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tiff" ContentType="image/tiff"/>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theme/theme2.xml" ContentType="application/vnd.openxmlformats-officedocument.theme+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theme/theme3.xml" ContentType="application/vnd.openxmlformats-officedocument.theme+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theme/theme4.xml" ContentType="application/vnd.openxmlformats-officedocument.theme+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slideLayouts/slideLayout150.xml" ContentType="application/vnd.openxmlformats-officedocument.presentationml.slideLayout+xml"/>
  <Override PartName="/ppt/slideLayouts/slideLayout151.xml" ContentType="application/vnd.openxmlformats-officedocument.presentationml.slideLayout+xml"/>
  <Override PartName="/ppt/slideLayouts/slideLayout152.xml" ContentType="application/vnd.openxmlformats-officedocument.presentationml.slideLayout+xml"/>
  <Override PartName="/ppt/slideLayouts/slideLayout153.xml" ContentType="application/vnd.openxmlformats-officedocument.presentationml.slideLayout+xml"/>
  <Override PartName="/ppt/slideLayouts/slideLayout154.xml" ContentType="application/vnd.openxmlformats-officedocument.presentationml.slideLayout+xml"/>
  <Override PartName="/ppt/theme/theme5.xml" ContentType="application/vnd.openxmlformats-officedocument.theme+xml"/>
  <Override PartName="/ppt/slideLayouts/slideLayout155.xml" ContentType="application/vnd.openxmlformats-officedocument.presentationml.slideLayout+xml"/>
  <Override PartName="/ppt/slideLayouts/slideLayout156.xml" ContentType="application/vnd.openxmlformats-officedocument.presentationml.slideLayout+xml"/>
  <Override PartName="/ppt/slideLayouts/slideLayout157.xml" ContentType="application/vnd.openxmlformats-officedocument.presentationml.slideLayout+xml"/>
  <Override PartName="/ppt/slideLayouts/slideLayout158.xml" ContentType="application/vnd.openxmlformats-officedocument.presentationml.slideLayout+xml"/>
  <Override PartName="/ppt/slideLayouts/slideLayout159.xml" ContentType="application/vnd.openxmlformats-officedocument.presentationml.slideLayout+xml"/>
  <Override PartName="/ppt/slideLayouts/slideLayout160.xml" ContentType="application/vnd.openxmlformats-officedocument.presentationml.slideLayout+xml"/>
  <Override PartName="/ppt/slideLayouts/slideLayout161.xml" ContentType="application/vnd.openxmlformats-officedocument.presentationml.slideLayout+xml"/>
  <Override PartName="/ppt/slideLayouts/slideLayout162.xml" ContentType="application/vnd.openxmlformats-officedocument.presentationml.slideLayout+xml"/>
  <Override PartName="/ppt/slideLayouts/slideLayout163.xml" ContentType="application/vnd.openxmlformats-officedocument.presentationml.slideLayout+xml"/>
  <Override PartName="/ppt/slideLayouts/slideLayout164.xml" ContentType="application/vnd.openxmlformats-officedocument.presentationml.slideLayout+xml"/>
  <Override PartName="/ppt/slideLayouts/slideLayout165.xml" ContentType="application/vnd.openxmlformats-officedocument.presentationml.slideLayout+xml"/>
  <Override PartName="/ppt/slideLayouts/slideLayout166.xml" ContentType="application/vnd.openxmlformats-officedocument.presentationml.slideLayout+xml"/>
  <Override PartName="/ppt/slideLayouts/slideLayout167.xml" ContentType="application/vnd.openxmlformats-officedocument.presentationml.slideLayout+xml"/>
  <Override PartName="/ppt/slideLayouts/slideLayout168.xml" ContentType="application/vnd.openxmlformats-officedocument.presentationml.slideLayout+xml"/>
  <Override PartName="/ppt/slideLayouts/slideLayout169.xml" ContentType="application/vnd.openxmlformats-officedocument.presentationml.slideLayout+xml"/>
  <Override PartName="/ppt/slideLayouts/slideLayout170.xml" ContentType="application/vnd.openxmlformats-officedocument.presentationml.slideLayout+xml"/>
  <Override PartName="/ppt/slideLayouts/slideLayout171.xml" ContentType="application/vnd.openxmlformats-officedocument.presentationml.slideLayout+xml"/>
  <Override PartName="/ppt/slideLayouts/slideLayout172.xml" ContentType="application/vnd.openxmlformats-officedocument.presentationml.slideLayout+xml"/>
  <Override PartName="/ppt/slideLayouts/slideLayout173.xml" ContentType="application/vnd.openxmlformats-officedocument.presentationml.slideLayout+xml"/>
  <Override PartName="/ppt/slideLayouts/slideLayout174.xml" ContentType="application/vnd.openxmlformats-officedocument.presentationml.slideLayout+xml"/>
  <Override PartName="/ppt/slideLayouts/slideLayout175.xml" ContentType="application/vnd.openxmlformats-officedocument.presentationml.slideLayout+xml"/>
  <Override PartName="/ppt/slideLayouts/slideLayout176.xml" ContentType="application/vnd.openxmlformats-officedocument.presentationml.slideLayout+xml"/>
  <Override PartName="/ppt/slideLayouts/slideLayout177.xml" ContentType="application/vnd.openxmlformats-officedocument.presentationml.slideLayout+xml"/>
  <Override PartName="/ppt/slideLayouts/slideLayout178.xml" ContentType="application/vnd.openxmlformats-officedocument.presentationml.slideLayout+xml"/>
  <Override PartName="/ppt/slideLayouts/slideLayout179.xml" ContentType="application/vnd.openxmlformats-officedocument.presentationml.slideLayout+xml"/>
  <Override PartName="/ppt/slideLayouts/slideLayout180.xml" ContentType="application/vnd.openxmlformats-officedocument.presentationml.slideLayout+xml"/>
  <Override PartName="/ppt/slideLayouts/slideLayout181.xml" ContentType="application/vnd.openxmlformats-officedocument.presentationml.slideLayout+xml"/>
  <Override PartName="/ppt/slideLayouts/slideLayout182.xml" ContentType="application/vnd.openxmlformats-officedocument.presentationml.slideLayout+xml"/>
  <Override PartName="/ppt/slideLayouts/slideLayout183.xml" ContentType="application/vnd.openxmlformats-officedocument.presentationml.slideLayout+xml"/>
  <Override PartName="/ppt/slideLayouts/slideLayout184.xml" ContentType="application/vnd.openxmlformats-officedocument.presentationml.slideLayout+xml"/>
  <Override PartName="/ppt/slideLayouts/slideLayout185.xml" ContentType="application/vnd.openxmlformats-officedocument.presentationml.slideLayout+xml"/>
  <Override PartName="/ppt/slideLayouts/slideLayout186.xml" ContentType="application/vnd.openxmlformats-officedocument.presentationml.slideLayout+xml"/>
  <Override PartName="/ppt/slideLayouts/slideLayout187.xml" ContentType="application/vnd.openxmlformats-officedocument.presentationml.slideLayout+xml"/>
  <Override PartName="/ppt/slideLayouts/slideLayout188.xml" ContentType="application/vnd.openxmlformats-officedocument.presentationml.slideLayout+xml"/>
  <Override PartName="/ppt/slideLayouts/slideLayout189.xml" ContentType="application/vnd.openxmlformats-officedocument.presentationml.slideLayout+xml"/>
  <Override PartName="/ppt/theme/theme6.xml" ContentType="application/vnd.openxmlformats-officedocument.theme+xml"/>
  <Override PartName="/ppt/slideLayouts/slideLayout190.xml" ContentType="application/vnd.openxmlformats-officedocument.presentationml.slideLayout+xml"/>
  <Override PartName="/ppt/slideLayouts/slideLayout191.xml" ContentType="application/vnd.openxmlformats-officedocument.presentationml.slideLayout+xml"/>
  <Override PartName="/ppt/slideLayouts/slideLayout192.xml" ContentType="application/vnd.openxmlformats-officedocument.presentationml.slideLayout+xml"/>
  <Override PartName="/ppt/slideLayouts/slideLayout193.xml" ContentType="application/vnd.openxmlformats-officedocument.presentationml.slideLayout+xml"/>
  <Override PartName="/ppt/slideLayouts/slideLayout194.xml" ContentType="application/vnd.openxmlformats-officedocument.presentationml.slideLayout+xml"/>
  <Override PartName="/ppt/slideLayouts/slideLayout195.xml" ContentType="application/vnd.openxmlformats-officedocument.presentationml.slideLayout+xml"/>
  <Override PartName="/ppt/slideLayouts/slideLayout196.xml" ContentType="application/vnd.openxmlformats-officedocument.presentationml.slideLayout+xml"/>
  <Override PartName="/ppt/slideLayouts/slideLayout197.xml" ContentType="application/vnd.openxmlformats-officedocument.presentationml.slideLayout+xml"/>
  <Override PartName="/ppt/slideLayouts/slideLayout198.xml" ContentType="application/vnd.openxmlformats-officedocument.presentationml.slideLayout+xml"/>
  <Override PartName="/ppt/slideLayouts/slideLayout199.xml" ContentType="application/vnd.openxmlformats-officedocument.presentationml.slideLayout+xml"/>
  <Override PartName="/ppt/slideLayouts/slideLayout200.xml" ContentType="application/vnd.openxmlformats-officedocument.presentationml.slideLayout+xml"/>
  <Override PartName="/ppt/slideLayouts/slideLayout201.xml" ContentType="application/vnd.openxmlformats-officedocument.presentationml.slideLayout+xml"/>
  <Override PartName="/ppt/slideLayouts/slideLayout202.xml" ContentType="application/vnd.openxmlformats-officedocument.presentationml.slideLayout+xml"/>
  <Override PartName="/ppt/slideLayouts/slideLayout203.xml" ContentType="application/vnd.openxmlformats-officedocument.presentationml.slideLayout+xml"/>
  <Override PartName="/ppt/slideLayouts/slideLayout204.xml" ContentType="application/vnd.openxmlformats-officedocument.presentationml.slideLayout+xml"/>
  <Override PartName="/ppt/slideLayouts/slideLayout205.xml" ContentType="application/vnd.openxmlformats-officedocument.presentationml.slideLayout+xml"/>
  <Override PartName="/ppt/slideLayouts/slideLayout206.xml" ContentType="application/vnd.openxmlformats-officedocument.presentationml.slideLayout+xml"/>
  <Override PartName="/ppt/slideLayouts/slideLayout207.xml" ContentType="application/vnd.openxmlformats-officedocument.presentationml.slideLayout+xml"/>
  <Override PartName="/ppt/slideLayouts/slideLayout208.xml" ContentType="application/vnd.openxmlformats-officedocument.presentationml.slideLayout+xml"/>
  <Override PartName="/ppt/slideLayouts/slideLayout209.xml" ContentType="application/vnd.openxmlformats-officedocument.presentationml.slideLayout+xml"/>
  <Override PartName="/ppt/slideLayouts/slideLayout210.xml" ContentType="application/vnd.openxmlformats-officedocument.presentationml.slideLayout+xml"/>
  <Override PartName="/ppt/slideLayouts/slideLayout211.xml" ContentType="application/vnd.openxmlformats-officedocument.presentationml.slideLayout+xml"/>
  <Override PartName="/ppt/slideLayouts/slideLayout212.xml" ContentType="application/vnd.openxmlformats-officedocument.presentationml.slideLayout+xml"/>
  <Override PartName="/ppt/slideLayouts/slideLayout213.xml" ContentType="application/vnd.openxmlformats-officedocument.presentationml.slideLayout+xml"/>
  <Override PartName="/ppt/slideLayouts/slideLayout214.xml" ContentType="application/vnd.openxmlformats-officedocument.presentationml.slideLayout+xml"/>
  <Override PartName="/ppt/slideLayouts/slideLayout215.xml" ContentType="application/vnd.openxmlformats-officedocument.presentationml.slideLayout+xml"/>
  <Override PartName="/ppt/slideLayouts/slideLayout216.xml" ContentType="application/vnd.openxmlformats-officedocument.presentationml.slideLayout+xml"/>
  <Override PartName="/ppt/slideLayouts/slideLayout217.xml" ContentType="application/vnd.openxmlformats-officedocument.presentationml.slideLayout+xml"/>
  <Override PartName="/ppt/slideLayouts/slideLayout218.xml" ContentType="application/vnd.openxmlformats-officedocument.presentationml.slideLayout+xml"/>
  <Override PartName="/ppt/slideLayouts/slideLayout219.xml" ContentType="application/vnd.openxmlformats-officedocument.presentationml.slideLayout+xml"/>
  <Override PartName="/ppt/slideLayouts/slideLayout220.xml" ContentType="application/vnd.openxmlformats-officedocument.presentationml.slideLayout+xml"/>
  <Override PartName="/ppt/slideLayouts/slideLayout221.xml" ContentType="application/vnd.openxmlformats-officedocument.presentationml.slideLayout+xml"/>
  <Override PartName="/ppt/slideLayouts/slideLayout222.xml" ContentType="application/vnd.openxmlformats-officedocument.presentationml.slideLayout+xml"/>
  <Override PartName="/ppt/slideLayouts/slideLayout223.xml" ContentType="application/vnd.openxmlformats-officedocument.presentationml.slideLayout+xml"/>
  <Override PartName="/ppt/slideLayouts/slideLayout224.xml" ContentType="application/vnd.openxmlformats-officedocument.presentationml.slideLayout+xml"/>
  <Override PartName="/ppt/slideLayouts/slideLayout225.xml" ContentType="application/vnd.openxmlformats-officedocument.presentationml.slideLayout+xml"/>
  <Override PartName="/ppt/slideLayouts/slideLayout226.xml" ContentType="application/vnd.openxmlformats-officedocument.presentationml.slideLayout+xml"/>
  <Override PartName="/ppt/slideLayouts/slideLayout227.xml" ContentType="application/vnd.openxmlformats-officedocument.presentationml.slideLayout+xml"/>
  <Override PartName="/ppt/slideLayouts/slideLayout228.xml" ContentType="application/vnd.openxmlformats-officedocument.presentationml.slideLayout+xml"/>
  <Override PartName="/ppt/slideLayouts/slideLayout229.xml" ContentType="application/vnd.openxmlformats-officedocument.presentationml.slideLayout+xml"/>
  <Override PartName="/ppt/slideLayouts/slideLayout230.xml" ContentType="application/vnd.openxmlformats-officedocument.presentationml.slideLayout+xml"/>
  <Override PartName="/ppt/slideLayouts/slideLayout231.xml" ContentType="application/vnd.openxmlformats-officedocument.presentationml.slideLayout+xml"/>
  <Override PartName="/ppt/theme/theme7.xml" ContentType="application/vnd.openxmlformats-officedocument.theme+xml"/>
  <Override PartName="/ppt/slideLayouts/slideLayout232.xml" ContentType="application/vnd.openxmlformats-officedocument.presentationml.slideLayout+xml"/>
  <Override PartName="/ppt/slideLayouts/slideLayout233.xml" ContentType="application/vnd.openxmlformats-officedocument.presentationml.slideLayout+xml"/>
  <Override PartName="/ppt/slideLayouts/slideLayout234.xml" ContentType="application/vnd.openxmlformats-officedocument.presentationml.slideLayout+xml"/>
  <Override PartName="/ppt/slideLayouts/slideLayout235.xml" ContentType="application/vnd.openxmlformats-officedocument.presentationml.slideLayout+xml"/>
  <Override PartName="/ppt/slideLayouts/slideLayout236.xml" ContentType="application/vnd.openxmlformats-officedocument.presentationml.slideLayout+xml"/>
  <Override PartName="/ppt/slideLayouts/slideLayout237.xml" ContentType="application/vnd.openxmlformats-officedocument.presentationml.slideLayout+xml"/>
  <Override PartName="/ppt/slideLayouts/slideLayout238.xml" ContentType="application/vnd.openxmlformats-officedocument.presentationml.slideLayout+xml"/>
  <Override PartName="/ppt/slideLayouts/slideLayout239.xml" ContentType="application/vnd.openxmlformats-officedocument.presentationml.slideLayout+xml"/>
  <Override PartName="/ppt/slideLayouts/slideLayout240.xml" ContentType="application/vnd.openxmlformats-officedocument.presentationml.slideLayout+xml"/>
  <Override PartName="/ppt/slideLayouts/slideLayout241.xml" ContentType="application/vnd.openxmlformats-officedocument.presentationml.slideLayout+xml"/>
  <Override PartName="/ppt/slideLayouts/slideLayout242.xml" ContentType="application/vnd.openxmlformats-officedocument.presentationml.slideLayout+xml"/>
  <Override PartName="/ppt/theme/theme8.xml" ContentType="application/vnd.openxmlformats-officedocument.theme+xml"/>
  <Override PartName="/ppt/theme/theme9.xml" ContentType="application/vnd.openxmlformats-officedocument.theme+xml"/>
  <Override PartName="/ppt/theme/theme10.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4248" r:id="rId4"/>
    <p:sldMasterId id="2147484613" r:id="rId5"/>
    <p:sldMasterId id="2147484643" r:id="rId6"/>
    <p:sldMasterId id="2147484654" r:id="rId7"/>
    <p:sldMasterId id="2147484696" r:id="rId8"/>
    <p:sldMasterId id="2147484788" r:id="rId9"/>
    <p:sldMasterId id="2147484824" r:id="rId10"/>
    <p:sldMasterId id="2147484869" r:id="rId11"/>
  </p:sldMasterIdLst>
  <p:notesMasterIdLst>
    <p:notesMasterId r:id="rId118"/>
  </p:notesMasterIdLst>
  <p:handoutMasterIdLst>
    <p:handoutMasterId r:id="rId119"/>
  </p:handoutMasterIdLst>
  <p:sldIdLst>
    <p:sldId id="3982" r:id="rId12"/>
    <p:sldId id="257" r:id="rId13"/>
    <p:sldId id="258" r:id="rId14"/>
    <p:sldId id="265" r:id="rId15"/>
    <p:sldId id="4259" r:id="rId16"/>
    <p:sldId id="266" r:id="rId17"/>
    <p:sldId id="4265" r:id="rId18"/>
    <p:sldId id="4342" r:id="rId19"/>
    <p:sldId id="256" r:id="rId20"/>
    <p:sldId id="4305" r:id="rId21"/>
    <p:sldId id="4256" r:id="rId22"/>
    <p:sldId id="4309" r:id="rId23"/>
    <p:sldId id="2076137824" r:id="rId24"/>
    <p:sldId id="2076137825" r:id="rId25"/>
    <p:sldId id="4344" r:id="rId26"/>
    <p:sldId id="2076137823" r:id="rId27"/>
    <p:sldId id="268" r:id="rId28"/>
    <p:sldId id="269" r:id="rId29"/>
    <p:sldId id="4267" r:id="rId30"/>
    <p:sldId id="2076137797" r:id="rId31"/>
    <p:sldId id="2076137798" r:id="rId32"/>
    <p:sldId id="2076137753" r:id="rId33"/>
    <p:sldId id="4301" r:id="rId34"/>
    <p:sldId id="278" r:id="rId35"/>
    <p:sldId id="4310" r:id="rId36"/>
    <p:sldId id="279" r:id="rId37"/>
    <p:sldId id="2076137795" r:id="rId38"/>
    <p:sldId id="2076137796" r:id="rId39"/>
    <p:sldId id="4264" r:id="rId40"/>
    <p:sldId id="2076137760" r:id="rId41"/>
    <p:sldId id="2076137762" r:id="rId42"/>
    <p:sldId id="4232" r:id="rId43"/>
    <p:sldId id="4250" r:id="rId44"/>
    <p:sldId id="4313" r:id="rId45"/>
    <p:sldId id="4242" r:id="rId46"/>
    <p:sldId id="2076137826" r:id="rId47"/>
    <p:sldId id="2076137761" r:id="rId48"/>
    <p:sldId id="4063" r:id="rId49"/>
    <p:sldId id="4061" r:id="rId50"/>
    <p:sldId id="4069" r:id="rId51"/>
    <p:sldId id="4315" r:id="rId52"/>
    <p:sldId id="2076137763" r:id="rId53"/>
    <p:sldId id="4257" r:id="rId54"/>
    <p:sldId id="4316" r:id="rId55"/>
    <p:sldId id="2076137764" r:id="rId56"/>
    <p:sldId id="2076137799" r:id="rId57"/>
    <p:sldId id="2076137801" r:id="rId58"/>
    <p:sldId id="4067" r:id="rId59"/>
    <p:sldId id="2076137765" r:id="rId60"/>
    <p:sldId id="4243" r:id="rId61"/>
    <p:sldId id="2076137788" r:id="rId62"/>
    <p:sldId id="4272" r:id="rId63"/>
    <p:sldId id="2076137766" r:id="rId64"/>
    <p:sldId id="2076137802" r:id="rId65"/>
    <p:sldId id="2076137803" r:id="rId66"/>
    <p:sldId id="4320" r:id="rId67"/>
    <p:sldId id="4251" r:id="rId68"/>
    <p:sldId id="2076137804" r:id="rId69"/>
    <p:sldId id="2076137767" r:id="rId70"/>
    <p:sldId id="2076137768" r:id="rId71"/>
    <p:sldId id="4321" r:id="rId72"/>
    <p:sldId id="2076137805" r:id="rId73"/>
    <p:sldId id="2076137806" r:id="rId74"/>
    <p:sldId id="2076137807" r:id="rId75"/>
    <p:sldId id="2076137808" r:id="rId76"/>
    <p:sldId id="2076137769" r:id="rId77"/>
    <p:sldId id="2076137770" r:id="rId78"/>
    <p:sldId id="2076137771" r:id="rId79"/>
    <p:sldId id="2076137793" r:id="rId80"/>
    <p:sldId id="4220" r:id="rId81"/>
    <p:sldId id="4244" r:id="rId82"/>
    <p:sldId id="2076137809" r:id="rId83"/>
    <p:sldId id="2076137827" r:id="rId84"/>
    <p:sldId id="2076137773" r:id="rId85"/>
    <p:sldId id="2076137810" r:id="rId86"/>
    <p:sldId id="2076137811" r:id="rId87"/>
    <p:sldId id="2076137776" r:id="rId88"/>
    <p:sldId id="2076137812" r:id="rId89"/>
    <p:sldId id="4331" r:id="rId90"/>
    <p:sldId id="2076137778" r:id="rId91"/>
    <p:sldId id="2076137781" r:id="rId92"/>
    <p:sldId id="2076137779" r:id="rId93"/>
    <p:sldId id="4334" r:id="rId94"/>
    <p:sldId id="2076137782" r:id="rId95"/>
    <p:sldId id="2076137783" r:id="rId96"/>
    <p:sldId id="263" r:id="rId97"/>
    <p:sldId id="2076137814" r:id="rId98"/>
    <p:sldId id="267" r:id="rId99"/>
    <p:sldId id="4337" r:id="rId100"/>
    <p:sldId id="2076137816" r:id="rId101"/>
    <p:sldId id="2076137817" r:id="rId102"/>
    <p:sldId id="4340" r:id="rId103"/>
    <p:sldId id="4303" r:id="rId104"/>
    <p:sldId id="2076137818" r:id="rId105"/>
    <p:sldId id="2076137828" r:id="rId106"/>
    <p:sldId id="2076137830" r:id="rId107"/>
    <p:sldId id="2076137819" r:id="rId108"/>
    <p:sldId id="2076137789" r:id="rId109"/>
    <p:sldId id="516" r:id="rId110"/>
    <p:sldId id="4343" r:id="rId111"/>
    <p:sldId id="2076137792" r:id="rId112"/>
    <p:sldId id="2076137829" r:id="rId113"/>
    <p:sldId id="4060" r:id="rId114"/>
    <p:sldId id="283" r:id="rId115"/>
    <p:sldId id="280" r:id="rId116"/>
    <p:sldId id="4345" r:id="rId117"/>
  </p:sldIdLst>
  <p:sldSz cx="18288000" cy="10288588"/>
  <p:notesSz cx="6858000" cy="9144000"/>
  <p:embeddedFontLst>
    <p:embeddedFont>
      <p:font typeface="Bebas Neue" panose="020B0606020202050201" pitchFamily="34" charset="77"/>
      <p:regular r:id="rId120"/>
    </p:embeddedFont>
    <p:embeddedFont>
      <p:font typeface="Calibri" panose="020F0502020204030204" pitchFamily="34" charset="0"/>
      <p:regular r:id="rId121"/>
      <p:bold r:id="rId122"/>
      <p:italic r:id="rId123"/>
      <p:boldItalic r:id="rId124"/>
    </p:embeddedFont>
    <p:embeddedFont>
      <p:font typeface="Calibri Light" panose="020F0302020204030204" pitchFamily="34" charset="0"/>
      <p:regular r:id="rId125"/>
      <p:italic r:id="rId126"/>
    </p:embeddedFont>
    <p:embeddedFont>
      <p:font typeface="Montserrat" pitchFamily="2" charset="77"/>
      <p:regular r:id="rId127"/>
      <p:bold r:id="rId128"/>
      <p:italic r:id="rId129"/>
      <p:boldItalic r:id="rId130"/>
    </p:embeddedFont>
    <p:embeddedFont>
      <p:font typeface="Montserrat Light" pitchFamily="2" charset="77"/>
      <p:regular r:id="rId131"/>
      <p:italic r:id="rId132"/>
    </p:embeddedFont>
    <p:embeddedFont>
      <p:font typeface="Montserrat SemiBold" panose="020F0502020204030204" pitchFamily="34" charset="0"/>
      <p:regular r:id="rId133"/>
      <p:bold r:id="rId134"/>
      <p:italic r:id="rId135"/>
      <p:boldItalic r:id="rId136"/>
    </p:embeddedFont>
    <p:embeddedFont>
      <p:font typeface="Open Sans" panose="020B0606030504020204" pitchFamily="34" charset="0"/>
      <p:regular r:id="rId137"/>
      <p:bold r:id="rId138"/>
      <p:italic r:id="rId139"/>
      <p:boldItalic r:id="rId140"/>
    </p:embeddedFont>
    <p:embeddedFont>
      <p:font typeface="Roboto" panose="02000000000000000000" pitchFamily="2" charset="0"/>
      <p:regular r:id="rId141"/>
      <p:bold r:id="rId142"/>
      <p:italic r:id="rId143"/>
      <p:boldItalic r:id="rId144"/>
    </p:embeddedFont>
    <p:embeddedFont>
      <p:font typeface="Roboto Black" panose="020F0502020204030204" pitchFamily="34" charset="0"/>
      <p:regular r:id="rId145"/>
      <p:bold r:id="rId146"/>
      <p:italic r:id="rId147"/>
      <p:boldItalic r:id="rId148"/>
    </p:embeddedFont>
  </p:embeddedFontLst>
  <p:defaultTextStyle>
    <a:defPPr>
      <a:defRPr lang="en-US"/>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1pPr>
    <a:lvl2pPr marL="687617"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1375235"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2062852"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275047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3438086" algn="l" defTabSz="1375235" rtl="0" eaLnBrk="1" latinLnBrk="0" hangingPunct="1">
      <a:defRPr kern="1200">
        <a:solidFill>
          <a:schemeClr val="tx1"/>
        </a:solidFill>
        <a:latin typeface="Calibri" panose="020F0502020204030204" pitchFamily="34" charset="0"/>
        <a:ea typeface="+mn-ea"/>
        <a:cs typeface="+mn-cs"/>
      </a:defRPr>
    </a:lvl6pPr>
    <a:lvl7pPr marL="4125703" algn="l" defTabSz="1375235" rtl="0" eaLnBrk="1" latinLnBrk="0" hangingPunct="1">
      <a:defRPr kern="1200">
        <a:solidFill>
          <a:schemeClr val="tx1"/>
        </a:solidFill>
        <a:latin typeface="Calibri" panose="020F0502020204030204" pitchFamily="34" charset="0"/>
        <a:ea typeface="+mn-ea"/>
        <a:cs typeface="+mn-cs"/>
      </a:defRPr>
    </a:lvl7pPr>
    <a:lvl8pPr marL="4813320" algn="l" defTabSz="1375235" rtl="0" eaLnBrk="1" latinLnBrk="0" hangingPunct="1">
      <a:defRPr kern="1200">
        <a:solidFill>
          <a:schemeClr val="tx1"/>
        </a:solidFill>
        <a:latin typeface="Calibri" panose="020F0502020204030204" pitchFamily="34" charset="0"/>
        <a:ea typeface="+mn-ea"/>
        <a:cs typeface="+mn-cs"/>
      </a:defRPr>
    </a:lvl8pPr>
    <a:lvl9pPr marL="5500937" algn="l" defTabSz="1375235" rtl="0" eaLnBrk="1" latinLnBrk="0" hangingPunct="1">
      <a:defRPr kern="120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FF7C2B00-AFDC-DE43-C893-5B1B58642409}" name="Sharon Reader" initials="SR" userId="ca5c8e1e0ed0967f" providerId="Windows Live"/>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1C8C3"/>
    <a:srgbClr val="6B2BAA"/>
    <a:srgbClr val="5E3670"/>
    <a:srgbClr val="D9AAFF"/>
    <a:srgbClr val="ECFAFF"/>
    <a:srgbClr val="00FFF9"/>
    <a:srgbClr val="D1F5FF"/>
    <a:srgbClr val="F5333F"/>
    <a:srgbClr val="011E41"/>
    <a:srgbClr val="B24B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7C19BE38-1203-664B-B666-DD2FB8B623EB}" v="4" dt="2023-01-05T12:47:51.196"/>
  </p1510:revLst>
</p1510:revInfo>
</file>

<file path=ppt/tableStyles.xml><?xml version="1.0" encoding="utf-8"?>
<a:tblStyleLst xmlns:a="http://schemas.openxmlformats.org/drawingml/2006/main" def="{5C22544A-7EE6-4342-B048-85BDC9FD1C3A}">
  <a:tblStyle styleId="{073A0DAA-6AF3-43AB-8588-CEC1D06C72B9}" styleName="Средний стиль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Средний стиль 2 — акцент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5DA37D80-6434-44D0-A028-1B22A696006F}" styleName="Светлый стиль 3 — акцент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8799B23B-EC83-4686-B30A-512413B5E67A}" styleName="Light Style 3 - Accent 3">
    <a:wholeTbl>
      <a:tcTxStyle>
        <a:fontRef idx="minor">
          <a:scrgbClr r="0" g="0" b="0"/>
        </a:fontRef>
        <a:schemeClr val="tx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noFill/>
        </a:fill>
      </a:tcStyle>
    </a:wholeTbl>
    <a:band1H>
      <a:tcStyle>
        <a:tcBdr/>
        <a:fill>
          <a:solidFill>
            <a:schemeClr val="accent3">
              <a:alpha val="20000"/>
            </a:schemeClr>
          </a:solidFill>
        </a:fill>
      </a:tcStyle>
    </a:band1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noFill/>
        </a:fill>
      </a:tcStyle>
    </a:lastRow>
    <a:firstRow>
      <a:tcTxStyle b="on"/>
      <a:tcStyle>
        <a:tcBdr>
          <a:bottom>
            <a:ln w="25400" cmpd="sng">
              <a:solidFill>
                <a:schemeClr val="accent3"/>
              </a:solidFill>
            </a:ln>
          </a:bottom>
        </a:tcBdr>
        <a:fill>
          <a:noFill/>
        </a:fill>
      </a:tcStyle>
    </a:firstRow>
  </a:tblStyle>
  <a:tblStyle styleId="{BDBED569-4797-4DF1-A0F4-6AAB3CD982D8}" styleName="Light Style 3 - Accent 5">
    <a:wholeTbl>
      <a:tcTxStyle>
        <a:fontRef idx="minor">
          <a:scrgbClr r="0" g="0" b="0"/>
        </a:fontRef>
        <a:schemeClr val="tx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noFill/>
        </a:fill>
      </a:tcStyle>
    </a:wholeTbl>
    <a:band1H>
      <a:tcStyle>
        <a:tcBdr/>
        <a:fill>
          <a:solidFill>
            <a:schemeClr val="accent5">
              <a:alpha val="20000"/>
            </a:schemeClr>
          </a:solidFill>
        </a:fill>
      </a:tcStyle>
    </a:band1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noFill/>
        </a:fill>
      </a:tcStyle>
    </a:lastRow>
    <a:firstRow>
      <a:tcTxStyle b="on"/>
      <a:tcStyle>
        <a:tcBdr>
          <a:bottom>
            <a:ln w="25400" cmpd="sng">
              <a:solidFill>
                <a:schemeClr val="accent5"/>
              </a:solidFill>
            </a:ln>
          </a:bottom>
        </a:tcBdr>
        <a:fill>
          <a:noFill/>
        </a:fill>
      </a:tcStyle>
    </a:firstRow>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793D81CF-94F2-401A-BA57-92F5A7B2D0C5}" styleName="Medium Style 1">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lt1"/>
          </a:solidFill>
        </a:fill>
      </a:tcStyle>
    </a:lastRow>
    <a:firstRow>
      <a:tcTxStyle b="on">
        <a:fontRef idx="minor">
          <a:scrgbClr r="0" g="0" b="0"/>
        </a:fontRef>
        <a:schemeClr val="lt1"/>
      </a:tcTxStyle>
      <a:tcStyle>
        <a:tcBdr/>
        <a:fill>
          <a:solidFill>
            <a:schemeClr val="dk1"/>
          </a:solidFill>
        </a:fill>
      </a:tcStyle>
    </a:firstRow>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31348"/>
    <p:restoredTop sz="62313"/>
  </p:normalViewPr>
  <p:slideViewPr>
    <p:cSldViewPr snapToGrid="0">
      <p:cViewPr varScale="1">
        <p:scale>
          <a:sx n="51" d="100"/>
          <a:sy n="51" d="100"/>
        </p:scale>
        <p:origin x="1496" y="216"/>
      </p:cViewPr>
      <p:guideLst/>
    </p:cSldViewPr>
  </p:slideViewPr>
  <p:notesTextViewPr>
    <p:cViewPr>
      <p:scale>
        <a:sx n="130" d="100"/>
        <a:sy n="130" d="100"/>
      </p:scale>
      <p:origin x="0" y="0"/>
    </p:cViewPr>
  </p:notesTextViewPr>
  <p:sorterViewPr>
    <p:cViewPr>
      <p:scale>
        <a:sx n="119" d="100"/>
        <a:sy n="119" d="100"/>
      </p:scale>
      <p:origin x="0" y="0"/>
    </p:cViewPr>
  </p:sorterViewPr>
  <p:notesViewPr>
    <p:cSldViewPr snapToGrid="0">
      <p:cViewPr>
        <p:scale>
          <a:sx n="1" d="2"/>
          <a:sy n="1" d="2"/>
        </p:scale>
        <p:origin x="0" y="0"/>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17" Type="http://schemas.openxmlformats.org/officeDocument/2006/relationships/slide" Target="slides/slide106.xml"/><Relationship Id="rId21" Type="http://schemas.openxmlformats.org/officeDocument/2006/relationships/slide" Target="slides/slide10.xml"/><Relationship Id="rId42" Type="http://schemas.openxmlformats.org/officeDocument/2006/relationships/slide" Target="slides/slide31.xml"/><Relationship Id="rId63" Type="http://schemas.openxmlformats.org/officeDocument/2006/relationships/slide" Target="slides/slide52.xml"/><Relationship Id="rId84" Type="http://schemas.openxmlformats.org/officeDocument/2006/relationships/slide" Target="slides/slide73.xml"/><Relationship Id="rId138" Type="http://schemas.openxmlformats.org/officeDocument/2006/relationships/font" Target="fonts/font19.fntdata"/><Relationship Id="rId107" Type="http://schemas.openxmlformats.org/officeDocument/2006/relationships/slide" Target="slides/slide96.xml"/><Relationship Id="rId11" Type="http://schemas.openxmlformats.org/officeDocument/2006/relationships/slideMaster" Target="slideMasters/slideMaster8.xml"/><Relationship Id="rId32" Type="http://schemas.openxmlformats.org/officeDocument/2006/relationships/slide" Target="slides/slide21.xml"/><Relationship Id="rId53" Type="http://schemas.openxmlformats.org/officeDocument/2006/relationships/slide" Target="slides/slide42.xml"/><Relationship Id="rId74" Type="http://schemas.openxmlformats.org/officeDocument/2006/relationships/slide" Target="slides/slide63.xml"/><Relationship Id="rId128" Type="http://schemas.openxmlformats.org/officeDocument/2006/relationships/font" Target="fonts/font9.fntdata"/><Relationship Id="rId149" Type="http://schemas.openxmlformats.org/officeDocument/2006/relationships/presProps" Target="presProps.xml"/><Relationship Id="rId5" Type="http://schemas.openxmlformats.org/officeDocument/2006/relationships/slideMaster" Target="slideMasters/slideMaster2.xml"/><Relationship Id="rId95" Type="http://schemas.openxmlformats.org/officeDocument/2006/relationships/slide" Target="slides/slide84.xml"/><Relationship Id="rId22" Type="http://schemas.openxmlformats.org/officeDocument/2006/relationships/slide" Target="slides/slide11.xml"/><Relationship Id="rId27" Type="http://schemas.openxmlformats.org/officeDocument/2006/relationships/slide" Target="slides/slide16.xml"/><Relationship Id="rId43" Type="http://schemas.openxmlformats.org/officeDocument/2006/relationships/slide" Target="slides/slide32.xml"/><Relationship Id="rId48" Type="http://schemas.openxmlformats.org/officeDocument/2006/relationships/slide" Target="slides/slide37.xml"/><Relationship Id="rId64" Type="http://schemas.openxmlformats.org/officeDocument/2006/relationships/slide" Target="slides/slide53.xml"/><Relationship Id="rId69" Type="http://schemas.openxmlformats.org/officeDocument/2006/relationships/slide" Target="slides/slide58.xml"/><Relationship Id="rId113" Type="http://schemas.openxmlformats.org/officeDocument/2006/relationships/slide" Target="slides/slide102.xml"/><Relationship Id="rId118" Type="http://schemas.openxmlformats.org/officeDocument/2006/relationships/notesMaster" Target="notesMasters/notesMaster1.xml"/><Relationship Id="rId134" Type="http://schemas.openxmlformats.org/officeDocument/2006/relationships/font" Target="fonts/font15.fntdata"/><Relationship Id="rId139" Type="http://schemas.openxmlformats.org/officeDocument/2006/relationships/font" Target="fonts/font20.fntdata"/><Relationship Id="rId80" Type="http://schemas.openxmlformats.org/officeDocument/2006/relationships/slide" Target="slides/slide69.xml"/><Relationship Id="rId85" Type="http://schemas.openxmlformats.org/officeDocument/2006/relationships/slide" Target="slides/slide74.xml"/><Relationship Id="rId150" Type="http://schemas.openxmlformats.org/officeDocument/2006/relationships/viewProps" Target="viewProps.xml"/><Relationship Id="rId155" Type="http://schemas.microsoft.com/office/2018/10/relationships/authors" Target="authors.xml"/><Relationship Id="rId12" Type="http://schemas.openxmlformats.org/officeDocument/2006/relationships/slide" Target="slides/slide1.xml"/><Relationship Id="rId17" Type="http://schemas.openxmlformats.org/officeDocument/2006/relationships/slide" Target="slides/slide6.xml"/><Relationship Id="rId33" Type="http://schemas.openxmlformats.org/officeDocument/2006/relationships/slide" Target="slides/slide22.xml"/><Relationship Id="rId38" Type="http://schemas.openxmlformats.org/officeDocument/2006/relationships/slide" Target="slides/slide27.xml"/><Relationship Id="rId59" Type="http://schemas.openxmlformats.org/officeDocument/2006/relationships/slide" Target="slides/slide48.xml"/><Relationship Id="rId103" Type="http://schemas.openxmlformats.org/officeDocument/2006/relationships/slide" Target="slides/slide92.xml"/><Relationship Id="rId108" Type="http://schemas.openxmlformats.org/officeDocument/2006/relationships/slide" Target="slides/slide97.xml"/><Relationship Id="rId124" Type="http://schemas.openxmlformats.org/officeDocument/2006/relationships/font" Target="fonts/font5.fntdata"/><Relationship Id="rId129" Type="http://schemas.openxmlformats.org/officeDocument/2006/relationships/font" Target="fonts/font10.fntdata"/><Relationship Id="rId54" Type="http://schemas.openxmlformats.org/officeDocument/2006/relationships/slide" Target="slides/slide43.xml"/><Relationship Id="rId70" Type="http://schemas.openxmlformats.org/officeDocument/2006/relationships/slide" Target="slides/slide59.xml"/><Relationship Id="rId75" Type="http://schemas.openxmlformats.org/officeDocument/2006/relationships/slide" Target="slides/slide64.xml"/><Relationship Id="rId91" Type="http://schemas.openxmlformats.org/officeDocument/2006/relationships/slide" Target="slides/slide80.xml"/><Relationship Id="rId96" Type="http://schemas.openxmlformats.org/officeDocument/2006/relationships/slide" Target="slides/slide85.xml"/><Relationship Id="rId140" Type="http://schemas.openxmlformats.org/officeDocument/2006/relationships/font" Target="fonts/font21.fntdata"/><Relationship Id="rId145" Type="http://schemas.openxmlformats.org/officeDocument/2006/relationships/font" Target="fonts/font26.fntdata"/><Relationship Id="rId1" Type="http://schemas.openxmlformats.org/officeDocument/2006/relationships/customXml" Target="../customXml/item1.xml"/><Relationship Id="rId6" Type="http://schemas.openxmlformats.org/officeDocument/2006/relationships/slideMaster" Target="slideMasters/slideMaster3.xml"/><Relationship Id="rId23" Type="http://schemas.openxmlformats.org/officeDocument/2006/relationships/slide" Target="slides/slide12.xml"/><Relationship Id="rId28" Type="http://schemas.openxmlformats.org/officeDocument/2006/relationships/slide" Target="slides/slide17.xml"/><Relationship Id="rId49" Type="http://schemas.openxmlformats.org/officeDocument/2006/relationships/slide" Target="slides/slide38.xml"/><Relationship Id="rId114" Type="http://schemas.openxmlformats.org/officeDocument/2006/relationships/slide" Target="slides/slide103.xml"/><Relationship Id="rId119" Type="http://schemas.openxmlformats.org/officeDocument/2006/relationships/handoutMaster" Target="handoutMasters/handoutMaster1.xml"/><Relationship Id="rId44" Type="http://schemas.openxmlformats.org/officeDocument/2006/relationships/slide" Target="slides/slide33.xml"/><Relationship Id="rId60" Type="http://schemas.openxmlformats.org/officeDocument/2006/relationships/slide" Target="slides/slide49.xml"/><Relationship Id="rId65" Type="http://schemas.openxmlformats.org/officeDocument/2006/relationships/slide" Target="slides/slide54.xml"/><Relationship Id="rId81" Type="http://schemas.openxmlformats.org/officeDocument/2006/relationships/slide" Target="slides/slide70.xml"/><Relationship Id="rId86" Type="http://schemas.openxmlformats.org/officeDocument/2006/relationships/slide" Target="slides/slide75.xml"/><Relationship Id="rId130" Type="http://schemas.openxmlformats.org/officeDocument/2006/relationships/font" Target="fonts/font11.fntdata"/><Relationship Id="rId135" Type="http://schemas.openxmlformats.org/officeDocument/2006/relationships/font" Target="fonts/font16.fntdata"/><Relationship Id="rId151" Type="http://schemas.openxmlformats.org/officeDocument/2006/relationships/theme" Target="theme/theme1.xml"/><Relationship Id="rId13" Type="http://schemas.openxmlformats.org/officeDocument/2006/relationships/slide" Target="slides/slide2.xml"/><Relationship Id="rId18" Type="http://schemas.openxmlformats.org/officeDocument/2006/relationships/slide" Target="slides/slide7.xml"/><Relationship Id="rId39" Type="http://schemas.openxmlformats.org/officeDocument/2006/relationships/slide" Target="slides/slide28.xml"/><Relationship Id="rId109" Type="http://schemas.openxmlformats.org/officeDocument/2006/relationships/slide" Target="slides/slide98.xml"/><Relationship Id="rId34" Type="http://schemas.openxmlformats.org/officeDocument/2006/relationships/slide" Target="slides/slide23.xml"/><Relationship Id="rId50" Type="http://schemas.openxmlformats.org/officeDocument/2006/relationships/slide" Target="slides/slide39.xml"/><Relationship Id="rId55" Type="http://schemas.openxmlformats.org/officeDocument/2006/relationships/slide" Target="slides/slide44.xml"/><Relationship Id="rId76" Type="http://schemas.openxmlformats.org/officeDocument/2006/relationships/slide" Target="slides/slide65.xml"/><Relationship Id="rId97" Type="http://schemas.openxmlformats.org/officeDocument/2006/relationships/slide" Target="slides/slide86.xml"/><Relationship Id="rId104" Type="http://schemas.openxmlformats.org/officeDocument/2006/relationships/slide" Target="slides/slide93.xml"/><Relationship Id="rId120" Type="http://schemas.openxmlformats.org/officeDocument/2006/relationships/font" Target="fonts/font1.fntdata"/><Relationship Id="rId125" Type="http://schemas.openxmlformats.org/officeDocument/2006/relationships/font" Target="fonts/font6.fntdata"/><Relationship Id="rId141" Type="http://schemas.openxmlformats.org/officeDocument/2006/relationships/font" Target="fonts/font22.fntdata"/><Relationship Id="rId146" Type="http://schemas.openxmlformats.org/officeDocument/2006/relationships/font" Target="fonts/font27.fntdata"/><Relationship Id="rId7" Type="http://schemas.openxmlformats.org/officeDocument/2006/relationships/slideMaster" Target="slideMasters/slideMaster4.xml"/><Relationship Id="rId71" Type="http://schemas.openxmlformats.org/officeDocument/2006/relationships/slide" Target="slides/slide60.xml"/><Relationship Id="rId92" Type="http://schemas.openxmlformats.org/officeDocument/2006/relationships/slide" Target="slides/slide81.xml"/><Relationship Id="rId2" Type="http://schemas.openxmlformats.org/officeDocument/2006/relationships/customXml" Target="../customXml/item2.xml"/><Relationship Id="rId29" Type="http://schemas.openxmlformats.org/officeDocument/2006/relationships/slide" Target="slides/slide18.xml"/><Relationship Id="rId24" Type="http://schemas.openxmlformats.org/officeDocument/2006/relationships/slide" Target="slides/slide13.xml"/><Relationship Id="rId40" Type="http://schemas.openxmlformats.org/officeDocument/2006/relationships/slide" Target="slides/slide29.xml"/><Relationship Id="rId45" Type="http://schemas.openxmlformats.org/officeDocument/2006/relationships/slide" Target="slides/slide34.xml"/><Relationship Id="rId66" Type="http://schemas.openxmlformats.org/officeDocument/2006/relationships/slide" Target="slides/slide55.xml"/><Relationship Id="rId87" Type="http://schemas.openxmlformats.org/officeDocument/2006/relationships/slide" Target="slides/slide76.xml"/><Relationship Id="rId110" Type="http://schemas.openxmlformats.org/officeDocument/2006/relationships/slide" Target="slides/slide99.xml"/><Relationship Id="rId115" Type="http://schemas.openxmlformats.org/officeDocument/2006/relationships/slide" Target="slides/slide104.xml"/><Relationship Id="rId131" Type="http://schemas.openxmlformats.org/officeDocument/2006/relationships/font" Target="fonts/font12.fntdata"/><Relationship Id="rId136" Type="http://schemas.openxmlformats.org/officeDocument/2006/relationships/font" Target="fonts/font17.fntdata"/><Relationship Id="rId61" Type="http://schemas.openxmlformats.org/officeDocument/2006/relationships/slide" Target="slides/slide50.xml"/><Relationship Id="rId82" Type="http://schemas.openxmlformats.org/officeDocument/2006/relationships/slide" Target="slides/slide71.xml"/><Relationship Id="rId152" Type="http://schemas.openxmlformats.org/officeDocument/2006/relationships/tableStyles" Target="tableStyles.xml"/><Relationship Id="rId19" Type="http://schemas.openxmlformats.org/officeDocument/2006/relationships/slide" Target="slides/slide8.xml"/><Relationship Id="rId14" Type="http://schemas.openxmlformats.org/officeDocument/2006/relationships/slide" Target="slides/slide3.xml"/><Relationship Id="rId30" Type="http://schemas.openxmlformats.org/officeDocument/2006/relationships/slide" Target="slides/slide19.xml"/><Relationship Id="rId35" Type="http://schemas.openxmlformats.org/officeDocument/2006/relationships/slide" Target="slides/slide24.xml"/><Relationship Id="rId56" Type="http://schemas.openxmlformats.org/officeDocument/2006/relationships/slide" Target="slides/slide45.xml"/><Relationship Id="rId77" Type="http://schemas.openxmlformats.org/officeDocument/2006/relationships/slide" Target="slides/slide66.xml"/><Relationship Id="rId100" Type="http://schemas.openxmlformats.org/officeDocument/2006/relationships/slide" Target="slides/slide89.xml"/><Relationship Id="rId105" Type="http://schemas.openxmlformats.org/officeDocument/2006/relationships/slide" Target="slides/slide94.xml"/><Relationship Id="rId126" Type="http://schemas.openxmlformats.org/officeDocument/2006/relationships/font" Target="fonts/font7.fntdata"/><Relationship Id="rId147" Type="http://schemas.openxmlformats.org/officeDocument/2006/relationships/font" Target="fonts/font28.fntdata"/><Relationship Id="rId8" Type="http://schemas.openxmlformats.org/officeDocument/2006/relationships/slideMaster" Target="slideMasters/slideMaster5.xml"/><Relationship Id="rId51" Type="http://schemas.openxmlformats.org/officeDocument/2006/relationships/slide" Target="slides/slide40.xml"/><Relationship Id="rId72" Type="http://schemas.openxmlformats.org/officeDocument/2006/relationships/slide" Target="slides/slide61.xml"/><Relationship Id="rId93" Type="http://schemas.openxmlformats.org/officeDocument/2006/relationships/slide" Target="slides/slide82.xml"/><Relationship Id="rId98" Type="http://schemas.openxmlformats.org/officeDocument/2006/relationships/slide" Target="slides/slide87.xml"/><Relationship Id="rId121" Type="http://schemas.openxmlformats.org/officeDocument/2006/relationships/font" Target="fonts/font2.fntdata"/><Relationship Id="rId142" Type="http://schemas.openxmlformats.org/officeDocument/2006/relationships/font" Target="fonts/font23.fntdata"/><Relationship Id="rId3" Type="http://schemas.openxmlformats.org/officeDocument/2006/relationships/customXml" Target="../customXml/item3.xml"/><Relationship Id="rId25" Type="http://schemas.openxmlformats.org/officeDocument/2006/relationships/slide" Target="slides/slide14.xml"/><Relationship Id="rId46" Type="http://schemas.openxmlformats.org/officeDocument/2006/relationships/slide" Target="slides/slide35.xml"/><Relationship Id="rId67" Type="http://schemas.openxmlformats.org/officeDocument/2006/relationships/slide" Target="slides/slide56.xml"/><Relationship Id="rId116" Type="http://schemas.openxmlformats.org/officeDocument/2006/relationships/slide" Target="slides/slide105.xml"/><Relationship Id="rId137" Type="http://schemas.openxmlformats.org/officeDocument/2006/relationships/font" Target="fonts/font18.fntdata"/><Relationship Id="rId20" Type="http://schemas.openxmlformats.org/officeDocument/2006/relationships/slide" Target="slides/slide9.xml"/><Relationship Id="rId41" Type="http://schemas.openxmlformats.org/officeDocument/2006/relationships/slide" Target="slides/slide30.xml"/><Relationship Id="rId62" Type="http://schemas.openxmlformats.org/officeDocument/2006/relationships/slide" Target="slides/slide51.xml"/><Relationship Id="rId83" Type="http://schemas.openxmlformats.org/officeDocument/2006/relationships/slide" Target="slides/slide72.xml"/><Relationship Id="rId88" Type="http://schemas.openxmlformats.org/officeDocument/2006/relationships/slide" Target="slides/slide77.xml"/><Relationship Id="rId111" Type="http://schemas.openxmlformats.org/officeDocument/2006/relationships/slide" Target="slides/slide100.xml"/><Relationship Id="rId132" Type="http://schemas.openxmlformats.org/officeDocument/2006/relationships/font" Target="fonts/font13.fntdata"/><Relationship Id="rId153" Type="http://schemas.microsoft.com/office/2016/11/relationships/changesInfo" Target="changesInfos/changesInfo1.xml"/><Relationship Id="rId15" Type="http://schemas.openxmlformats.org/officeDocument/2006/relationships/slide" Target="slides/slide4.xml"/><Relationship Id="rId36" Type="http://schemas.openxmlformats.org/officeDocument/2006/relationships/slide" Target="slides/slide25.xml"/><Relationship Id="rId57" Type="http://schemas.openxmlformats.org/officeDocument/2006/relationships/slide" Target="slides/slide46.xml"/><Relationship Id="rId106" Type="http://schemas.openxmlformats.org/officeDocument/2006/relationships/slide" Target="slides/slide95.xml"/><Relationship Id="rId127" Type="http://schemas.openxmlformats.org/officeDocument/2006/relationships/font" Target="fonts/font8.fntdata"/><Relationship Id="rId10" Type="http://schemas.openxmlformats.org/officeDocument/2006/relationships/slideMaster" Target="slideMasters/slideMaster7.xml"/><Relationship Id="rId31" Type="http://schemas.openxmlformats.org/officeDocument/2006/relationships/slide" Target="slides/slide20.xml"/><Relationship Id="rId52" Type="http://schemas.openxmlformats.org/officeDocument/2006/relationships/slide" Target="slides/slide41.xml"/><Relationship Id="rId73" Type="http://schemas.openxmlformats.org/officeDocument/2006/relationships/slide" Target="slides/slide62.xml"/><Relationship Id="rId78" Type="http://schemas.openxmlformats.org/officeDocument/2006/relationships/slide" Target="slides/slide67.xml"/><Relationship Id="rId94" Type="http://schemas.openxmlformats.org/officeDocument/2006/relationships/slide" Target="slides/slide83.xml"/><Relationship Id="rId99" Type="http://schemas.openxmlformats.org/officeDocument/2006/relationships/slide" Target="slides/slide88.xml"/><Relationship Id="rId101" Type="http://schemas.openxmlformats.org/officeDocument/2006/relationships/slide" Target="slides/slide90.xml"/><Relationship Id="rId122" Type="http://schemas.openxmlformats.org/officeDocument/2006/relationships/font" Target="fonts/font3.fntdata"/><Relationship Id="rId143" Type="http://schemas.openxmlformats.org/officeDocument/2006/relationships/font" Target="fonts/font24.fntdata"/><Relationship Id="rId148" Type="http://schemas.openxmlformats.org/officeDocument/2006/relationships/font" Target="fonts/font29.fntdata"/><Relationship Id="rId4" Type="http://schemas.openxmlformats.org/officeDocument/2006/relationships/slideMaster" Target="slideMasters/slideMaster1.xml"/><Relationship Id="rId9" Type="http://schemas.openxmlformats.org/officeDocument/2006/relationships/slideMaster" Target="slideMasters/slideMaster6.xml"/><Relationship Id="rId26" Type="http://schemas.openxmlformats.org/officeDocument/2006/relationships/slide" Target="slides/slide15.xml"/><Relationship Id="rId47" Type="http://schemas.openxmlformats.org/officeDocument/2006/relationships/slide" Target="slides/slide36.xml"/><Relationship Id="rId68" Type="http://schemas.openxmlformats.org/officeDocument/2006/relationships/slide" Target="slides/slide57.xml"/><Relationship Id="rId89" Type="http://schemas.openxmlformats.org/officeDocument/2006/relationships/slide" Target="slides/slide78.xml"/><Relationship Id="rId112" Type="http://schemas.openxmlformats.org/officeDocument/2006/relationships/slide" Target="slides/slide101.xml"/><Relationship Id="rId133" Type="http://schemas.openxmlformats.org/officeDocument/2006/relationships/font" Target="fonts/font14.fntdata"/><Relationship Id="rId154" Type="http://schemas.microsoft.com/office/2015/10/relationships/revisionInfo" Target="revisionInfo.xml"/><Relationship Id="rId16" Type="http://schemas.openxmlformats.org/officeDocument/2006/relationships/slide" Target="slides/slide5.xml"/><Relationship Id="rId37" Type="http://schemas.openxmlformats.org/officeDocument/2006/relationships/slide" Target="slides/slide26.xml"/><Relationship Id="rId58" Type="http://schemas.openxmlformats.org/officeDocument/2006/relationships/slide" Target="slides/slide47.xml"/><Relationship Id="rId79" Type="http://schemas.openxmlformats.org/officeDocument/2006/relationships/slide" Target="slides/slide68.xml"/><Relationship Id="rId102" Type="http://schemas.openxmlformats.org/officeDocument/2006/relationships/slide" Target="slides/slide91.xml"/><Relationship Id="rId123" Type="http://schemas.openxmlformats.org/officeDocument/2006/relationships/font" Target="fonts/font4.fntdata"/><Relationship Id="rId144" Type="http://schemas.openxmlformats.org/officeDocument/2006/relationships/font" Target="fonts/font25.fntdata"/><Relationship Id="rId90" Type="http://schemas.openxmlformats.org/officeDocument/2006/relationships/slide" Target="slides/slide79.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haron Reader" userId="192b71f1-1400-4988-a857-69de893750f9" providerId="ADAL" clId="{7C19BE38-1203-664B-B666-DD2FB8B623EB}"/>
    <pc:docChg chg="addSld delSld modSld">
      <pc:chgData name="Sharon Reader" userId="192b71f1-1400-4988-a857-69de893750f9" providerId="ADAL" clId="{7C19BE38-1203-664B-B666-DD2FB8B623EB}" dt="2023-01-05T12:56:57.650" v="32" actId="1076"/>
      <pc:docMkLst>
        <pc:docMk/>
      </pc:docMkLst>
      <pc:sldChg chg="modSp">
        <pc:chgData name="Sharon Reader" userId="192b71f1-1400-4988-a857-69de893750f9" providerId="ADAL" clId="{7C19BE38-1203-664B-B666-DD2FB8B623EB}" dt="2023-01-05T12:47:51.196" v="4" actId="18331"/>
        <pc:sldMkLst>
          <pc:docMk/>
          <pc:sldMk cId="2372485913" sldId="256"/>
        </pc:sldMkLst>
        <pc:picChg chg="mod">
          <ac:chgData name="Sharon Reader" userId="192b71f1-1400-4988-a857-69de893750f9" providerId="ADAL" clId="{7C19BE38-1203-664B-B666-DD2FB8B623EB}" dt="2023-01-05T12:47:51.196" v="4" actId="18331"/>
          <ac:picMkLst>
            <pc:docMk/>
            <pc:sldMk cId="2372485913" sldId="256"/>
            <ac:picMk id="5" creationId="{8A163A80-A01B-A27B-EDF1-AE902B3B1B87}"/>
          </ac:picMkLst>
        </pc:picChg>
      </pc:sldChg>
      <pc:sldChg chg="modSp mod">
        <pc:chgData name="Sharon Reader" userId="192b71f1-1400-4988-a857-69de893750f9" providerId="ADAL" clId="{7C19BE38-1203-664B-B666-DD2FB8B623EB}" dt="2023-01-05T12:53:31.443" v="5" actId="1076"/>
        <pc:sldMkLst>
          <pc:docMk/>
          <pc:sldMk cId="0" sldId="258"/>
        </pc:sldMkLst>
        <pc:spChg chg="mod">
          <ac:chgData name="Sharon Reader" userId="192b71f1-1400-4988-a857-69de893750f9" providerId="ADAL" clId="{7C19BE38-1203-664B-B666-DD2FB8B623EB}" dt="2023-01-05T12:53:31.443" v="5" actId="1076"/>
          <ac:spMkLst>
            <pc:docMk/>
            <pc:sldMk cId="0" sldId="258"/>
            <ac:spMk id="269" creationId="{00000000-0000-0000-0000-000000000000}"/>
          </ac:spMkLst>
        </pc:spChg>
      </pc:sldChg>
      <pc:sldChg chg="modSp mod">
        <pc:chgData name="Sharon Reader" userId="192b71f1-1400-4988-a857-69de893750f9" providerId="ADAL" clId="{7C19BE38-1203-664B-B666-DD2FB8B623EB}" dt="2023-01-05T12:56:25.638" v="28" actId="1076"/>
        <pc:sldMkLst>
          <pc:docMk/>
          <pc:sldMk cId="0" sldId="267"/>
        </pc:sldMkLst>
        <pc:spChg chg="mod">
          <ac:chgData name="Sharon Reader" userId="192b71f1-1400-4988-a857-69de893750f9" providerId="ADAL" clId="{7C19BE38-1203-664B-B666-DD2FB8B623EB}" dt="2023-01-05T12:56:23.287" v="27" actId="1076"/>
          <ac:spMkLst>
            <pc:docMk/>
            <pc:sldMk cId="0" sldId="267"/>
            <ac:spMk id="397" creationId="{00000000-0000-0000-0000-000000000000}"/>
          </ac:spMkLst>
        </pc:spChg>
        <pc:spChg chg="mod">
          <ac:chgData name="Sharon Reader" userId="192b71f1-1400-4988-a857-69de893750f9" providerId="ADAL" clId="{7C19BE38-1203-664B-B666-DD2FB8B623EB}" dt="2023-01-05T12:56:25.638" v="28" actId="1076"/>
          <ac:spMkLst>
            <pc:docMk/>
            <pc:sldMk cId="0" sldId="267"/>
            <ac:spMk id="398" creationId="{00000000-0000-0000-0000-000000000000}"/>
          </ac:spMkLst>
        </pc:spChg>
      </pc:sldChg>
      <pc:sldChg chg="add del">
        <pc:chgData name="Sharon Reader" userId="192b71f1-1400-4988-a857-69de893750f9" providerId="ADAL" clId="{7C19BE38-1203-664B-B666-DD2FB8B623EB}" dt="2023-01-05T12:46:32.142" v="1"/>
        <pc:sldMkLst>
          <pc:docMk/>
          <pc:sldMk cId="3540362056" sldId="516"/>
        </pc:sldMkLst>
      </pc:sldChg>
      <pc:sldChg chg="modSp mod">
        <pc:chgData name="Sharon Reader" userId="192b71f1-1400-4988-a857-69de893750f9" providerId="ADAL" clId="{7C19BE38-1203-664B-B666-DD2FB8B623EB}" dt="2023-01-05T12:54:43.389" v="15" actId="1076"/>
        <pc:sldMkLst>
          <pc:docMk/>
          <pc:sldMk cId="383646391" sldId="4313"/>
        </pc:sldMkLst>
        <pc:spChg chg="mod">
          <ac:chgData name="Sharon Reader" userId="192b71f1-1400-4988-a857-69de893750f9" providerId="ADAL" clId="{7C19BE38-1203-664B-B666-DD2FB8B623EB}" dt="2023-01-05T12:54:43.389" v="15" actId="1076"/>
          <ac:spMkLst>
            <pc:docMk/>
            <pc:sldMk cId="383646391" sldId="4313"/>
            <ac:spMk id="5" creationId="{3B6CEBD8-5847-814A-A033-C231A21270AC}"/>
          </ac:spMkLst>
        </pc:spChg>
      </pc:sldChg>
      <pc:sldChg chg="modSp mod">
        <pc:chgData name="Sharon Reader" userId="192b71f1-1400-4988-a857-69de893750f9" providerId="ADAL" clId="{7C19BE38-1203-664B-B666-DD2FB8B623EB}" dt="2023-01-05T12:55:01.231" v="17" actId="1076"/>
        <pc:sldMkLst>
          <pc:docMk/>
          <pc:sldMk cId="896385927" sldId="4315"/>
        </pc:sldMkLst>
        <pc:spChg chg="mod">
          <ac:chgData name="Sharon Reader" userId="192b71f1-1400-4988-a857-69de893750f9" providerId="ADAL" clId="{7C19BE38-1203-664B-B666-DD2FB8B623EB}" dt="2023-01-05T12:55:01.231" v="17" actId="1076"/>
          <ac:spMkLst>
            <pc:docMk/>
            <pc:sldMk cId="896385927" sldId="4315"/>
            <ac:spMk id="10" creationId="{D2567F7E-BD71-2F47-8C09-7ADDCA293D50}"/>
          </ac:spMkLst>
        </pc:spChg>
      </pc:sldChg>
      <pc:sldChg chg="modSp mod">
        <pc:chgData name="Sharon Reader" userId="192b71f1-1400-4988-a857-69de893750f9" providerId="ADAL" clId="{7C19BE38-1203-664B-B666-DD2FB8B623EB}" dt="2023-01-05T12:55:46.051" v="21" actId="1076"/>
        <pc:sldMkLst>
          <pc:docMk/>
          <pc:sldMk cId="2996668354" sldId="4334"/>
        </pc:sldMkLst>
        <pc:spChg chg="mod">
          <ac:chgData name="Sharon Reader" userId="192b71f1-1400-4988-a857-69de893750f9" providerId="ADAL" clId="{7C19BE38-1203-664B-B666-DD2FB8B623EB}" dt="2023-01-05T12:55:46.051" v="21" actId="1076"/>
          <ac:spMkLst>
            <pc:docMk/>
            <pc:sldMk cId="2996668354" sldId="4334"/>
            <ac:spMk id="14" creationId="{C86C35C4-6C63-984D-A6A2-D2DF2847B826}"/>
          </ac:spMkLst>
        </pc:spChg>
      </pc:sldChg>
      <pc:sldChg chg="modSp mod">
        <pc:chgData name="Sharon Reader" userId="192b71f1-1400-4988-a857-69de893750f9" providerId="ADAL" clId="{7C19BE38-1203-664B-B666-DD2FB8B623EB}" dt="2023-01-05T12:54:21.616" v="10" actId="1076"/>
        <pc:sldMkLst>
          <pc:docMk/>
          <pc:sldMk cId="4126786107" sldId="2076137760"/>
        </pc:sldMkLst>
        <pc:spChg chg="mod">
          <ac:chgData name="Sharon Reader" userId="192b71f1-1400-4988-a857-69de893750f9" providerId="ADAL" clId="{7C19BE38-1203-664B-B666-DD2FB8B623EB}" dt="2023-01-05T12:54:21.616" v="10" actId="1076"/>
          <ac:spMkLst>
            <pc:docMk/>
            <pc:sldMk cId="4126786107" sldId="2076137760"/>
            <ac:spMk id="3" creationId="{3843D697-24E8-D849-B386-8207BDA3763E}"/>
          </ac:spMkLst>
        </pc:spChg>
      </pc:sldChg>
      <pc:sldChg chg="modSp mod">
        <pc:chgData name="Sharon Reader" userId="192b71f1-1400-4988-a857-69de893750f9" providerId="ADAL" clId="{7C19BE38-1203-664B-B666-DD2FB8B623EB}" dt="2023-01-05T12:55:18.481" v="18" actId="1076"/>
        <pc:sldMkLst>
          <pc:docMk/>
          <pc:sldMk cId="286023387" sldId="2076137769"/>
        </pc:sldMkLst>
        <pc:spChg chg="mod">
          <ac:chgData name="Sharon Reader" userId="192b71f1-1400-4988-a857-69de893750f9" providerId="ADAL" clId="{7C19BE38-1203-664B-B666-DD2FB8B623EB}" dt="2023-01-05T12:55:18.481" v="18" actId="1076"/>
          <ac:spMkLst>
            <pc:docMk/>
            <pc:sldMk cId="286023387" sldId="2076137769"/>
            <ac:spMk id="5" creationId="{3B6CEBD8-5847-814A-A033-C231A21270AC}"/>
          </ac:spMkLst>
        </pc:spChg>
      </pc:sldChg>
      <pc:sldChg chg="modSp">
        <pc:chgData name="Sharon Reader" userId="192b71f1-1400-4988-a857-69de893750f9" providerId="ADAL" clId="{7C19BE38-1203-664B-B666-DD2FB8B623EB}" dt="2023-01-05T12:46:55.746" v="2" actId="18331"/>
        <pc:sldMkLst>
          <pc:docMk/>
          <pc:sldMk cId="2376854325" sldId="2076137789"/>
        </pc:sldMkLst>
        <pc:picChg chg="mod">
          <ac:chgData name="Sharon Reader" userId="192b71f1-1400-4988-a857-69de893750f9" providerId="ADAL" clId="{7C19BE38-1203-664B-B666-DD2FB8B623EB}" dt="2023-01-05T12:46:55.746" v="2" actId="18331"/>
          <ac:picMkLst>
            <pc:docMk/>
            <pc:sldMk cId="2376854325" sldId="2076137789"/>
            <ac:picMk id="9" creationId="{70101428-FBED-554A-A3BC-EB1ED30102B1}"/>
          </ac:picMkLst>
        </pc:picChg>
      </pc:sldChg>
      <pc:sldChg chg="modSp mod">
        <pc:chgData name="Sharon Reader" userId="192b71f1-1400-4988-a857-69de893750f9" providerId="ADAL" clId="{7C19BE38-1203-664B-B666-DD2FB8B623EB}" dt="2023-01-05T12:53:50.855" v="6" actId="948"/>
        <pc:sldMkLst>
          <pc:docMk/>
          <pc:sldMk cId="1645968411" sldId="2076137797"/>
        </pc:sldMkLst>
        <pc:spChg chg="mod">
          <ac:chgData name="Sharon Reader" userId="192b71f1-1400-4988-a857-69de893750f9" providerId="ADAL" clId="{7C19BE38-1203-664B-B666-DD2FB8B623EB}" dt="2023-01-05T12:53:50.855" v="6" actId="948"/>
          <ac:spMkLst>
            <pc:docMk/>
            <pc:sldMk cId="1645968411" sldId="2076137797"/>
            <ac:spMk id="5" creationId="{E126D735-235D-2348-A8B8-06F0C2486E03}"/>
          </ac:spMkLst>
        </pc:spChg>
      </pc:sldChg>
      <pc:sldChg chg="modSp mod">
        <pc:chgData name="Sharon Reader" userId="192b71f1-1400-4988-a857-69de893750f9" providerId="ADAL" clId="{7C19BE38-1203-664B-B666-DD2FB8B623EB}" dt="2023-01-05T12:54:10.813" v="9" actId="14100"/>
        <pc:sldMkLst>
          <pc:docMk/>
          <pc:sldMk cId="3888965792" sldId="2076137798"/>
        </pc:sldMkLst>
        <pc:spChg chg="mod">
          <ac:chgData name="Sharon Reader" userId="192b71f1-1400-4988-a857-69de893750f9" providerId="ADAL" clId="{7C19BE38-1203-664B-B666-DD2FB8B623EB}" dt="2023-01-05T12:54:10.813" v="9" actId="14100"/>
          <ac:spMkLst>
            <pc:docMk/>
            <pc:sldMk cId="3888965792" sldId="2076137798"/>
            <ac:spMk id="11" creationId="{94F68EE6-53C8-A84C-B3C1-717C4199EEA0}"/>
          </ac:spMkLst>
        </pc:spChg>
        <pc:grpChg chg="mod">
          <ac:chgData name="Sharon Reader" userId="192b71f1-1400-4988-a857-69de893750f9" providerId="ADAL" clId="{7C19BE38-1203-664B-B666-DD2FB8B623EB}" dt="2023-01-05T12:47:37.022" v="3" actId="18331"/>
          <ac:grpSpMkLst>
            <pc:docMk/>
            <pc:sldMk cId="3888965792" sldId="2076137798"/>
            <ac:grpSpMk id="728" creationId="{00000000-0000-0000-0000-000000000000}"/>
          </ac:grpSpMkLst>
        </pc:grpChg>
      </pc:sldChg>
      <pc:sldChg chg="modSp mod">
        <pc:chgData name="Sharon Reader" userId="192b71f1-1400-4988-a857-69de893750f9" providerId="ADAL" clId="{7C19BE38-1203-664B-B666-DD2FB8B623EB}" dt="2023-01-05T12:55:36.836" v="20" actId="1076"/>
        <pc:sldMkLst>
          <pc:docMk/>
          <pc:sldMk cId="1110416860" sldId="2076137810"/>
        </pc:sldMkLst>
        <pc:spChg chg="mod">
          <ac:chgData name="Sharon Reader" userId="192b71f1-1400-4988-a857-69de893750f9" providerId="ADAL" clId="{7C19BE38-1203-664B-B666-DD2FB8B623EB}" dt="2023-01-05T12:55:36.836" v="20" actId="1076"/>
          <ac:spMkLst>
            <pc:docMk/>
            <pc:sldMk cId="1110416860" sldId="2076137810"/>
            <ac:spMk id="5" creationId="{3B6CEBD8-5847-814A-A033-C231A21270AC}"/>
          </ac:spMkLst>
        </pc:spChg>
      </pc:sldChg>
      <pc:sldChg chg="modSp mod">
        <pc:chgData name="Sharon Reader" userId="192b71f1-1400-4988-a857-69de893750f9" providerId="ADAL" clId="{7C19BE38-1203-664B-B666-DD2FB8B623EB}" dt="2023-01-05T12:56:07.950" v="23" actId="948"/>
        <pc:sldMkLst>
          <pc:docMk/>
          <pc:sldMk cId="1759117057" sldId="2076137814"/>
        </pc:sldMkLst>
        <pc:spChg chg="mod">
          <ac:chgData name="Sharon Reader" userId="192b71f1-1400-4988-a857-69de893750f9" providerId="ADAL" clId="{7C19BE38-1203-664B-B666-DD2FB8B623EB}" dt="2023-01-05T12:56:07.950" v="23" actId="948"/>
          <ac:spMkLst>
            <pc:docMk/>
            <pc:sldMk cId="1759117057" sldId="2076137814"/>
            <ac:spMk id="5" creationId="{3B6CEBD8-5847-814A-A033-C231A21270AC}"/>
          </ac:spMkLst>
        </pc:spChg>
      </pc:sldChg>
      <pc:sldChg chg="modSp mod">
        <pc:chgData name="Sharon Reader" userId="192b71f1-1400-4988-a857-69de893750f9" providerId="ADAL" clId="{7C19BE38-1203-664B-B666-DD2FB8B623EB}" dt="2023-01-05T12:56:57.650" v="32" actId="1076"/>
        <pc:sldMkLst>
          <pc:docMk/>
          <pc:sldMk cId="969264220" sldId="2076137819"/>
        </pc:sldMkLst>
        <pc:spChg chg="mod">
          <ac:chgData name="Sharon Reader" userId="192b71f1-1400-4988-a857-69de893750f9" providerId="ADAL" clId="{7C19BE38-1203-664B-B666-DD2FB8B623EB}" dt="2023-01-05T12:56:57.650" v="32" actId="1076"/>
          <ac:spMkLst>
            <pc:docMk/>
            <pc:sldMk cId="969264220" sldId="2076137819"/>
            <ac:spMk id="3" creationId="{9C1BB311-96AA-4543-A363-6778A38334AF}"/>
          </ac:spMkLst>
        </pc:spChg>
      </pc:sldChg>
    </pc:docChg>
  </pc:docChgLst>
  <pc:docChgLst>
    <pc:chgData name="Muhammad ALAM" userId="S::muhammadaftab.alam@ifrc.org::2a8b0fac-91ab-412f-8798-b163259de35d" providerId="AD" clId="Web-{A03FE5C6-F176-3991-7B60-3C9FBAC1909A}"/>
    <pc:docChg chg="delSld">
      <pc:chgData name="Muhammad ALAM" userId="S::muhammadaftab.alam@ifrc.org::2a8b0fac-91ab-412f-8798-b163259de35d" providerId="AD" clId="Web-{A03FE5C6-F176-3991-7B60-3C9FBAC1909A}" dt="2022-09-19T10:37:19.508" v="0"/>
      <pc:docMkLst>
        <pc:docMk/>
      </pc:docMkLst>
      <pc:sldChg chg="del">
        <pc:chgData name="Muhammad ALAM" userId="S::muhammadaftab.alam@ifrc.org::2a8b0fac-91ab-412f-8798-b163259de35d" providerId="AD" clId="Web-{A03FE5C6-F176-3991-7B60-3C9FBAC1909A}" dt="2022-09-19T10:37:19.508" v="0"/>
        <pc:sldMkLst>
          <pc:docMk/>
          <pc:sldMk cId="4100103511" sldId="2076137822"/>
        </pc:sldMkLst>
      </pc:sldChg>
    </pc:docChg>
  </pc:docChgLst>
</pc:chgInfo>
</file>

<file path=ppt/charts/_rels/chart1.xml.rels><?xml version="1.0" encoding="UTF-8" standalone="yes"?>
<Relationships xmlns="http://schemas.openxmlformats.org/package/2006/relationships"><Relationship Id="rId3" Type="http://schemas.openxmlformats.org/officeDocument/2006/relationships/oleObject" Target="Book1" TargetMode="External"/><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GB"/>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800" b="1" i="0" u="none" strike="noStrike" kern="1200" spc="0" baseline="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defRPr>
            </a:pPr>
            <a:r>
              <a:rPr lang="en-GB" sz="2800" b="1" dirty="0"/>
              <a:t>Do you know how aid agencies decide who receives cash and voucher assistance and who does not?</a:t>
            </a:r>
          </a:p>
        </c:rich>
      </c:tx>
      <c:overlay val="0"/>
      <c:spPr>
        <a:noFill/>
        <a:ln>
          <a:noFill/>
        </a:ln>
        <a:effectLst/>
      </c:spPr>
      <c:txPr>
        <a:bodyPr rot="0" spcFirstLastPara="1" vertOverflow="ellipsis" vert="horz" wrap="square" anchor="ctr" anchorCtr="1"/>
        <a:lstStyle/>
        <a:p>
          <a:pPr>
            <a:defRPr sz="2800" b="1" i="0" u="none" strike="noStrike" kern="1200" spc="0" baseline="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defRPr>
          </a:pPr>
          <a:endParaRPr lang="en-US"/>
        </a:p>
      </c:txPr>
    </c:title>
    <c:autoTitleDeleted val="0"/>
    <c:plotArea>
      <c:layout/>
      <c:barChart>
        <c:barDir val="bar"/>
        <c:grouping val="stacked"/>
        <c:varyColors val="0"/>
        <c:ser>
          <c:idx val="0"/>
          <c:order val="0"/>
          <c:tx>
            <c:strRef>
              <c:f>Sheet1!$B$2</c:f>
              <c:strCache>
                <c:ptCount val="1"/>
                <c:pt idx="0">
                  <c:v>Yes</c:v>
                </c:pt>
              </c:strCache>
            </c:strRef>
          </c:tx>
          <c:spPr>
            <a:solidFill>
              <a:srgbClr val="01C8C3"/>
            </a:solidFill>
            <a:ln>
              <a:solidFill>
                <a:srgbClr val="01C8C3"/>
              </a:solidFill>
            </a:ln>
            <a:effectLst/>
          </c:spPr>
          <c:invertIfNegative val="0"/>
          <c:cat>
            <c:strRef>
              <c:f>Sheet1!$A$3:$A$7</c:f>
              <c:strCache>
                <c:ptCount val="5"/>
                <c:pt idx="0">
                  <c:v>Somalia 2020</c:v>
                </c:pt>
                <c:pt idx="1">
                  <c:v>Nigeria 2020</c:v>
                </c:pt>
                <c:pt idx="2">
                  <c:v>CAR 2020</c:v>
                </c:pt>
                <c:pt idx="3">
                  <c:v>Kenya 2018</c:v>
                </c:pt>
                <c:pt idx="4">
                  <c:v>Iraq 2018</c:v>
                </c:pt>
              </c:strCache>
            </c:strRef>
          </c:cat>
          <c:val>
            <c:numRef>
              <c:f>Sheet1!$B$3:$B$7</c:f>
              <c:numCache>
                <c:formatCode>General</c:formatCode>
                <c:ptCount val="5"/>
                <c:pt idx="0">
                  <c:v>28</c:v>
                </c:pt>
                <c:pt idx="1">
                  <c:v>28</c:v>
                </c:pt>
                <c:pt idx="2">
                  <c:v>14</c:v>
                </c:pt>
                <c:pt idx="3">
                  <c:v>12</c:v>
                </c:pt>
                <c:pt idx="4">
                  <c:v>6</c:v>
                </c:pt>
              </c:numCache>
            </c:numRef>
          </c:val>
          <c:extLst>
            <c:ext xmlns:c16="http://schemas.microsoft.com/office/drawing/2014/chart" uri="{C3380CC4-5D6E-409C-BE32-E72D297353CC}">
              <c16:uniqueId val="{00000000-6001-7643-B9C7-DC289772F44B}"/>
            </c:ext>
          </c:extLst>
        </c:ser>
        <c:ser>
          <c:idx val="1"/>
          <c:order val="1"/>
          <c:tx>
            <c:strRef>
              <c:f>Sheet1!$C$2</c:f>
              <c:strCache>
                <c:ptCount val="1"/>
                <c:pt idx="0">
                  <c:v>No</c:v>
                </c:pt>
              </c:strCache>
            </c:strRef>
          </c:tx>
          <c:spPr>
            <a:solidFill>
              <a:schemeClr val="accent1"/>
            </a:solidFill>
            <a:ln>
              <a:noFill/>
            </a:ln>
            <a:effectLst/>
          </c:spPr>
          <c:invertIfNegative val="0"/>
          <c:cat>
            <c:strRef>
              <c:f>Sheet1!$A$3:$A$7</c:f>
              <c:strCache>
                <c:ptCount val="5"/>
                <c:pt idx="0">
                  <c:v>Somalia 2020</c:v>
                </c:pt>
                <c:pt idx="1">
                  <c:v>Nigeria 2020</c:v>
                </c:pt>
                <c:pt idx="2">
                  <c:v>CAR 2020</c:v>
                </c:pt>
                <c:pt idx="3">
                  <c:v>Kenya 2018</c:v>
                </c:pt>
                <c:pt idx="4">
                  <c:v>Iraq 2018</c:v>
                </c:pt>
              </c:strCache>
            </c:strRef>
          </c:cat>
          <c:val>
            <c:numRef>
              <c:f>Sheet1!$C$3:$C$7</c:f>
              <c:numCache>
                <c:formatCode>General</c:formatCode>
                <c:ptCount val="5"/>
                <c:pt idx="0">
                  <c:v>72</c:v>
                </c:pt>
                <c:pt idx="1">
                  <c:v>72</c:v>
                </c:pt>
                <c:pt idx="2">
                  <c:v>86</c:v>
                </c:pt>
                <c:pt idx="3">
                  <c:v>88</c:v>
                </c:pt>
                <c:pt idx="4">
                  <c:v>94</c:v>
                </c:pt>
              </c:numCache>
            </c:numRef>
          </c:val>
          <c:extLst>
            <c:ext xmlns:c16="http://schemas.microsoft.com/office/drawing/2014/chart" uri="{C3380CC4-5D6E-409C-BE32-E72D297353CC}">
              <c16:uniqueId val="{00000001-6001-7643-B9C7-DC289772F44B}"/>
            </c:ext>
          </c:extLst>
        </c:ser>
        <c:dLbls>
          <c:showLegendKey val="0"/>
          <c:showVal val="0"/>
          <c:showCatName val="0"/>
          <c:showSerName val="0"/>
          <c:showPercent val="0"/>
          <c:showBubbleSize val="0"/>
        </c:dLbls>
        <c:gapWidth val="150"/>
        <c:overlap val="100"/>
        <c:axId val="219070575"/>
        <c:axId val="219172671"/>
      </c:barChart>
      <c:catAx>
        <c:axId val="219070575"/>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2000" b="0" i="0" u="none" strike="noStrike" kern="1200" baseline="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defRPr>
            </a:pPr>
            <a:endParaRPr lang="en-US"/>
          </a:p>
        </c:txPr>
        <c:crossAx val="219172671"/>
        <c:crosses val="autoZero"/>
        <c:auto val="1"/>
        <c:lblAlgn val="ctr"/>
        <c:lblOffset val="100"/>
        <c:noMultiLvlLbl val="0"/>
      </c:catAx>
      <c:valAx>
        <c:axId val="219172671"/>
        <c:scaling>
          <c:orientation val="minMax"/>
          <c:max val="100"/>
        </c:scaling>
        <c:delete val="0"/>
        <c:axPos val="b"/>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2000" b="0" i="0" u="none" strike="noStrike" kern="1200" baseline="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defRPr>
            </a:pPr>
            <a:endParaRPr lang="en-US"/>
          </a:p>
        </c:txPr>
        <c:crossAx val="219070575"/>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2400" b="0" i="0" u="none" strike="noStrike" kern="1200" baseline="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defRPr>
          </a:pPr>
          <a:endParaRPr lang="en-US"/>
        </a:p>
      </c:txPr>
    </c:legend>
    <c:plotVisOnly val="1"/>
    <c:dispBlanksAs val="gap"/>
    <c:showDLblsOverMax val="0"/>
  </c:chart>
  <c:spPr>
    <a:noFill/>
    <a:ln>
      <a:noFill/>
    </a:ln>
    <a:effectLst/>
  </c:spPr>
  <c:txPr>
    <a:bodyPr/>
    <a:lstStyle/>
    <a:p>
      <a:pPr>
        <a:defRPr sz="2000">
          <a:latin typeface="Open Sans" panose="020B0606030504020204" pitchFamily="34" charset="0"/>
          <a:ea typeface="Open Sans" panose="020B0606030504020204" pitchFamily="34" charset="0"/>
          <a:cs typeface="Open Sans" panose="020B0606030504020204" pitchFamily="34" charset="0"/>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5_2">
  <dgm:title val=""/>
  <dgm:desc val=""/>
  <dgm:catLst>
    <dgm:cat type="accent5" pri="11200"/>
  </dgm:catLst>
  <dgm:styleLbl name="node0">
    <dgm:fillClrLst meth="repeat">
      <a:schemeClr val="accent5"/>
    </dgm:fillClrLst>
    <dgm:linClrLst meth="repeat">
      <a:schemeClr val="lt1"/>
    </dgm:linClrLst>
    <dgm:effectClrLst/>
    <dgm:txLinClrLst/>
    <dgm:txFillClrLst/>
    <dgm:txEffectClrLst/>
  </dgm:styleLbl>
  <dgm:styleLbl name="node1">
    <dgm:fillClrLst meth="repeat">
      <a:schemeClr val="accent5"/>
    </dgm:fillClrLst>
    <dgm:linClrLst meth="repeat">
      <a:schemeClr val="lt1"/>
    </dgm:linClrLst>
    <dgm:effectClrLst/>
    <dgm:txLinClrLst/>
    <dgm:txFillClrLst/>
    <dgm:txEffectClrLst/>
  </dgm:styleLbl>
  <dgm:styleLbl name="alignNode1">
    <dgm:fillClrLst meth="repeat">
      <a:schemeClr val="accent5"/>
    </dgm:fillClrLst>
    <dgm:linClrLst meth="repeat">
      <a:schemeClr val="accent5"/>
    </dgm:linClrLst>
    <dgm:effectClrLst/>
    <dgm:txLinClrLst/>
    <dgm:txFillClrLst/>
    <dgm:txEffectClrLst/>
  </dgm:styleLbl>
  <dgm:styleLbl name="lnNode1">
    <dgm:fillClrLst meth="repeat">
      <a:schemeClr val="accent5"/>
    </dgm:fillClrLst>
    <dgm:linClrLst meth="repeat">
      <a:schemeClr val="lt1"/>
    </dgm:linClrLst>
    <dgm:effectClrLst/>
    <dgm:txLinClrLst/>
    <dgm:txFillClrLst/>
    <dgm:txEffectClrLst/>
  </dgm:styleLbl>
  <dgm:styleLbl name="vennNode1">
    <dgm:fillClrLst meth="repeat">
      <a:schemeClr val="accent5">
        <a:alpha val="50000"/>
      </a:schemeClr>
    </dgm:fillClrLst>
    <dgm:linClrLst meth="repeat">
      <a:schemeClr val="lt1"/>
    </dgm:linClrLst>
    <dgm:effectClrLst/>
    <dgm:txLinClrLst/>
    <dgm:txFillClrLst/>
    <dgm:txEffectClrLst/>
  </dgm:styleLbl>
  <dgm:styleLbl name="node2">
    <dgm:fillClrLst meth="repeat">
      <a:schemeClr val="accent5"/>
    </dgm:fillClrLst>
    <dgm:linClrLst meth="repeat">
      <a:schemeClr val="lt1"/>
    </dgm:linClrLst>
    <dgm:effectClrLst/>
    <dgm:txLinClrLst/>
    <dgm:txFillClrLst/>
    <dgm:txEffectClrLst/>
  </dgm:styleLbl>
  <dgm:styleLbl name="node3">
    <dgm:fillClrLst meth="repeat">
      <a:schemeClr val="accent5"/>
    </dgm:fillClrLst>
    <dgm:linClrLst meth="repeat">
      <a:schemeClr val="lt1"/>
    </dgm:linClrLst>
    <dgm:effectClrLst/>
    <dgm:txLinClrLst/>
    <dgm:txFillClrLst/>
    <dgm:txEffectClrLst/>
  </dgm:styleLbl>
  <dgm:styleLbl name="node4">
    <dgm:fillClrLst meth="repeat">
      <a:schemeClr val="accent5"/>
    </dgm:fillClrLst>
    <dgm:linClrLst meth="repeat">
      <a:schemeClr val="lt1"/>
    </dgm:linClrLst>
    <dgm:effectClrLst/>
    <dgm:txLinClrLst/>
    <dgm:txFillClrLst/>
    <dgm:txEffectClrLst/>
  </dgm:styleLbl>
  <dgm:styleLbl name="fgImgPlace1">
    <dgm:fillClrLst meth="repeat">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5">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5">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5">
        <a:tint val="60000"/>
      </a:schemeClr>
    </dgm:fillClrLst>
    <dgm:linClrLst meth="repeat">
      <a:schemeClr val="accent5">
        <a:tint val="60000"/>
      </a:schemeClr>
    </dgm:linClrLst>
    <dgm:effectClrLst/>
    <dgm:txLinClrLst/>
    <dgm:txFillClrLst/>
    <dgm:txEffectClrLst/>
  </dgm:styleLbl>
  <dgm:styleLbl name="fgSibTrans2D1">
    <dgm:fillClrLst meth="repeat">
      <a:schemeClr val="accent5">
        <a:tint val="60000"/>
      </a:schemeClr>
    </dgm:fillClrLst>
    <dgm:linClrLst meth="repeat">
      <a:schemeClr val="accent5">
        <a:tint val="60000"/>
      </a:schemeClr>
    </dgm:linClrLst>
    <dgm:effectClrLst/>
    <dgm:txLinClrLst/>
    <dgm:txFillClrLst/>
    <dgm:txEffectClrLst/>
  </dgm:styleLbl>
  <dgm:styleLbl name="bgSibTrans2D1">
    <dgm:fillClrLst meth="repeat">
      <a:schemeClr val="accent5">
        <a:tint val="60000"/>
      </a:schemeClr>
    </dgm:fillClrLst>
    <dgm:linClrLst meth="repeat">
      <a:schemeClr val="accent5">
        <a:tint val="60000"/>
      </a:schemeClr>
    </dgm:linClrLst>
    <dgm:effectClrLst/>
    <dgm:txLinClrLst/>
    <dgm:txFillClrLst/>
    <dgm:txEffectClrLst/>
  </dgm:styleLbl>
  <dgm:styleLbl name="sibTrans1D1">
    <dgm:fillClrLst meth="repeat">
      <a:schemeClr val="accent5"/>
    </dgm:fillClrLst>
    <dgm:linClrLst meth="repeat">
      <a:schemeClr val="accent5"/>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dgm:linClrLst>
    <dgm:effectClrLst/>
    <dgm:txLinClrLst/>
    <dgm:txFillClrLst/>
    <dgm:txEffectClrLst/>
  </dgm:styleLbl>
  <dgm:styleLbl name="asst1">
    <dgm:fillClrLst meth="repeat">
      <a:schemeClr val="accent5"/>
    </dgm:fillClrLst>
    <dgm:linClrLst meth="repeat">
      <a:schemeClr val="lt1"/>
    </dgm:linClrLst>
    <dgm:effectClrLst/>
    <dgm:txLinClrLst/>
    <dgm:txFillClrLst/>
    <dgm:txEffectClrLst/>
  </dgm:styleLbl>
  <dgm:styleLbl name="asst2">
    <dgm:fillClrLst meth="repeat">
      <a:schemeClr val="accent5"/>
    </dgm:fillClrLst>
    <dgm:linClrLst meth="repeat">
      <a:schemeClr val="lt1"/>
    </dgm:linClrLst>
    <dgm:effectClrLst/>
    <dgm:txLinClrLst/>
    <dgm:txFillClrLst/>
    <dgm:txEffectClrLst/>
  </dgm:styleLbl>
  <dgm:styleLbl name="asst3">
    <dgm:fillClrLst meth="repeat">
      <a:schemeClr val="accent5"/>
    </dgm:fillClrLst>
    <dgm:linClrLst meth="repeat">
      <a:schemeClr val="lt1"/>
    </dgm:linClrLst>
    <dgm:effectClrLst/>
    <dgm:txLinClrLst/>
    <dgm:txFillClrLst/>
    <dgm:txEffectClrLst/>
  </dgm:styleLbl>
  <dgm:styleLbl name="asst4">
    <dgm:fillClrLst meth="repeat">
      <a:schemeClr val="accent5"/>
    </dgm:fillClrLst>
    <dgm:linClrLst meth="repeat">
      <a:schemeClr val="lt1"/>
    </dgm:linClrLst>
    <dgm:effectClrLst/>
    <dgm:txLinClrLst/>
    <dgm:txFillClrLst/>
    <dgm:txEffectClrLst/>
  </dgm:styleLbl>
  <dgm:styleLbl name="parChTrans2D1">
    <dgm:fillClrLst meth="repeat">
      <a:schemeClr val="accent5">
        <a:tint val="60000"/>
      </a:schemeClr>
    </dgm:fillClrLst>
    <dgm:linClrLst meth="repeat">
      <a:schemeClr val="accent5">
        <a:tint val="60000"/>
      </a:schemeClr>
    </dgm:linClrLst>
    <dgm:effectClrLst/>
    <dgm:txLinClrLst/>
    <dgm:txFillClrLst meth="repeat">
      <a:schemeClr val="lt1"/>
    </dgm:txFillClrLst>
    <dgm:txEffectClrLst/>
  </dgm:styleLbl>
  <dgm:styleLbl name="parChTrans2D2">
    <dgm:fillClrLst meth="repeat">
      <a:schemeClr val="accent5"/>
    </dgm:fillClrLst>
    <dgm:linClrLst meth="repeat">
      <a:schemeClr val="accent5"/>
    </dgm:linClrLst>
    <dgm:effectClrLst/>
    <dgm:txLinClrLst/>
    <dgm:txFillClrLst meth="repeat">
      <a:schemeClr val="lt1"/>
    </dgm:txFillClrLst>
    <dgm:txEffectClrLst/>
  </dgm:styleLbl>
  <dgm:styleLbl name="parChTrans2D3">
    <dgm:fillClrLst meth="repeat">
      <a:schemeClr val="accent5"/>
    </dgm:fillClrLst>
    <dgm:linClrLst meth="repeat">
      <a:schemeClr val="accent5"/>
    </dgm:linClrLst>
    <dgm:effectClrLst/>
    <dgm:txLinClrLst/>
    <dgm:txFillClrLst meth="repeat">
      <a:schemeClr val="lt1"/>
    </dgm:txFillClrLst>
    <dgm:txEffectClrLst/>
  </dgm:styleLbl>
  <dgm:styleLbl name="parChTrans2D4">
    <dgm:fillClrLst meth="repeat">
      <a:schemeClr val="accent5"/>
    </dgm:fillClrLst>
    <dgm:linClrLst meth="repeat">
      <a:schemeClr val="accent5"/>
    </dgm:linClrLst>
    <dgm:effectClrLst/>
    <dgm:txLinClrLst/>
    <dgm:txFillClrLst meth="repeat">
      <a:schemeClr val="lt1"/>
    </dgm:txFillClrLst>
    <dgm:txEffectClrLst/>
  </dgm:styleLbl>
  <dgm:styleLbl name="parChTrans1D1">
    <dgm:fillClrLst meth="repeat">
      <a:schemeClr val="accent5"/>
    </dgm:fillClrLst>
    <dgm:linClrLst meth="repeat">
      <a:schemeClr val="accent5">
        <a:shade val="60000"/>
      </a:schemeClr>
    </dgm:linClrLst>
    <dgm:effectClrLst/>
    <dgm:txLinClrLst/>
    <dgm:txFillClrLst meth="repeat">
      <a:schemeClr val="tx1"/>
    </dgm:txFillClrLst>
    <dgm:txEffectClrLst/>
  </dgm:styleLbl>
  <dgm:styleLbl name="parChTrans1D2">
    <dgm:fillClrLst meth="repeat">
      <a:schemeClr val="accent5"/>
    </dgm:fillClrLst>
    <dgm:linClrLst meth="repeat">
      <a:schemeClr val="accent5">
        <a:shade val="60000"/>
      </a:schemeClr>
    </dgm:linClrLst>
    <dgm:effectClrLst/>
    <dgm:txLinClrLst/>
    <dgm:txFillClrLst meth="repeat">
      <a:schemeClr val="tx1"/>
    </dgm:txFillClrLst>
    <dgm:txEffectClrLst/>
  </dgm:styleLbl>
  <dgm:styleLbl name="parChTrans1D3">
    <dgm:fillClrLst meth="repeat">
      <a:schemeClr val="accent5"/>
    </dgm:fillClrLst>
    <dgm:linClrLst meth="repeat">
      <a:schemeClr val="accent5">
        <a:shade val="80000"/>
      </a:schemeClr>
    </dgm:linClrLst>
    <dgm:effectClrLst/>
    <dgm:txLinClrLst/>
    <dgm:txFillClrLst meth="repeat">
      <a:schemeClr val="tx1"/>
    </dgm:txFillClrLst>
    <dgm:txEffectClrLst/>
  </dgm:styleLbl>
  <dgm:styleLbl name="parChTrans1D4">
    <dgm:fillClrLst meth="repeat">
      <a:schemeClr val="accent5"/>
    </dgm:fillClrLst>
    <dgm:linClrLst meth="repeat">
      <a:schemeClr val="accent5">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solidFgAcc1">
    <dgm:fillClrLst meth="repeat">
      <a:schemeClr val="lt1"/>
    </dgm:fillClrLst>
    <dgm:linClrLst meth="repeat">
      <a:schemeClr val="accent5"/>
    </dgm:linClrLst>
    <dgm:effectClrLst/>
    <dgm:txLinClrLst/>
    <dgm:txFillClrLst meth="repeat">
      <a:schemeClr val="dk1"/>
    </dgm:txFillClrLst>
    <dgm:txEffectClrLst/>
  </dgm:styleLbl>
  <dgm:styleLbl name="solidAlignAcc1">
    <dgm:fillClrLst meth="repeat">
      <a:schemeClr val="lt1"/>
    </dgm:fillClrLst>
    <dgm:linClrLst meth="repeat">
      <a:schemeClr val="accent5"/>
    </dgm:linClrLst>
    <dgm:effectClrLst/>
    <dgm:txLinClrLst/>
    <dgm:txFillClrLst meth="repeat">
      <a:schemeClr val="dk1"/>
    </dgm:txFillClrLst>
    <dgm:txEffectClrLst/>
  </dgm:styleLbl>
  <dgm:styleLbl name="solidBgAcc1">
    <dgm:fillClrLst meth="repeat">
      <a:schemeClr val="lt1"/>
    </dgm:fillClrLst>
    <dgm:linClrLst meth="repeat">
      <a:schemeClr val="accent5"/>
    </dgm:linClrLst>
    <dgm:effectClrLst/>
    <dgm:txLinClrLst/>
    <dgm:txFillClrLst meth="repeat">
      <a:schemeClr val="dk1"/>
    </dgm:txFillClrLst>
    <dgm:txEffectClrLst/>
  </dgm:styleLbl>
  <dgm:styleLbl name="fg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align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bg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accent5"/>
    </dgm:linClrLst>
    <dgm:effectClrLst/>
    <dgm:txLinClrLst/>
    <dgm:txFillClrLst meth="repeat">
      <a:schemeClr val="dk1"/>
    </dgm:txFillClrLst>
    <dgm:txEffectClrLst/>
  </dgm:styleLbl>
  <dgm:styleLbl name="dkBgShp">
    <dgm:fillClrLst meth="repeat">
      <a:schemeClr val="accent5">
        <a:shade val="80000"/>
      </a:schemeClr>
    </dgm:fillClrLst>
    <dgm:linClrLst meth="repeat">
      <a:schemeClr val="accent5"/>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F0CD104E-230F-6A4B-B2B4-49E20282CEFF}" type="doc">
      <dgm:prSet loTypeId="urn:microsoft.com/office/officeart/2005/8/layout/cycle5" loCatId="" qsTypeId="urn:microsoft.com/office/officeart/2005/8/quickstyle/simple1" qsCatId="simple" csTypeId="urn:microsoft.com/office/officeart/2005/8/colors/accent1_2" csCatId="accent1" phldr="1"/>
      <dgm:spPr/>
      <dgm:t>
        <a:bodyPr/>
        <a:lstStyle/>
        <a:p>
          <a:endParaRPr lang="en-GB"/>
        </a:p>
      </dgm:t>
    </dgm:pt>
    <dgm:pt modelId="{4479B057-7AC6-D545-96AA-9FBDF66D9A41}">
      <dgm:prSet phldrT="[Text]" custT="1"/>
      <dgm:spPr/>
      <dgm:t>
        <a:bodyPr/>
        <a:lstStyle/>
        <a:p>
          <a:r>
            <a:rPr lang="en-GB" sz="2400" dirty="0">
              <a:solidFill>
                <a:schemeClr val="bg2"/>
              </a:solidFill>
              <a:latin typeface="Montserrat" pitchFamily="2" charset="77"/>
            </a:rPr>
            <a:t>Emergency Assessment</a:t>
          </a:r>
        </a:p>
      </dgm:t>
    </dgm:pt>
    <dgm:pt modelId="{7F58FAB8-0E0F-3F4A-A37E-25948436BCE7}" type="parTrans" cxnId="{E8B4F7A5-E3F8-304F-A5C3-7A204FF0D49E}">
      <dgm:prSet/>
      <dgm:spPr/>
      <dgm:t>
        <a:bodyPr/>
        <a:lstStyle/>
        <a:p>
          <a:endParaRPr lang="en-GB" sz="2400">
            <a:solidFill>
              <a:schemeClr val="bg2"/>
            </a:solidFill>
            <a:latin typeface="Montserrat" pitchFamily="2" charset="77"/>
          </a:endParaRPr>
        </a:p>
      </dgm:t>
    </dgm:pt>
    <dgm:pt modelId="{5FDDA012-DDD0-FF48-8740-259C4BBEFF0D}" type="sibTrans" cxnId="{E8B4F7A5-E3F8-304F-A5C3-7A204FF0D49E}">
      <dgm:prSet/>
      <dgm:spPr/>
      <dgm:t>
        <a:bodyPr/>
        <a:lstStyle/>
        <a:p>
          <a:endParaRPr lang="en-GB" sz="2400">
            <a:solidFill>
              <a:schemeClr val="bg2"/>
            </a:solidFill>
            <a:latin typeface="Montserrat" pitchFamily="2" charset="77"/>
          </a:endParaRPr>
        </a:p>
      </dgm:t>
    </dgm:pt>
    <dgm:pt modelId="{756A981A-F7BE-9D47-9E8C-0787DF19E58E}">
      <dgm:prSet phldrT="[Text]" custT="1"/>
      <dgm:spPr/>
      <dgm:t>
        <a:bodyPr/>
        <a:lstStyle/>
        <a:p>
          <a:r>
            <a:rPr lang="en-GB" sz="2400" dirty="0">
              <a:solidFill>
                <a:schemeClr val="bg2"/>
              </a:solidFill>
              <a:latin typeface="Montserrat" pitchFamily="2" charset="77"/>
            </a:rPr>
            <a:t>Planning the response</a:t>
          </a:r>
        </a:p>
      </dgm:t>
    </dgm:pt>
    <dgm:pt modelId="{3F2DDE06-E4EE-2B40-9085-26D4C63475D8}" type="parTrans" cxnId="{D29CA043-D1E8-6E41-BD29-336B5B616952}">
      <dgm:prSet/>
      <dgm:spPr/>
      <dgm:t>
        <a:bodyPr/>
        <a:lstStyle/>
        <a:p>
          <a:endParaRPr lang="en-GB" sz="2400">
            <a:solidFill>
              <a:schemeClr val="bg2"/>
            </a:solidFill>
            <a:latin typeface="Montserrat" pitchFamily="2" charset="77"/>
          </a:endParaRPr>
        </a:p>
      </dgm:t>
    </dgm:pt>
    <dgm:pt modelId="{4B0AE7DE-18BE-724C-95B3-6F6F0991045D}" type="sibTrans" cxnId="{D29CA043-D1E8-6E41-BD29-336B5B616952}">
      <dgm:prSet/>
      <dgm:spPr/>
      <dgm:t>
        <a:bodyPr/>
        <a:lstStyle/>
        <a:p>
          <a:endParaRPr lang="en-GB" sz="2400">
            <a:solidFill>
              <a:schemeClr val="bg2"/>
            </a:solidFill>
            <a:latin typeface="Montserrat" pitchFamily="2" charset="77"/>
          </a:endParaRPr>
        </a:p>
      </dgm:t>
    </dgm:pt>
    <dgm:pt modelId="{90996879-14F3-C24D-809E-902BAA59FB8B}">
      <dgm:prSet phldrT="[Text]" custT="1"/>
      <dgm:spPr/>
      <dgm:t>
        <a:bodyPr/>
        <a:lstStyle/>
        <a:p>
          <a:r>
            <a:rPr lang="en-GB" sz="2400" dirty="0">
              <a:solidFill>
                <a:schemeClr val="bg2"/>
              </a:solidFill>
              <a:latin typeface="Montserrat" pitchFamily="2" charset="77"/>
            </a:rPr>
            <a:t>Implementing the response</a:t>
          </a:r>
        </a:p>
      </dgm:t>
    </dgm:pt>
    <dgm:pt modelId="{7CD70C35-D9AF-6445-9F02-24BE377D4FCE}" type="parTrans" cxnId="{BC35C067-AE78-C848-9950-31704B9856C4}">
      <dgm:prSet/>
      <dgm:spPr/>
      <dgm:t>
        <a:bodyPr/>
        <a:lstStyle/>
        <a:p>
          <a:endParaRPr lang="en-GB" sz="2400">
            <a:solidFill>
              <a:schemeClr val="bg2"/>
            </a:solidFill>
            <a:latin typeface="Montserrat" pitchFamily="2" charset="77"/>
          </a:endParaRPr>
        </a:p>
      </dgm:t>
    </dgm:pt>
    <dgm:pt modelId="{88FA7B5D-9B48-8040-950C-AD37F4A81586}" type="sibTrans" cxnId="{BC35C067-AE78-C848-9950-31704B9856C4}">
      <dgm:prSet/>
      <dgm:spPr/>
      <dgm:t>
        <a:bodyPr/>
        <a:lstStyle/>
        <a:p>
          <a:endParaRPr lang="en-GB" sz="2400">
            <a:solidFill>
              <a:schemeClr val="bg2"/>
            </a:solidFill>
            <a:latin typeface="Montserrat" pitchFamily="2" charset="77"/>
          </a:endParaRPr>
        </a:p>
      </dgm:t>
    </dgm:pt>
    <dgm:pt modelId="{C37E81FD-3DDC-6544-B112-51C434CB0745}">
      <dgm:prSet phldrT="[Text]" custT="1"/>
      <dgm:spPr/>
      <dgm:t>
        <a:bodyPr/>
        <a:lstStyle/>
        <a:p>
          <a:r>
            <a:rPr lang="en-GB" sz="2400" dirty="0">
              <a:solidFill>
                <a:schemeClr val="bg2"/>
              </a:solidFill>
              <a:latin typeface="Montserrat" pitchFamily="2" charset="77"/>
            </a:rPr>
            <a:t>Evaluation</a:t>
          </a:r>
        </a:p>
      </dgm:t>
    </dgm:pt>
    <dgm:pt modelId="{61306A1A-85B7-9D47-88F6-22B574E40D9F}" type="parTrans" cxnId="{F9520533-9BAA-DD4D-93EA-840898E1B92E}">
      <dgm:prSet/>
      <dgm:spPr/>
      <dgm:t>
        <a:bodyPr/>
        <a:lstStyle/>
        <a:p>
          <a:endParaRPr lang="en-GB" sz="2400">
            <a:solidFill>
              <a:schemeClr val="bg2"/>
            </a:solidFill>
            <a:latin typeface="Montserrat" pitchFamily="2" charset="77"/>
          </a:endParaRPr>
        </a:p>
      </dgm:t>
    </dgm:pt>
    <dgm:pt modelId="{7A7C9E18-350B-AB4B-89C0-42968F65F9C1}" type="sibTrans" cxnId="{F9520533-9BAA-DD4D-93EA-840898E1B92E}">
      <dgm:prSet/>
      <dgm:spPr/>
      <dgm:t>
        <a:bodyPr/>
        <a:lstStyle/>
        <a:p>
          <a:endParaRPr lang="en-GB" sz="2400">
            <a:solidFill>
              <a:schemeClr val="bg2"/>
            </a:solidFill>
            <a:latin typeface="Montserrat" pitchFamily="2" charset="77"/>
          </a:endParaRPr>
        </a:p>
      </dgm:t>
    </dgm:pt>
    <dgm:pt modelId="{EBFC8755-1CE2-EF49-A254-DA89E39B5E73}">
      <dgm:prSet custT="1"/>
      <dgm:spPr/>
      <dgm:t>
        <a:bodyPr/>
        <a:lstStyle/>
        <a:p>
          <a:r>
            <a:rPr lang="en-GB" sz="2400" dirty="0">
              <a:solidFill>
                <a:schemeClr val="bg2"/>
              </a:solidFill>
              <a:latin typeface="Montserrat" pitchFamily="2" charset="77"/>
            </a:rPr>
            <a:t>At all stages</a:t>
          </a:r>
        </a:p>
      </dgm:t>
    </dgm:pt>
    <dgm:pt modelId="{F44DF0DD-8F7C-4445-8B7E-5327CDE48B1A}" type="parTrans" cxnId="{4A83FED0-2ADE-0348-87A7-67CD68205BD5}">
      <dgm:prSet/>
      <dgm:spPr/>
      <dgm:t>
        <a:bodyPr/>
        <a:lstStyle/>
        <a:p>
          <a:endParaRPr lang="en-GB" sz="2400">
            <a:solidFill>
              <a:schemeClr val="bg2"/>
            </a:solidFill>
            <a:latin typeface="Montserrat" pitchFamily="2" charset="77"/>
          </a:endParaRPr>
        </a:p>
      </dgm:t>
    </dgm:pt>
    <dgm:pt modelId="{150CBF63-14EC-2641-B454-C8BB839AFFBD}" type="sibTrans" cxnId="{4A83FED0-2ADE-0348-87A7-67CD68205BD5}">
      <dgm:prSet/>
      <dgm:spPr/>
      <dgm:t>
        <a:bodyPr/>
        <a:lstStyle/>
        <a:p>
          <a:endParaRPr lang="en-GB" sz="2400">
            <a:solidFill>
              <a:schemeClr val="bg2"/>
            </a:solidFill>
            <a:latin typeface="Montserrat" pitchFamily="2" charset="77"/>
          </a:endParaRPr>
        </a:p>
      </dgm:t>
    </dgm:pt>
    <dgm:pt modelId="{31A2485C-FC49-774C-897F-33E4B1E488F2}" type="pres">
      <dgm:prSet presAssocID="{F0CD104E-230F-6A4B-B2B4-49E20282CEFF}" presName="cycle" presStyleCnt="0">
        <dgm:presLayoutVars>
          <dgm:dir/>
          <dgm:resizeHandles val="exact"/>
        </dgm:presLayoutVars>
      </dgm:prSet>
      <dgm:spPr/>
    </dgm:pt>
    <dgm:pt modelId="{75DFC18A-ECB3-DA42-AA30-4D57CC067310}" type="pres">
      <dgm:prSet presAssocID="{EBFC8755-1CE2-EF49-A254-DA89E39B5E73}" presName="node" presStyleLbl="node1" presStyleIdx="0" presStyleCnt="5">
        <dgm:presLayoutVars>
          <dgm:bulletEnabled val="1"/>
        </dgm:presLayoutVars>
      </dgm:prSet>
      <dgm:spPr/>
    </dgm:pt>
    <dgm:pt modelId="{6E157E73-4376-2441-8951-F0151804373E}" type="pres">
      <dgm:prSet presAssocID="{EBFC8755-1CE2-EF49-A254-DA89E39B5E73}" presName="spNode" presStyleCnt="0"/>
      <dgm:spPr/>
    </dgm:pt>
    <dgm:pt modelId="{565E35A5-7E8A-EA40-B220-220C89895AE8}" type="pres">
      <dgm:prSet presAssocID="{150CBF63-14EC-2641-B454-C8BB839AFFBD}" presName="sibTrans" presStyleLbl="sibTrans1D1" presStyleIdx="0" presStyleCnt="5"/>
      <dgm:spPr/>
    </dgm:pt>
    <dgm:pt modelId="{4F18BC4C-51A8-184B-AC1B-BFB45C65CCC4}" type="pres">
      <dgm:prSet presAssocID="{4479B057-7AC6-D545-96AA-9FBDF66D9A41}" presName="node" presStyleLbl="node1" presStyleIdx="1" presStyleCnt="5">
        <dgm:presLayoutVars>
          <dgm:bulletEnabled val="1"/>
        </dgm:presLayoutVars>
      </dgm:prSet>
      <dgm:spPr/>
    </dgm:pt>
    <dgm:pt modelId="{E7BC7945-DBF6-2043-ACFE-AF0D1B8C7EF2}" type="pres">
      <dgm:prSet presAssocID="{4479B057-7AC6-D545-96AA-9FBDF66D9A41}" presName="spNode" presStyleCnt="0"/>
      <dgm:spPr/>
    </dgm:pt>
    <dgm:pt modelId="{FBE5BF95-7023-6345-B07B-2A4CA11E96EE}" type="pres">
      <dgm:prSet presAssocID="{5FDDA012-DDD0-FF48-8740-259C4BBEFF0D}" presName="sibTrans" presStyleLbl="sibTrans1D1" presStyleIdx="1" presStyleCnt="5"/>
      <dgm:spPr/>
    </dgm:pt>
    <dgm:pt modelId="{6B861996-2829-1049-8D69-383F772CE63D}" type="pres">
      <dgm:prSet presAssocID="{756A981A-F7BE-9D47-9E8C-0787DF19E58E}" presName="node" presStyleLbl="node1" presStyleIdx="2" presStyleCnt="5" custRadScaleRad="96421" custRadScaleInc="-9357">
        <dgm:presLayoutVars>
          <dgm:bulletEnabled val="1"/>
        </dgm:presLayoutVars>
      </dgm:prSet>
      <dgm:spPr/>
    </dgm:pt>
    <dgm:pt modelId="{7522BE57-3F59-4E47-8DB0-19D489DA24EE}" type="pres">
      <dgm:prSet presAssocID="{756A981A-F7BE-9D47-9E8C-0787DF19E58E}" presName="spNode" presStyleCnt="0"/>
      <dgm:spPr/>
    </dgm:pt>
    <dgm:pt modelId="{4CDEA5D2-2693-9442-A792-C9606250465C}" type="pres">
      <dgm:prSet presAssocID="{4B0AE7DE-18BE-724C-95B3-6F6F0991045D}" presName="sibTrans" presStyleLbl="sibTrans1D1" presStyleIdx="2" presStyleCnt="5"/>
      <dgm:spPr/>
    </dgm:pt>
    <dgm:pt modelId="{E88FE31B-7009-EF4F-9B8C-2BEA0456155F}" type="pres">
      <dgm:prSet presAssocID="{90996879-14F3-C24D-809E-902BAA59FB8B}" presName="node" presStyleLbl="node1" presStyleIdx="3" presStyleCnt="5" custRadScaleRad="96845" custRadScaleInc="10677">
        <dgm:presLayoutVars>
          <dgm:bulletEnabled val="1"/>
        </dgm:presLayoutVars>
      </dgm:prSet>
      <dgm:spPr/>
    </dgm:pt>
    <dgm:pt modelId="{6C85B691-46CF-9E47-9A99-D6F49661C706}" type="pres">
      <dgm:prSet presAssocID="{90996879-14F3-C24D-809E-902BAA59FB8B}" presName="spNode" presStyleCnt="0"/>
      <dgm:spPr/>
    </dgm:pt>
    <dgm:pt modelId="{C82BB62D-3F6A-8045-A2B4-1F4290B04BE1}" type="pres">
      <dgm:prSet presAssocID="{88FA7B5D-9B48-8040-950C-AD37F4A81586}" presName="sibTrans" presStyleLbl="sibTrans1D1" presStyleIdx="3" presStyleCnt="5"/>
      <dgm:spPr/>
    </dgm:pt>
    <dgm:pt modelId="{F3E760B5-E46E-3748-A253-813DE5427A00}" type="pres">
      <dgm:prSet presAssocID="{C37E81FD-3DDC-6544-B112-51C434CB0745}" presName="node" presStyleLbl="node1" presStyleIdx="4" presStyleCnt="5">
        <dgm:presLayoutVars>
          <dgm:bulletEnabled val="1"/>
        </dgm:presLayoutVars>
      </dgm:prSet>
      <dgm:spPr/>
    </dgm:pt>
    <dgm:pt modelId="{5C8C9E14-2A14-CE48-B8A6-6D6B46EF9108}" type="pres">
      <dgm:prSet presAssocID="{C37E81FD-3DDC-6544-B112-51C434CB0745}" presName="spNode" presStyleCnt="0"/>
      <dgm:spPr/>
    </dgm:pt>
    <dgm:pt modelId="{BE2B0F2A-61E8-1743-8241-5779CAE85348}" type="pres">
      <dgm:prSet presAssocID="{7A7C9E18-350B-AB4B-89C0-42968F65F9C1}" presName="sibTrans" presStyleLbl="sibTrans1D1" presStyleIdx="4" presStyleCnt="5"/>
      <dgm:spPr/>
    </dgm:pt>
  </dgm:ptLst>
  <dgm:cxnLst>
    <dgm:cxn modelId="{72B50D05-DD53-3D4F-BB05-99678219C3BE}" type="presOf" srcId="{88FA7B5D-9B48-8040-950C-AD37F4A81586}" destId="{C82BB62D-3F6A-8045-A2B4-1F4290B04BE1}" srcOrd="0" destOrd="0" presId="urn:microsoft.com/office/officeart/2005/8/layout/cycle5"/>
    <dgm:cxn modelId="{E71D2C07-0292-2B40-847F-B04FD7EE9737}" type="presOf" srcId="{EBFC8755-1CE2-EF49-A254-DA89E39B5E73}" destId="{75DFC18A-ECB3-DA42-AA30-4D57CC067310}" srcOrd="0" destOrd="0" presId="urn:microsoft.com/office/officeart/2005/8/layout/cycle5"/>
    <dgm:cxn modelId="{474DA10E-89F5-4E4F-9728-40A45F721D3A}" type="presOf" srcId="{4B0AE7DE-18BE-724C-95B3-6F6F0991045D}" destId="{4CDEA5D2-2693-9442-A792-C9606250465C}" srcOrd="0" destOrd="0" presId="urn:microsoft.com/office/officeart/2005/8/layout/cycle5"/>
    <dgm:cxn modelId="{E9BC9018-5C87-6F45-9C82-7B1A53B1EBB3}" type="presOf" srcId="{5FDDA012-DDD0-FF48-8740-259C4BBEFF0D}" destId="{FBE5BF95-7023-6345-B07B-2A4CA11E96EE}" srcOrd="0" destOrd="0" presId="urn:microsoft.com/office/officeart/2005/8/layout/cycle5"/>
    <dgm:cxn modelId="{F9520533-9BAA-DD4D-93EA-840898E1B92E}" srcId="{F0CD104E-230F-6A4B-B2B4-49E20282CEFF}" destId="{C37E81FD-3DDC-6544-B112-51C434CB0745}" srcOrd="4" destOrd="0" parTransId="{61306A1A-85B7-9D47-88F6-22B574E40D9F}" sibTransId="{7A7C9E18-350B-AB4B-89C0-42968F65F9C1}"/>
    <dgm:cxn modelId="{D29CA043-D1E8-6E41-BD29-336B5B616952}" srcId="{F0CD104E-230F-6A4B-B2B4-49E20282CEFF}" destId="{756A981A-F7BE-9D47-9E8C-0787DF19E58E}" srcOrd="2" destOrd="0" parTransId="{3F2DDE06-E4EE-2B40-9085-26D4C63475D8}" sibTransId="{4B0AE7DE-18BE-724C-95B3-6F6F0991045D}"/>
    <dgm:cxn modelId="{937DF04E-AD86-8C45-92C6-145A528160F1}" type="presOf" srcId="{7A7C9E18-350B-AB4B-89C0-42968F65F9C1}" destId="{BE2B0F2A-61E8-1743-8241-5779CAE85348}" srcOrd="0" destOrd="0" presId="urn:microsoft.com/office/officeart/2005/8/layout/cycle5"/>
    <dgm:cxn modelId="{BC35C067-AE78-C848-9950-31704B9856C4}" srcId="{F0CD104E-230F-6A4B-B2B4-49E20282CEFF}" destId="{90996879-14F3-C24D-809E-902BAA59FB8B}" srcOrd="3" destOrd="0" parTransId="{7CD70C35-D9AF-6445-9F02-24BE377D4FCE}" sibTransId="{88FA7B5D-9B48-8040-950C-AD37F4A81586}"/>
    <dgm:cxn modelId="{FE492480-146C-7C4E-8ACB-3877AC0C80CF}" type="presOf" srcId="{C37E81FD-3DDC-6544-B112-51C434CB0745}" destId="{F3E760B5-E46E-3748-A253-813DE5427A00}" srcOrd="0" destOrd="0" presId="urn:microsoft.com/office/officeart/2005/8/layout/cycle5"/>
    <dgm:cxn modelId="{5D76CD85-5CCD-F04F-A3ED-C7C251168784}" type="presOf" srcId="{150CBF63-14EC-2641-B454-C8BB839AFFBD}" destId="{565E35A5-7E8A-EA40-B220-220C89895AE8}" srcOrd="0" destOrd="0" presId="urn:microsoft.com/office/officeart/2005/8/layout/cycle5"/>
    <dgm:cxn modelId="{E8B4F7A5-E3F8-304F-A5C3-7A204FF0D49E}" srcId="{F0CD104E-230F-6A4B-B2B4-49E20282CEFF}" destId="{4479B057-7AC6-D545-96AA-9FBDF66D9A41}" srcOrd="1" destOrd="0" parTransId="{7F58FAB8-0E0F-3F4A-A37E-25948436BCE7}" sibTransId="{5FDDA012-DDD0-FF48-8740-259C4BBEFF0D}"/>
    <dgm:cxn modelId="{56C66EB8-3D10-CF47-B0A1-3E1C808945F2}" type="presOf" srcId="{90996879-14F3-C24D-809E-902BAA59FB8B}" destId="{E88FE31B-7009-EF4F-9B8C-2BEA0456155F}" srcOrd="0" destOrd="0" presId="urn:microsoft.com/office/officeart/2005/8/layout/cycle5"/>
    <dgm:cxn modelId="{D45149C5-45FC-FD4A-B51B-4D986655F06A}" type="presOf" srcId="{4479B057-7AC6-D545-96AA-9FBDF66D9A41}" destId="{4F18BC4C-51A8-184B-AC1B-BFB45C65CCC4}" srcOrd="0" destOrd="0" presId="urn:microsoft.com/office/officeart/2005/8/layout/cycle5"/>
    <dgm:cxn modelId="{4A83FED0-2ADE-0348-87A7-67CD68205BD5}" srcId="{F0CD104E-230F-6A4B-B2B4-49E20282CEFF}" destId="{EBFC8755-1CE2-EF49-A254-DA89E39B5E73}" srcOrd="0" destOrd="0" parTransId="{F44DF0DD-8F7C-4445-8B7E-5327CDE48B1A}" sibTransId="{150CBF63-14EC-2641-B454-C8BB839AFFBD}"/>
    <dgm:cxn modelId="{EB9056D5-A4A7-F448-8876-4B87F76CC365}" type="presOf" srcId="{F0CD104E-230F-6A4B-B2B4-49E20282CEFF}" destId="{31A2485C-FC49-774C-897F-33E4B1E488F2}" srcOrd="0" destOrd="0" presId="urn:microsoft.com/office/officeart/2005/8/layout/cycle5"/>
    <dgm:cxn modelId="{08695BF6-2E17-B448-B3B5-EEB1AF0E544B}" type="presOf" srcId="{756A981A-F7BE-9D47-9E8C-0787DF19E58E}" destId="{6B861996-2829-1049-8D69-383F772CE63D}" srcOrd="0" destOrd="0" presId="urn:microsoft.com/office/officeart/2005/8/layout/cycle5"/>
    <dgm:cxn modelId="{8D02A3F0-A3B1-EE4C-BEF8-30C9886D57F9}" type="presParOf" srcId="{31A2485C-FC49-774C-897F-33E4B1E488F2}" destId="{75DFC18A-ECB3-DA42-AA30-4D57CC067310}" srcOrd="0" destOrd="0" presId="urn:microsoft.com/office/officeart/2005/8/layout/cycle5"/>
    <dgm:cxn modelId="{4298F983-79A7-C948-8B80-996AB683DBE2}" type="presParOf" srcId="{31A2485C-FC49-774C-897F-33E4B1E488F2}" destId="{6E157E73-4376-2441-8951-F0151804373E}" srcOrd="1" destOrd="0" presId="urn:microsoft.com/office/officeart/2005/8/layout/cycle5"/>
    <dgm:cxn modelId="{DE4526B3-BE1A-9D47-A383-C573578A9BAF}" type="presParOf" srcId="{31A2485C-FC49-774C-897F-33E4B1E488F2}" destId="{565E35A5-7E8A-EA40-B220-220C89895AE8}" srcOrd="2" destOrd="0" presId="urn:microsoft.com/office/officeart/2005/8/layout/cycle5"/>
    <dgm:cxn modelId="{34C4ABA9-C56D-964C-8684-CBF34725D6C7}" type="presParOf" srcId="{31A2485C-FC49-774C-897F-33E4B1E488F2}" destId="{4F18BC4C-51A8-184B-AC1B-BFB45C65CCC4}" srcOrd="3" destOrd="0" presId="urn:microsoft.com/office/officeart/2005/8/layout/cycle5"/>
    <dgm:cxn modelId="{0C000F0E-A08C-CF4D-B73F-FEDDCF12972D}" type="presParOf" srcId="{31A2485C-FC49-774C-897F-33E4B1E488F2}" destId="{E7BC7945-DBF6-2043-ACFE-AF0D1B8C7EF2}" srcOrd="4" destOrd="0" presId="urn:microsoft.com/office/officeart/2005/8/layout/cycle5"/>
    <dgm:cxn modelId="{07F47CA1-FC65-EA4D-A12E-DE49B8C6EB13}" type="presParOf" srcId="{31A2485C-FC49-774C-897F-33E4B1E488F2}" destId="{FBE5BF95-7023-6345-B07B-2A4CA11E96EE}" srcOrd="5" destOrd="0" presId="urn:microsoft.com/office/officeart/2005/8/layout/cycle5"/>
    <dgm:cxn modelId="{F30E97F2-B822-A64B-B9EE-650F4AA634AD}" type="presParOf" srcId="{31A2485C-FC49-774C-897F-33E4B1E488F2}" destId="{6B861996-2829-1049-8D69-383F772CE63D}" srcOrd="6" destOrd="0" presId="urn:microsoft.com/office/officeart/2005/8/layout/cycle5"/>
    <dgm:cxn modelId="{57C72EB8-5DE8-834D-A9CA-0EAB2939A338}" type="presParOf" srcId="{31A2485C-FC49-774C-897F-33E4B1E488F2}" destId="{7522BE57-3F59-4E47-8DB0-19D489DA24EE}" srcOrd="7" destOrd="0" presId="urn:microsoft.com/office/officeart/2005/8/layout/cycle5"/>
    <dgm:cxn modelId="{9CE98EBB-E83B-7B4D-A069-A311A4CB37F0}" type="presParOf" srcId="{31A2485C-FC49-774C-897F-33E4B1E488F2}" destId="{4CDEA5D2-2693-9442-A792-C9606250465C}" srcOrd="8" destOrd="0" presId="urn:microsoft.com/office/officeart/2005/8/layout/cycle5"/>
    <dgm:cxn modelId="{827CBB91-E9BE-004B-A8E3-A303F7299C00}" type="presParOf" srcId="{31A2485C-FC49-774C-897F-33E4B1E488F2}" destId="{E88FE31B-7009-EF4F-9B8C-2BEA0456155F}" srcOrd="9" destOrd="0" presId="urn:microsoft.com/office/officeart/2005/8/layout/cycle5"/>
    <dgm:cxn modelId="{C331E844-3EB2-174E-BAC4-1305426D7CD7}" type="presParOf" srcId="{31A2485C-FC49-774C-897F-33E4B1E488F2}" destId="{6C85B691-46CF-9E47-9A99-D6F49661C706}" srcOrd="10" destOrd="0" presId="urn:microsoft.com/office/officeart/2005/8/layout/cycle5"/>
    <dgm:cxn modelId="{975A2E1E-0B40-3D4F-92D8-E60F3CD05F6C}" type="presParOf" srcId="{31A2485C-FC49-774C-897F-33E4B1E488F2}" destId="{C82BB62D-3F6A-8045-A2B4-1F4290B04BE1}" srcOrd="11" destOrd="0" presId="urn:microsoft.com/office/officeart/2005/8/layout/cycle5"/>
    <dgm:cxn modelId="{E380474D-1BF6-3845-9942-918D0849AEC1}" type="presParOf" srcId="{31A2485C-FC49-774C-897F-33E4B1E488F2}" destId="{F3E760B5-E46E-3748-A253-813DE5427A00}" srcOrd="12" destOrd="0" presId="urn:microsoft.com/office/officeart/2005/8/layout/cycle5"/>
    <dgm:cxn modelId="{FA391D8F-B338-074D-9729-520F0F7500D0}" type="presParOf" srcId="{31A2485C-FC49-774C-897F-33E4B1E488F2}" destId="{5C8C9E14-2A14-CE48-B8A6-6D6B46EF9108}" srcOrd="13" destOrd="0" presId="urn:microsoft.com/office/officeart/2005/8/layout/cycle5"/>
    <dgm:cxn modelId="{35FD0785-0321-FB41-84AC-561AEF5CD508}" type="presParOf" srcId="{31A2485C-FC49-774C-897F-33E4B1E488F2}" destId="{BE2B0F2A-61E8-1743-8241-5779CAE85348}" srcOrd="14" destOrd="0" presId="urn:microsoft.com/office/officeart/2005/8/layout/cycle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3C29B486-0D92-ED49-B627-EC06465AF5CD}" type="doc">
      <dgm:prSet loTypeId="urn:microsoft.com/office/officeart/2005/8/layout/vList5" loCatId="" qsTypeId="urn:microsoft.com/office/officeart/2005/8/quickstyle/simple1" qsCatId="simple" csTypeId="urn:microsoft.com/office/officeart/2005/8/colors/accent1_2" csCatId="accent1" phldr="1"/>
      <dgm:spPr/>
      <dgm:t>
        <a:bodyPr/>
        <a:lstStyle/>
        <a:p>
          <a:endParaRPr lang="en-GB"/>
        </a:p>
      </dgm:t>
    </dgm:pt>
    <dgm:pt modelId="{23460E2D-454C-984D-9003-A78BB5551D9F}">
      <dgm:prSet phldrT="[Text]" custT="1"/>
      <dgm:spPr/>
      <dgm:t>
        <a:bodyPr/>
        <a:lstStyle/>
        <a:p>
          <a:r>
            <a:rPr lang="en-GB" sz="2400" dirty="0">
              <a:solidFill>
                <a:schemeClr val="bg2"/>
              </a:solidFill>
              <a:latin typeface="Montserrat" pitchFamily="2" charset="77"/>
            </a:rPr>
            <a:t>Community demographics &amp; structures</a:t>
          </a:r>
        </a:p>
      </dgm:t>
    </dgm:pt>
    <dgm:pt modelId="{2B16A6AA-82FD-854B-AE24-80D87D891AE8}" type="parTrans" cxnId="{8882557B-12E9-C24F-939B-DC5C2A1FACE1}">
      <dgm:prSet/>
      <dgm:spPr/>
      <dgm:t>
        <a:bodyPr/>
        <a:lstStyle/>
        <a:p>
          <a:endParaRPr lang="en-GB"/>
        </a:p>
      </dgm:t>
    </dgm:pt>
    <dgm:pt modelId="{AE5B09DB-ED14-C248-8122-24AE4589474B}" type="sibTrans" cxnId="{8882557B-12E9-C24F-939B-DC5C2A1FACE1}">
      <dgm:prSet/>
      <dgm:spPr/>
      <dgm:t>
        <a:bodyPr/>
        <a:lstStyle/>
        <a:p>
          <a:endParaRPr lang="en-GB"/>
        </a:p>
      </dgm:t>
    </dgm:pt>
    <dgm:pt modelId="{8BB77E2C-F864-2E47-BD86-53B36884CC17}">
      <dgm:prSet phldrT="[Text]" custT="1"/>
      <dgm:spPr/>
      <dgm:t>
        <a:bodyPr/>
        <a:lstStyle/>
        <a:p>
          <a:pPr>
            <a:spcAft>
              <a:spcPts val="1200"/>
            </a:spcAft>
          </a:pPr>
          <a:r>
            <a:rPr lang="en-GB" sz="2200" dirty="0">
              <a:solidFill>
                <a:schemeClr val="tx2"/>
              </a:solidFill>
              <a:latin typeface="Open Sans" panose="020B0606030504020204" pitchFamily="34" charset="0"/>
              <a:ea typeface="Open Sans" panose="020B0606030504020204" pitchFamily="34" charset="0"/>
              <a:cs typeface="Open Sans" panose="020B0606030504020204" pitchFamily="34" charset="0"/>
            </a:rPr>
            <a:t>Languages, religions, ethnic groups, poverty, literacy, livelihoods, education levels</a:t>
          </a:r>
        </a:p>
      </dgm:t>
    </dgm:pt>
    <dgm:pt modelId="{AC760CE0-DF15-284A-B933-450F822ABFD6}" type="parTrans" cxnId="{2FC992B8-EF22-6148-82C4-4FE65B495F6A}">
      <dgm:prSet/>
      <dgm:spPr/>
      <dgm:t>
        <a:bodyPr/>
        <a:lstStyle/>
        <a:p>
          <a:endParaRPr lang="en-GB"/>
        </a:p>
      </dgm:t>
    </dgm:pt>
    <dgm:pt modelId="{88C9A815-B3AE-F649-A370-2FF7FD8EB3FA}" type="sibTrans" cxnId="{2FC992B8-EF22-6148-82C4-4FE65B495F6A}">
      <dgm:prSet/>
      <dgm:spPr/>
      <dgm:t>
        <a:bodyPr/>
        <a:lstStyle/>
        <a:p>
          <a:endParaRPr lang="en-GB"/>
        </a:p>
      </dgm:t>
    </dgm:pt>
    <dgm:pt modelId="{E8491AC2-2EE7-1D46-B189-7E4649E6408F}">
      <dgm:prSet phldrT="[Text]" custT="1"/>
      <dgm:spPr/>
      <dgm:t>
        <a:bodyPr/>
        <a:lstStyle/>
        <a:p>
          <a:r>
            <a:rPr lang="en-GB" sz="2400" dirty="0">
              <a:solidFill>
                <a:schemeClr val="bg2"/>
              </a:solidFill>
              <a:latin typeface="Montserrat" pitchFamily="2" charset="77"/>
            </a:rPr>
            <a:t>Community relations &amp; communication</a:t>
          </a:r>
        </a:p>
      </dgm:t>
    </dgm:pt>
    <dgm:pt modelId="{1793222C-8C92-7244-96EE-FBEC12D5044A}" type="parTrans" cxnId="{A39A7AC2-E8CD-1F40-A858-B5DEA71A2674}">
      <dgm:prSet/>
      <dgm:spPr/>
      <dgm:t>
        <a:bodyPr/>
        <a:lstStyle/>
        <a:p>
          <a:endParaRPr lang="en-GB"/>
        </a:p>
      </dgm:t>
    </dgm:pt>
    <dgm:pt modelId="{9D306007-2113-6F44-83B1-4121F55B0FCA}" type="sibTrans" cxnId="{A39A7AC2-E8CD-1F40-A858-B5DEA71A2674}">
      <dgm:prSet/>
      <dgm:spPr/>
      <dgm:t>
        <a:bodyPr/>
        <a:lstStyle/>
        <a:p>
          <a:endParaRPr lang="en-GB"/>
        </a:p>
      </dgm:t>
    </dgm:pt>
    <dgm:pt modelId="{3CC43918-FF69-424E-993E-348C1EEED5B1}">
      <dgm:prSet phldrT="[Text]" custT="1"/>
      <dgm:spPr/>
      <dgm:t>
        <a:bodyPr/>
        <a:lstStyle/>
        <a:p>
          <a:pPr marL="228600" lvl="1" indent="-228600" algn="l" defTabSz="889000">
            <a:lnSpc>
              <a:spcPct val="90000"/>
            </a:lnSpc>
            <a:spcBef>
              <a:spcPct val="0"/>
            </a:spcBef>
            <a:spcAft>
              <a:spcPts val="1200"/>
            </a:spcAft>
            <a:buChar char="•"/>
          </a:pPr>
          <a:r>
            <a:rPr lang="en-GB" sz="2200" kern="1200" dirty="0">
              <a:solidFill>
                <a:schemeClr val="tx2"/>
              </a:solidFill>
              <a:latin typeface="Open Sans" panose="020B0606030504020204" pitchFamily="34" charset="0"/>
              <a:ea typeface="Open Sans" panose="020B0606030504020204" pitchFamily="34" charset="0"/>
              <a:cs typeface="Open Sans" panose="020B0606030504020204" pitchFamily="34" charset="0"/>
            </a:rPr>
            <a:t>Gender roles and attitudes towards different group, including any discrimination</a:t>
          </a:r>
        </a:p>
      </dgm:t>
    </dgm:pt>
    <dgm:pt modelId="{97CD48E8-5B7A-A945-B4CC-0382C8D8AD3A}" type="parTrans" cxnId="{2BDA0599-5331-BF48-B5C4-3F600BC96328}">
      <dgm:prSet/>
      <dgm:spPr/>
      <dgm:t>
        <a:bodyPr/>
        <a:lstStyle/>
        <a:p>
          <a:endParaRPr lang="en-GB"/>
        </a:p>
      </dgm:t>
    </dgm:pt>
    <dgm:pt modelId="{4AF0BA3D-991E-FD4B-B457-EB6D37657A0A}" type="sibTrans" cxnId="{2BDA0599-5331-BF48-B5C4-3F600BC96328}">
      <dgm:prSet/>
      <dgm:spPr/>
      <dgm:t>
        <a:bodyPr/>
        <a:lstStyle/>
        <a:p>
          <a:endParaRPr lang="en-GB"/>
        </a:p>
      </dgm:t>
    </dgm:pt>
    <dgm:pt modelId="{091A49C7-3EE9-854A-B50C-9933932E4C3B}">
      <dgm:prSet phldrT="[Text]" custT="1"/>
      <dgm:spPr/>
      <dgm:t>
        <a:bodyPr/>
        <a:lstStyle/>
        <a:p>
          <a:r>
            <a:rPr lang="en-GB" sz="2400" dirty="0">
              <a:solidFill>
                <a:schemeClr val="bg2"/>
              </a:solidFill>
              <a:latin typeface="Montserrat" pitchFamily="2" charset="77"/>
            </a:rPr>
            <a:t>Community capacity</a:t>
          </a:r>
        </a:p>
      </dgm:t>
    </dgm:pt>
    <dgm:pt modelId="{15D3BD2D-7B1D-E24B-B22B-73F3A162B8D9}" type="parTrans" cxnId="{B0C89454-1B02-B14A-A52F-7820E2859552}">
      <dgm:prSet/>
      <dgm:spPr/>
      <dgm:t>
        <a:bodyPr/>
        <a:lstStyle/>
        <a:p>
          <a:endParaRPr lang="en-GB"/>
        </a:p>
      </dgm:t>
    </dgm:pt>
    <dgm:pt modelId="{362A87E2-4E90-0448-B855-96B7F1E91A81}" type="sibTrans" cxnId="{B0C89454-1B02-B14A-A52F-7820E2859552}">
      <dgm:prSet/>
      <dgm:spPr/>
      <dgm:t>
        <a:bodyPr/>
        <a:lstStyle/>
        <a:p>
          <a:endParaRPr lang="en-GB"/>
        </a:p>
      </dgm:t>
    </dgm:pt>
    <dgm:pt modelId="{F5AA3D3F-35E2-844D-8887-BAAFF0D44AE6}">
      <dgm:prSet phldrT="[Text]" custT="1"/>
      <dgm:spPr/>
      <dgm:t>
        <a:bodyPr/>
        <a:lstStyle/>
        <a:p>
          <a:r>
            <a:rPr lang="en-GB" sz="2400" dirty="0">
              <a:solidFill>
                <a:schemeClr val="bg2"/>
              </a:solidFill>
              <a:latin typeface="Montserrat" pitchFamily="2" charset="77"/>
            </a:rPr>
            <a:t>Perceptions and trust in the RCRC</a:t>
          </a:r>
        </a:p>
      </dgm:t>
    </dgm:pt>
    <dgm:pt modelId="{B935D838-6A36-6043-AD85-0081F46AA94E}" type="parTrans" cxnId="{CBD32F9D-07B4-CF48-A536-8B085C9BC1EB}">
      <dgm:prSet/>
      <dgm:spPr/>
      <dgm:t>
        <a:bodyPr/>
        <a:lstStyle/>
        <a:p>
          <a:endParaRPr lang="en-GB"/>
        </a:p>
      </dgm:t>
    </dgm:pt>
    <dgm:pt modelId="{FAB47A4E-C937-3143-9201-55E0DFD78CD3}" type="sibTrans" cxnId="{CBD32F9D-07B4-CF48-A536-8B085C9BC1EB}">
      <dgm:prSet/>
      <dgm:spPr/>
      <dgm:t>
        <a:bodyPr/>
        <a:lstStyle/>
        <a:p>
          <a:endParaRPr lang="en-GB"/>
        </a:p>
      </dgm:t>
    </dgm:pt>
    <dgm:pt modelId="{0FD8D92A-3A9B-4444-B011-E6196BE12197}">
      <dgm:prSet phldrT="[Text]" custT="1"/>
      <dgm:spPr/>
      <dgm:t>
        <a:bodyPr/>
        <a:lstStyle/>
        <a:p>
          <a:pPr>
            <a:spcAft>
              <a:spcPts val="1200"/>
            </a:spcAft>
          </a:pPr>
          <a:r>
            <a:rPr lang="en-GB" sz="2200" dirty="0">
              <a:solidFill>
                <a:schemeClr val="tx2"/>
              </a:solidFill>
              <a:latin typeface="Open Sans" panose="020B0606030504020204" pitchFamily="34" charset="0"/>
              <a:ea typeface="Open Sans" panose="020B0606030504020204" pitchFamily="34" charset="0"/>
              <a:cs typeface="Open Sans" panose="020B0606030504020204" pitchFamily="34" charset="0"/>
            </a:rPr>
            <a:t>Preferred ways to receive information and provide feedback, information needs, barriers faced </a:t>
          </a:r>
        </a:p>
      </dgm:t>
    </dgm:pt>
    <dgm:pt modelId="{C890F042-4E76-B84D-B5D8-67883AC6F7A7}" type="parTrans" cxnId="{4CCB5C87-F561-2D4E-9F0B-E99993C1B4C7}">
      <dgm:prSet/>
      <dgm:spPr/>
      <dgm:t>
        <a:bodyPr/>
        <a:lstStyle/>
        <a:p>
          <a:endParaRPr lang="en-GB"/>
        </a:p>
      </dgm:t>
    </dgm:pt>
    <dgm:pt modelId="{AA8A8B97-BF76-4547-A149-B2EFECA3CF72}" type="sibTrans" cxnId="{4CCB5C87-F561-2D4E-9F0B-E99993C1B4C7}">
      <dgm:prSet/>
      <dgm:spPr/>
      <dgm:t>
        <a:bodyPr/>
        <a:lstStyle/>
        <a:p>
          <a:endParaRPr lang="en-GB"/>
        </a:p>
      </dgm:t>
    </dgm:pt>
    <dgm:pt modelId="{D4B5D898-D66A-0846-9786-8FC88B60185C}">
      <dgm:prSet phldrT="[Text]" custT="1"/>
      <dgm:spPr/>
      <dgm:t>
        <a:bodyPr/>
        <a:lstStyle/>
        <a:p>
          <a:pPr marL="228600" lvl="1" indent="-228600" algn="l" defTabSz="889000">
            <a:lnSpc>
              <a:spcPct val="90000"/>
            </a:lnSpc>
            <a:spcBef>
              <a:spcPct val="0"/>
            </a:spcBef>
            <a:spcAft>
              <a:spcPts val="1200"/>
            </a:spcAft>
            <a:buChar char="•"/>
          </a:pPr>
          <a:r>
            <a:rPr lang="en-GB" sz="2200" kern="1200" dirty="0">
              <a:solidFill>
                <a:schemeClr val="tx2"/>
              </a:solidFill>
              <a:latin typeface="Open Sans" panose="020B0606030504020204" pitchFamily="34" charset="0"/>
              <a:ea typeface="Open Sans" panose="020B0606030504020204" pitchFamily="34" charset="0"/>
              <a:cs typeface="Open Sans" panose="020B0606030504020204" pitchFamily="34" charset="0"/>
            </a:rPr>
            <a:t>Community resources, skills and capacities</a:t>
          </a:r>
        </a:p>
      </dgm:t>
    </dgm:pt>
    <dgm:pt modelId="{8001A853-4963-BB46-A220-14462884FEAB}" type="parTrans" cxnId="{537E23DC-197B-4E4A-B5F8-88BCA83DC4F7}">
      <dgm:prSet/>
      <dgm:spPr/>
      <dgm:t>
        <a:bodyPr/>
        <a:lstStyle/>
        <a:p>
          <a:endParaRPr lang="en-GB"/>
        </a:p>
      </dgm:t>
    </dgm:pt>
    <dgm:pt modelId="{853E128A-EE26-284A-82F3-47BC4E8269BD}" type="sibTrans" cxnId="{537E23DC-197B-4E4A-B5F8-88BCA83DC4F7}">
      <dgm:prSet/>
      <dgm:spPr/>
      <dgm:t>
        <a:bodyPr/>
        <a:lstStyle/>
        <a:p>
          <a:endParaRPr lang="en-GB"/>
        </a:p>
      </dgm:t>
    </dgm:pt>
    <dgm:pt modelId="{1F5D377F-D00E-8746-A995-663DB85C3DD5}">
      <dgm:prSet phldrT="[Text]" custT="1"/>
      <dgm:spPr/>
      <dgm:t>
        <a:bodyPr/>
        <a:lstStyle/>
        <a:p>
          <a:pPr marL="228600" lvl="1" indent="-228600" algn="l" defTabSz="889000">
            <a:lnSpc>
              <a:spcPct val="90000"/>
            </a:lnSpc>
            <a:spcBef>
              <a:spcPct val="0"/>
            </a:spcBef>
            <a:spcAft>
              <a:spcPts val="1200"/>
            </a:spcAft>
            <a:buChar char="•"/>
          </a:pPr>
          <a:r>
            <a:rPr lang="en-GB" sz="2200" kern="1200" dirty="0">
              <a:solidFill>
                <a:schemeClr val="tx2"/>
              </a:solidFill>
              <a:latin typeface="Open Sans" panose="020B0606030504020204" pitchFamily="34" charset="0"/>
              <a:ea typeface="Open Sans" panose="020B0606030504020204" pitchFamily="34" charset="0"/>
              <a:cs typeface="Open Sans" panose="020B0606030504020204" pitchFamily="34" charset="0"/>
            </a:rPr>
            <a:t>What do people know about the RCRC, do they trust us?</a:t>
          </a:r>
        </a:p>
      </dgm:t>
    </dgm:pt>
    <dgm:pt modelId="{AAFCDBEF-A4AF-954D-BBAA-5AB058B9A08B}" type="parTrans" cxnId="{31A011BB-ED80-0C49-9490-95A2B45F5D56}">
      <dgm:prSet/>
      <dgm:spPr/>
      <dgm:t>
        <a:bodyPr/>
        <a:lstStyle/>
        <a:p>
          <a:endParaRPr lang="en-GB"/>
        </a:p>
      </dgm:t>
    </dgm:pt>
    <dgm:pt modelId="{8C22BDAB-E23D-594F-BED8-5032E14CF66B}" type="sibTrans" cxnId="{31A011BB-ED80-0C49-9490-95A2B45F5D56}">
      <dgm:prSet/>
      <dgm:spPr/>
      <dgm:t>
        <a:bodyPr/>
        <a:lstStyle/>
        <a:p>
          <a:endParaRPr lang="en-GB"/>
        </a:p>
      </dgm:t>
    </dgm:pt>
    <dgm:pt modelId="{614F669C-4A9C-4E49-9249-70769FBBF6C0}">
      <dgm:prSet phldrT="[Text]" custT="1"/>
      <dgm:spPr/>
      <dgm:t>
        <a:bodyPr/>
        <a:lstStyle/>
        <a:p>
          <a:pPr marL="228600" lvl="1" indent="-228600" algn="l" defTabSz="889000">
            <a:lnSpc>
              <a:spcPct val="90000"/>
            </a:lnSpc>
            <a:spcBef>
              <a:spcPct val="0"/>
            </a:spcBef>
            <a:spcAft>
              <a:spcPts val="1200"/>
            </a:spcAft>
            <a:buChar char="•"/>
          </a:pPr>
          <a:r>
            <a:rPr lang="en-GB" sz="2200" kern="1200" dirty="0">
              <a:solidFill>
                <a:schemeClr val="tx2"/>
              </a:solidFill>
              <a:latin typeface="Open Sans" panose="020B0606030504020204" pitchFamily="34" charset="0"/>
              <a:ea typeface="Open Sans" panose="020B0606030504020204" pitchFamily="34" charset="0"/>
              <a:cs typeface="Open Sans" panose="020B0606030504020204" pitchFamily="34" charset="0"/>
            </a:rPr>
            <a:t>Actions already taken by the community</a:t>
          </a:r>
        </a:p>
      </dgm:t>
    </dgm:pt>
    <dgm:pt modelId="{5F20F27F-C219-B04A-AC18-A8582C3FF225}" type="parTrans" cxnId="{DC78D6CF-BC08-6B4F-BBA4-210935347FCD}">
      <dgm:prSet/>
      <dgm:spPr/>
      <dgm:t>
        <a:bodyPr/>
        <a:lstStyle/>
        <a:p>
          <a:endParaRPr lang="en-GB"/>
        </a:p>
      </dgm:t>
    </dgm:pt>
    <dgm:pt modelId="{A3BEB824-81C0-4B49-B365-52DBB4A4A3B9}" type="sibTrans" cxnId="{DC78D6CF-BC08-6B4F-BBA4-210935347FCD}">
      <dgm:prSet/>
      <dgm:spPr/>
      <dgm:t>
        <a:bodyPr/>
        <a:lstStyle/>
        <a:p>
          <a:endParaRPr lang="en-GB"/>
        </a:p>
      </dgm:t>
    </dgm:pt>
    <dgm:pt modelId="{7E298DD9-234C-044D-A57E-2BEAEE5DF2CE}">
      <dgm:prSet phldrT="[Text]" custT="1"/>
      <dgm:spPr/>
      <dgm:t>
        <a:bodyPr/>
        <a:lstStyle/>
        <a:p>
          <a:pPr>
            <a:spcAft>
              <a:spcPts val="1200"/>
            </a:spcAft>
          </a:pPr>
          <a:r>
            <a:rPr lang="en-GB" sz="2200" dirty="0">
              <a:solidFill>
                <a:schemeClr val="tx2"/>
              </a:solidFill>
              <a:latin typeface="Open Sans" panose="020B0606030504020204" pitchFamily="34" charset="0"/>
              <a:ea typeface="Open Sans" panose="020B0606030504020204" pitchFamily="34" charset="0"/>
              <a:cs typeface="Open Sans" panose="020B0606030504020204" pitchFamily="34" charset="0"/>
            </a:rPr>
            <a:t>Community leaders, groups, associations, and other stakeholders, e.g., local authorities and NGOs etc</a:t>
          </a:r>
        </a:p>
      </dgm:t>
    </dgm:pt>
    <dgm:pt modelId="{03C40250-BD81-4E49-8CB4-242FC8914D18}" type="sibTrans" cxnId="{9FDCA5DB-96A1-7545-A9D2-2CDC43E7A1D2}">
      <dgm:prSet/>
      <dgm:spPr/>
      <dgm:t>
        <a:bodyPr/>
        <a:lstStyle/>
        <a:p>
          <a:endParaRPr lang="en-GB"/>
        </a:p>
      </dgm:t>
    </dgm:pt>
    <dgm:pt modelId="{30299CF7-8F7E-C04D-938A-90CCD7BF6DB6}" type="parTrans" cxnId="{9FDCA5DB-96A1-7545-A9D2-2CDC43E7A1D2}">
      <dgm:prSet/>
      <dgm:spPr/>
      <dgm:t>
        <a:bodyPr/>
        <a:lstStyle/>
        <a:p>
          <a:endParaRPr lang="en-GB"/>
        </a:p>
      </dgm:t>
    </dgm:pt>
    <dgm:pt modelId="{A3176116-F5C8-CD45-AE78-A52F0B268746}">
      <dgm:prSet phldrT="[Text]" custT="1"/>
      <dgm:spPr/>
      <dgm:t>
        <a:bodyPr/>
        <a:lstStyle/>
        <a:p>
          <a:r>
            <a:rPr lang="en-GB" sz="2400" dirty="0">
              <a:solidFill>
                <a:schemeClr val="bg2"/>
              </a:solidFill>
              <a:latin typeface="Montserrat" pitchFamily="2" charset="77"/>
            </a:rPr>
            <a:t>Priority needs</a:t>
          </a:r>
        </a:p>
      </dgm:t>
    </dgm:pt>
    <dgm:pt modelId="{7190D43E-F8CC-CE4E-953C-A894AEB21146}" type="parTrans" cxnId="{328A47D4-6A6F-F947-AF74-874FC5FADDDE}">
      <dgm:prSet/>
      <dgm:spPr/>
      <dgm:t>
        <a:bodyPr/>
        <a:lstStyle/>
        <a:p>
          <a:endParaRPr lang="en-GB"/>
        </a:p>
      </dgm:t>
    </dgm:pt>
    <dgm:pt modelId="{633CC3AF-7E41-7A42-A1B2-BF4D212221C5}" type="sibTrans" cxnId="{328A47D4-6A6F-F947-AF74-874FC5FADDDE}">
      <dgm:prSet/>
      <dgm:spPr/>
      <dgm:t>
        <a:bodyPr/>
        <a:lstStyle/>
        <a:p>
          <a:endParaRPr lang="en-GB"/>
        </a:p>
      </dgm:t>
    </dgm:pt>
    <dgm:pt modelId="{FE6532BB-63CB-DA4F-96DA-108A9C713566}">
      <dgm:prSet phldrT="[Text]" custT="1"/>
      <dgm:spPr/>
      <dgm:t>
        <a:bodyPr/>
        <a:lstStyle/>
        <a:p>
          <a:r>
            <a:rPr lang="en-GB" sz="2200" dirty="0">
              <a:solidFill>
                <a:schemeClr val="tx2"/>
              </a:solidFill>
              <a:latin typeface="Open Sans" panose="020B0606030504020204" pitchFamily="34" charset="0"/>
              <a:ea typeface="Open Sans" panose="020B0606030504020204" pitchFamily="34" charset="0"/>
              <a:cs typeface="Open Sans" panose="020B0606030504020204" pitchFamily="34" charset="0"/>
            </a:rPr>
            <a:t>Main needs and preferred ways to receive support</a:t>
          </a:r>
        </a:p>
      </dgm:t>
    </dgm:pt>
    <dgm:pt modelId="{05B88620-31DA-6F4E-A002-CDCE1896BA50}" type="parTrans" cxnId="{4C0A3713-4F43-DC44-BEF7-6305ED20DDB5}">
      <dgm:prSet/>
      <dgm:spPr/>
      <dgm:t>
        <a:bodyPr/>
        <a:lstStyle/>
        <a:p>
          <a:endParaRPr lang="en-GB"/>
        </a:p>
      </dgm:t>
    </dgm:pt>
    <dgm:pt modelId="{79115160-8CF5-3947-866C-AA51EA3B0C54}" type="sibTrans" cxnId="{4C0A3713-4F43-DC44-BEF7-6305ED20DDB5}">
      <dgm:prSet/>
      <dgm:spPr/>
      <dgm:t>
        <a:bodyPr/>
        <a:lstStyle/>
        <a:p>
          <a:endParaRPr lang="en-GB"/>
        </a:p>
      </dgm:t>
    </dgm:pt>
    <dgm:pt modelId="{39EF2446-B287-2141-9936-E47CBD83C1DE}">
      <dgm:prSet phldrT="[Text]" custT="1"/>
      <dgm:spPr/>
      <dgm:t>
        <a:bodyPr/>
        <a:lstStyle/>
        <a:p>
          <a:pPr>
            <a:spcAft>
              <a:spcPts val="1200"/>
            </a:spcAft>
          </a:pPr>
          <a:r>
            <a:rPr lang="en-GB" sz="2200" dirty="0">
              <a:solidFill>
                <a:schemeClr val="tx2"/>
              </a:solidFill>
              <a:latin typeface="Open Sans" panose="020B0606030504020204" pitchFamily="34" charset="0"/>
              <a:ea typeface="Open Sans" panose="020B0606030504020204" pitchFamily="34" charset="0"/>
              <a:cs typeface="Open Sans" panose="020B0606030504020204" pitchFamily="34" charset="0"/>
            </a:rPr>
            <a:t>How are decisions made, who participates and who is excluded, level of trust, tensions and conflict</a:t>
          </a:r>
        </a:p>
      </dgm:t>
    </dgm:pt>
    <dgm:pt modelId="{AE1FEFB4-A41F-8A4A-A626-45C2ACD3C4CD}" type="parTrans" cxnId="{288A7994-9136-7247-89E5-DA3CEE930171}">
      <dgm:prSet/>
      <dgm:spPr/>
      <dgm:t>
        <a:bodyPr/>
        <a:lstStyle/>
        <a:p>
          <a:endParaRPr lang="en-GB"/>
        </a:p>
      </dgm:t>
    </dgm:pt>
    <dgm:pt modelId="{0250E6C5-9635-914F-9CE8-904ADCB1E262}" type="sibTrans" cxnId="{288A7994-9136-7247-89E5-DA3CEE930171}">
      <dgm:prSet/>
      <dgm:spPr/>
      <dgm:t>
        <a:bodyPr/>
        <a:lstStyle/>
        <a:p>
          <a:endParaRPr lang="en-GB"/>
        </a:p>
      </dgm:t>
    </dgm:pt>
    <dgm:pt modelId="{1DD4553C-3BC7-584B-919F-ACA2F0243D3D}">
      <dgm:prSet phldrT="[Text]" custT="1"/>
      <dgm:spPr/>
      <dgm:t>
        <a:bodyPr/>
        <a:lstStyle/>
        <a:p>
          <a:r>
            <a:rPr lang="en-GB" sz="2400" dirty="0">
              <a:solidFill>
                <a:schemeClr val="bg2"/>
              </a:solidFill>
              <a:latin typeface="Montserrat" pitchFamily="2" charset="77"/>
            </a:rPr>
            <a:t>Culture &amp; beliefs</a:t>
          </a:r>
        </a:p>
      </dgm:t>
    </dgm:pt>
    <dgm:pt modelId="{52D1299F-D45D-4842-9ADF-0D39A32D9E23}" type="sibTrans" cxnId="{7F553F65-14F5-3D49-B6C7-CF6349A4FC68}">
      <dgm:prSet/>
      <dgm:spPr/>
      <dgm:t>
        <a:bodyPr/>
        <a:lstStyle/>
        <a:p>
          <a:endParaRPr lang="en-GB"/>
        </a:p>
      </dgm:t>
    </dgm:pt>
    <dgm:pt modelId="{EC4FEAA9-E341-6346-8A87-062AD96EF786}" type="parTrans" cxnId="{7F553F65-14F5-3D49-B6C7-CF6349A4FC68}">
      <dgm:prSet/>
      <dgm:spPr/>
      <dgm:t>
        <a:bodyPr/>
        <a:lstStyle/>
        <a:p>
          <a:endParaRPr lang="en-GB"/>
        </a:p>
      </dgm:t>
    </dgm:pt>
    <dgm:pt modelId="{A1167310-5D1D-9143-8C01-E1D4A0E274A8}" type="pres">
      <dgm:prSet presAssocID="{3C29B486-0D92-ED49-B627-EC06465AF5CD}" presName="Name0" presStyleCnt="0">
        <dgm:presLayoutVars>
          <dgm:dir/>
          <dgm:animLvl val="lvl"/>
          <dgm:resizeHandles val="exact"/>
        </dgm:presLayoutVars>
      </dgm:prSet>
      <dgm:spPr/>
    </dgm:pt>
    <dgm:pt modelId="{CC4EF8DD-5C76-0245-A324-FC5D1D107A96}" type="pres">
      <dgm:prSet presAssocID="{A3176116-F5C8-CD45-AE78-A52F0B268746}" presName="linNode" presStyleCnt="0"/>
      <dgm:spPr/>
    </dgm:pt>
    <dgm:pt modelId="{D0D29837-8B96-4840-A0A8-E2274A898735}" type="pres">
      <dgm:prSet presAssocID="{A3176116-F5C8-CD45-AE78-A52F0B268746}" presName="parentText" presStyleLbl="node1" presStyleIdx="0" presStyleCnt="6" custScaleX="45241">
        <dgm:presLayoutVars>
          <dgm:chMax val="1"/>
          <dgm:bulletEnabled val="1"/>
        </dgm:presLayoutVars>
      </dgm:prSet>
      <dgm:spPr/>
    </dgm:pt>
    <dgm:pt modelId="{61D3A7AA-5992-D649-B99D-745AC5C3E426}" type="pres">
      <dgm:prSet presAssocID="{A3176116-F5C8-CD45-AE78-A52F0B268746}" presName="descendantText" presStyleLbl="alignAccFollowNode1" presStyleIdx="0" presStyleCnt="6" custScaleX="116744">
        <dgm:presLayoutVars>
          <dgm:bulletEnabled val="1"/>
        </dgm:presLayoutVars>
      </dgm:prSet>
      <dgm:spPr/>
    </dgm:pt>
    <dgm:pt modelId="{8FFCEB18-DC9B-1746-8A0D-714843A3203A}" type="pres">
      <dgm:prSet presAssocID="{633CC3AF-7E41-7A42-A1B2-BF4D212221C5}" presName="sp" presStyleCnt="0"/>
      <dgm:spPr/>
    </dgm:pt>
    <dgm:pt modelId="{733BB094-4FD6-EC41-9E7A-122D73A5E59E}" type="pres">
      <dgm:prSet presAssocID="{23460E2D-454C-984D-9003-A78BB5551D9F}" presName="linNode" presStyleCnt="0"/>
      <dgm:spPr/>
    </dgm:pt>
    <dgm:pt modelId="{12F3BD05-1C2C-C542-9DB8-CE8C18A6D6A8}" type="pres">
      <dgm:prSet presAssocID="{23460E2D-454C-984D-9003-A78BB5551D9F}" presName="parentText" presStyleLbl="node1" presStyleIdx="1" presStyleCnt="6" custScaleX="45241">
        <dgm:presLayoutVars>
          <dgm:chMax val="1"/>
          <dgm:bulletEnabled val="1"/>
        </dgm:presLayoutVars>
      </dgm:prSet>
      <dgm:spPr/>
    </dgm:pt>
    <dgm:pt modelId="{F3B9454D-02EA-7E46-87A7-26E5E9091A1D}" type="pres">
      <dgm:prSet presAssocID="{23460E2D-454C-984D-9003-A78BB5551D9F}" presName="descendantText" presStyleLbl="alignAccFollowNode1" presStyleIdx="1" presStyleCnt="6" custScaleX="116744">
        <dgm:presLayoutVars>
          <dgm:bulletEnabled val="1"/>
        </dgm:presLayoutVars>
      </dgm:prSet>
      <dgm:spPr/>
    </dgm:pt>
    <dgm:pt modelId="{691ED0F1-25BF-B241-B6A3-3DA236395F11}" type="pres">
      <dgm:prSet presAssocID="{AE5B09DB-ED14-C248-8122-24AE4589474B}" presName="sp" presStyleCnt="0"/>
      <dgm:spPr/>
    </dgm:pt>
    <dgm:pt modelId="{CB5DC9F6-EA34-414F-BD5E-BC4B72C1EF99}" type="pres">
      <dgm:prSet presAssocID="{E8491AC2-2EE7-1D46-B189-7E4649E6408F}" presName="linNode" presStyleCnt="0"/>
      <dgm:spPr/>
    </dgm:pt>
    <dgm:pt modelId="{A88FDD63-CEDD-8044-89F2-E4926D3EBB4E}" type="pres">
      <dgm:prSet presAssocID="{E8491AC2-2EE7-1D46-B189-7E4649E6408F}" presName="parentText" presStyleLbl="node1" presStyleIdx="2" presStyleCnt="6" custScaleX="45241">
        <dgm:presLayoutVars>
          <dgm:chMax val="1"/>
          <dgm:bulletEnabled val="1"/>
        </dgm:presLayoutVars>
      </dgm:prSet>
      <dgm:spPr/>
    </dgm:pt>
    <dgm:pt modelId="{247D6BBB-70BA-FF40-A006-A736301F4BB6}" type="pres">
      <dgm:prSet presAssocID="{E8491AC2-2EE7-1D46-B189-7E4649E6408F}" presName="descendantText" presStyleLbl="alignAccFollowNode1" presStyleIdx="2" presStyleCnt="6" custScaleX="116744">
        <dgm:presLayoutVars>
          <dgm:bulletEnabled val="1"/>
        </dgm:presLayoutVars>
      </dgm:prSet>
      <dgm:spPr/>
    </dgm:pt>
    <dgm:pt modelId="{472211D4-98AD-6B43-89A2-6C5157738927}" type="pres">
      <dgm:prSet presAssocID="{9D306007-2113-6F44-83B1-4121F55B0FCA}" presName="sp" presStyleCnt="0"/>
      <dgm:spPr/>
    </dgm:pt>
    <dgm:pt modelId="{34403323-3E50-5349-B3E2-C43E9E5858EF}" type="pres">
      <dgm:prSet presAssocID="{1DD4553C-3BC7-584B-919F-ACA2F0243D3D}" presName="linNode" presStyleCnt="0"/>
      <dgm:spPr/>
    </dgm:pt>
    <dgm:pt modelId="{214E34C9-427F-154F-94C6-17698314B899}" type="pres">
      <dgm:prSet presAssocID="{1DD4553C-3BC7-584B-919F-ACA2F0243D3D}" presName="parentText" presStyleLbl="node1" presStyleIdx="3" presStyleCnt="6" custScaleX="45241">
        <dgm:presLayoutVars>
          <dgm:chMax val="1"/>
          <dgm:bulletEnabled val="1"/>
        </dgm:presLayoutVars>
      </dgm:prSet>
      <dgm:spPr/>
    </dgm:pt>
    <dgm:pt modelId="{DAC24D66-8572-BE45-88E6-46D82FF5FC61}" type="pres">
      <dgm:prSet presAssocID="{1DD4553C-3BC7-584B-919F-ACA2F0243D3D}" presName="descendantText" presStyleLbl="alignAccFollowNode1" presStyleIdx="3" presStyleCnt="6" custScaleX="116744">
        <dgm:presLayoutVars>
          <dgm:bulletEnabled val="1"/>
        </dgm:presLayoutVars>
      </dgm:prSet>
      <dgm:spPr/>
    </dgm:pt>
    <dgm:pt modelId="{60A33B21-F8BC-644D-B49E-3FD4CD2BEF2F}" type="pres">
      <dgm:prSet presAssocID="{52D1299F-D45D-4842-9ADF-0D39A32D9E23}" presName="sp" presStyleCnt="0"/>
      <dgm:spPr/>
    </dgm:pt>
    <dgm:pt modelId="{F8CA623B-3DD4-EC43-9DB9-0005AF811C8D}" type="pres">
      <dgm:prSet presAssocID="{091A49C7-3EE9-854A-B50C-9933932E4C3B}" presName="linNode" presStyleCnt="0"/>
      <dgm:spPr/>
    </dgm:pt>
    <dgm:pt modelId="{FEFCB59A-5D1E-6349-849D-4CD4BCFF35F9}" type="pres">
      <dgm:prSet presAssocID="{091A49C7-3EE9-854A-B50C-9933932E4C3B}" presName="parentText" presStyleLbl="node1" presStyleIdx="4" presStyleCnt="6" custScaleX="45241">
        <dgm:presLayoutVars>
          <dgm:chMax val="1"/>
          <dgm:bulletEnabled val="1"/>
        </dgm:presLayoutVars>
      </dgm:prSet>
      <dgm:spPr/>
    </dgm:pt>
    <dgm:pt modelId="{316DB134-425E-0544-A67C-F869121FB560}" type="pres">
      <dgm:prSet presAssocID="{091A49C7-3EE9-854A-B50C-9933932E4C3B}" presName="descendantText" presStyleLbl="alignAccFollowNode1" presStyleIdx="4" presStyleCnt="6" custScaleX="116744">
        <dgm:presLayoutVars>
          <dgm:bulletEnabled val="1"/>
        </dgm:presLayoutVars>
      </dgm:prSet>
      <dgm:spPr/>
    </dgm:pt>
    <dgm:pt modelId="{18945E7A-2C2B-BD41-9863-6DF23930827D}" type="pres">
      <dgm:prSet presAssocID="{362A87E2-4E90-0448-B855-96B7F1E91A81}" presName="sp" presStyleCnt="0"/>
      <dgm:spPr/>
    </dgm:pt>
    <dgm:pt modelId="{CD9AD919-F42C-874D-B847-BEF6CC1ADEAE}" type="pres">
      <dgm:prSet presAssocID="{F5AA3D3F-35E2-844D-8887-BAAFF0D44AE6}" presName="linNode" presStyleCnt="0"/>
      <dgm:spPr/>
    </dgm:pt>
    <dgm:pt modelId="{8B14C9BC-C454-874E-A192-12F6C0C255B9}" type="pres">
      <dgm:prSet presAssocID="{F5AA3D3F-35E2-844D-8887-BAAFF0D44AE6}" presName="parentText" presStyleLbl="node1" presStyleIdx="5" presStyleCnt="6" custScaleX="45241">
        <dgm:presLayoutVars>
          <dgm:chMax val="1"/>
          <dgm:bulletEnabled val="1"/>
        </dgm:presLayoutVars>
      </dgm:prSet>
      <dgm:spPr/>
    </dgm:pt>
    <dgm:pt modelId="{3D7EC829-6283-6540-ADC8-14AA4EE81CBC}" type="pres">
      <dgm:prSet presAssocID="{F5AA3D3F-35E2-844D-8887-BAAFF0D44AE6}" presName="descendantText" presStyleLbl="alignAccFollowNode1" presStyleIdx="5" presStyleCnt="6" custScaleX="116744">
        <dgm:presLayoutVars>
          <dgm:bulletEnabled val="1"/>
        </dgm:presLayoutVars>
      </dgm:prSet>
      <dgm:spPr/>
    </dgm:pt>
  </dgm:ptLst>
  <dgm:cxnLst>
    <dgm:cxn modelId="{CED95B02-783D-9742-8610-516E3643CFE0}" type="presOf" srcId="{1F5D377F-D00E-8746-A995-663DB85C3DD5}" destId="{3D7EC829-6283-6540-ADC8-14AA4EE81CBC}" srcOrd="0" destOrd="0" presId="urn:microsoft.com/office/officeart/2005/8/layout/vList5"/>
    <dgm:cxn modelId="{19F55206-7D06-BE47-B7E4-882A91D19FA4}" type="presOf" srcId="{E8491AC2-2EE7-1D46-B189-7E4649E6408F}" destId="{A88FDD63-CEDD-8044-89F2-E4926D3EBB4E}" srcOrd="0" destOrd="0" presId="urn:microsoft.com/office/officeart/2005/8/layout/vList5"/>
    <dgm:cxn modelId="{0C61320C-A3FE-8C42-BBBA-DE5FB1454CBB}" type="presOf" srcId="{614F669C-4A9C-4E49-9249-70769FBBF6C0}" destId="{316DB134-425E-0544-A67C-F869121FB560}" srcOrd="0" destOrd="1" presId="urn:microsoft.com/office/officeart/2005/8/layout/vList5"/>
    <dgm:cxn modelId="{B4661111-9D8B-584F-85AD-30A4F82CCAC8}" type="presOf" srcId="{091A49C7-3EE9-854A-B50C-9933932E4C3B}" destId="{FEFCB59A-5D1E-6349-849D-4CD4BCFF35F9}" srcOrd="0" destOrd="0" presId="urn:microsoft.com/office/officeart/2005/8/layout/vList5"/>
    <dgm:cxn modelId="{696B1111-B089-514F-A0FD-876E97A92F90}" type="presOf" srcId="{39EF2446-B287-2141-9936-E47CBD83C1DE}" destId="{247D6BBB-70BA-FF40-A006-A736301F4BB6}" srcOrd="0" destOrd="0" presId="urn:microsoft.com/office/officeart/2005/8/layout/vList5"/>
    <dgm:cxn modelId="{4C0A3713-4F43-DC44-BEF7-6305ED20DDB5}" srcId="{A3176116-F5C8-CD45-AE78-A52F0B268746}" destId="{FE6532BB-63CB-DA4F-96DA-108A9C713566}" srcOrd="0" destOrd="0" parTransId="{05B88620-31DA-6F4E-A002-CDCE1896BA50}" sibTransId="{79115160-8CF5-3947-866C-AA51EA3B0C54}"/>
    <dgm:cxn modelId="{F8DD7023-4A05-D64A-AA60-3784EE039E3C}" type="presOf" srcId="{A3176116-F5C8-CD45-AE78-A52F0B268746}" destId="{D0D29837-8B96-4840-A0A8-E2274A898735}" srcOrd="0" destOrd="0" presId="urn:microsoft.com/office/officeart/2005/8/layout/vList5"/>
    <dgm:cxn modelId="{B0C89454-1B02-B14A-A52F-7820E2859552}" srcId="{3C29B486-0D92-ED49-B627-EC06465AF5CD}" destId="{091A49C7-3EE9-854A-B50C-9933932E4C3B}" srcOrd="4" destOrd="0" parTransId="{15D3BD2D-7B1D-E24B-B22B-73F3A162B8D9}" sibTransId="{362A87E2-4E90-0448-B855-96B7F1E91A81}"/>
    <dgm:cxn modelId="{D3A31858-126B-684A-8ED8-706C15ACA769}" type="presOf" srcId="{FE6532BB-63CB-DA4F-96DA-108A9C713566}" destId="{61D3A7AA-5992-D649-B99D-745AC5C3E426}" srcOrd="0" destOrd="0" presId="urn:microsoft.com/office/officeart/2005/8/layout/vList5"/>
    <dgm:cxn modelId="{7F553F65-14F5-3D49-B6C7-CF6349A4FC68}" srcId="{3C29B486-0D92-ED49-B627-EC06465AF5CD}" destId="{1DD4553C-3BC7-584B-919F-ACA2F0243D3D}" srcOrd="3" destOrd="0" parTransId="{EC4FEAA9-E341-6346-8A87-062AD96EF786}" sibTransId="{52D1299F-D45D-4842-9ADF-0D39A32D9E23}"/>
    <dgm:cxn modelId="{E2714F69-DFF0-4241-B2B4-D048C8B41A37}" type="presOf" srcId="{0FD8D92A-3A9B-4444-B011-E6196BE12197}" destId="{247D6BBB-70BA-FF40-A006-A736301F4BB6}" srcOrd="0" destOrd="1" presId="urn:microsoft.com/office/officeart/2005/8/layout/vList5"/>
    <dgm:cxn modelId="{8882557B-12E9-C24F-939B-DC5C2A1FACE1}" srcId="{3C29B486-0D92-ED49-B627-EC06465AF5CD}" destId="{23460E2D-454C-984D-9003-A78BB5551D9F}" srcOrd="1" destOrd="0" parTransId="{2B16A6AA-82FD-854B-AE24-80D87D891AE8}" sibTransId="{AE5B09DB-ED14-C248-8122-24AE4589474B}"/>
    <dgm:cxn modelId="{7BD29D80-249A-B44C-AAAC-A45BFD986958}" type="presOf" srcId="{F5AA3D3F-35E2-844D-8887-BAAFF0D44AE6}" destId="{8B14C9BC-C454-874E-A192-12F6C0C255B9}" srcOrd="0" destOrd="0" presId="urn:microsoft.com/office/officeart/2005/8/layout/vList5"/>
    <dgm:cxn modelId="{DC8E2883-B16E-704F-A6D9-AD27E712574A}" type="presOf" srcId="{23460E2D-454C-984D-9003-A78BB5551D9F}" destId="{12F3BD05-1C2C-C542-9DB8-CE8C18A6D6A8}" srcOrd="0" destOrd="0" presId="urn:microsoft.com/office/officeart/2005/8/layout/vList5"/>
    <dgm:cxn modelId="{93A00E87-7D95-E846-B115-B95EE1BAC83D}" type="presOf" srcId="{1DD4553C-3BC7-584B-919F-ACA2F0243D3D}" destId="{214E34C9-427F-154F-94C6-17698314B899}" srcOrd="0" destOrd="0" presId="urn:microsoft.com/office/officeart/2005/8/layout/vList5"/>
    <dgm:cxn modelId="{4CCB5C87-F561-2D4E-9F0B-E99993C1B4C7}" srcId="{E8491AC2-2EE7-1D46-B189-7E4649E6408F}" destId="{0FD8D92A-3A9B-4444-B011-E6196BE12197}" srcOrd="1" destOrd="0" parTransId="{C890F042-4E76-B84D-B5D8-67883AC6F7A7}" sibTransId="{AA8A8B97-BF76-4547-A149-B2EFECA3CF72}"/>
    <dgm:cxn modelId="{288A7994-9136-7247-89E5-DA3CEE930171}" srcId="{E8491AC2-2EE7-1D46-B189-7E4649E6408F}" destId="{39EF2446-B287-2141-9936-E47CBD83C1DE}" srcOrd="0" destOrd="0" parTransId="{AE1FEFB4-A41F-8A4A-A626-45C2ACD3C4CD}" sibTransId="{0250E6C5-9635-914F-9CE8-904ADCB1E262}"/>
    <dgm:cxn modelId="{2BDA0599-5331-BF48-B5C4-3F600BC96328}" srcId="{1DD4553C-3BC7-584B-919F-ACA2F0243D3D}" destId="{3CC43918-FF69-424E-993E-348C1EEED5B1}" srcOrd="0" destOrd="0" parTransId="{97CD48E8-5B7A-A945-B4CC-0382C8D8AD3A}" sibTransId="{4AF0BA3D-991E-FD4B-B457-EB6D37657A0A}"/>
    <dgm:cxn modelId="{CBD32F9D-07B4-CF48-A536-8B085C9BC1EB}" srcId="{3C29B486-0D92-ED49-B627-EC06465AF5CD}" destId="{F5AA3D3F-35E2-844D-8887-BAAFF0D44AE6}" srcOrd="5" destOrd="0" parTransId="{B935D838-6A36-6043-AD85-0081F46AA94E}" sibTransId="{FAB47A4E-C937-3143-9201-55E0DFD78CD3}"/>
    <dgm:cxn modelId="{D8368C9F-7556-FD49-8F17-E965778FADE1}" type="presOf" srcId="{8BB77E2C-F864-2E47-BD86-53B36884CC17}" destId="{F3B9454D-02EA-7E46-87A7-26E5E9091A1D}" srcOrd="0" destOrd="0" presId="urn:microsoft.com/office/officeart/2005/8/layout/vList5"/>
    <dgm:cxn modelId="{05C0EFAB-2955-E349-8A9C-FAB05EA75AB4}" type="presOf" srcId="{3CC43918-FF69-424E-993E-348C1EEED5B1}" destId="{DAC24D66-8572-BE45-88E6-46D82FF5FC61}" srcOrd="0" destOrd="0" presId="urn:microsoft.com/office/officeart/2005/8/layout/vList5"/>
    <dgm:cxn modelId="{2FC992B8-EF22-6148-82C4-4FE65B495F6A}" srcId="{23460E2D-454C-984D-9003-A78BB5551D9F}" destId="{8BB77E2C-F864-2E47-BD86-53B36884CC17}" srcOrd="0" destOrd="0" parTransId="{AC760CE0-DF15-284A-B933-450F822ABFD6}" sibTransId="{88C9A815-B3AE-F649-A370-2FF7FD8EB3FA}"/>
    <dgm:cxn modelId="{31A011BB-ED80-0C49-9490-95A2B45F5D56}" srcId="{F5AA3D3F-35E2-844D-8887-BAAFF0D44AE6}" destId="{1F5D377F-D00E-8746-A995-663DB85C3DD5}" srcOrd="0" destOrd="0" parTransId="{AAFCDBEF-A4AF-954D-BBAA-5AB058B9A08B}" sibTransId="{8C22BDAB-E23D-594F-BED8-5032E14CF66B}"/>
    <dgm:cxn modelId="{68AF5ABF-A31F-7044-A709-9795D04D5ECB}" type="presOf" srcId="{7E298DD9-234C-044D-A57E-2BEAEE5DF2CE}" destId="{F3B9454D-02EA-7E46-87A7-26E5E9091A1D}" srcOrd="0" destOrd="1" presId="urn:microsoft.com/office/officeart/2005/8/layout/vList5"/>
    <dgm:cxn modelId="{A39A7AC2-E8CD-1F40-A858-B5DEA71A2674}" srcId="{3C29B486-0D92-ED49-B627-EC06465AF5CD}" destId="{E8491AC2-2EE7-1D46-B189-7E4649E6408F}" srcOrd="2" destOrd="0" parTransId="{1793222C-8C92-7244-96EE-FBEC12D5044A}" sibTransId="{9D306007-2113-6F44-83B1-4121F55B0FCA}"/>
    <dgm:cxn modelId="{DC78D6CF-BC08-6B4F-BBA4-210935347FCD}" srcId="{091A49C7-3EE9-854A-B50C-9933932E4C3B}" destId="{614F669C-4A9C-4E49-9249-70769FBBF6C0}" srcOrd="1" destOrd="0" parTransId="{5F20F27F-C219-B04A-AC18-A8582C3FF225}" sibTransId="{A3BEB824-81C0-4B49-B365-52DBB4A4A3B9}"/>
    <dgm:cxn modelId="{328A47D4-6A6F-F947-AF74-874FC5FADDDE}" srcId="{3C29B486-0D92-ED49-B627-EC06465AF5CD}" destId="{A3176116-F5C8-CD45-AE78-A52F0B268746}" srcOrd="0" destOrd="0" parTransId="{7190D43E-F8CC-CE4E-953C-A894AEB21146}" sibTransId="{633CC3AF-7E41-7A42-A1B2-BF4D212221C5}"/>
    <dgm:cxn modelId="{9FDCA5DB-96A1-7545-A9D2-2CDC43E7A1D2}" srcId="{23460E2D-454C-984D-9003-A78BB5551D9F}" destId="{7E298DD9-234C-044D-A57E-2BEAEE5DF2CE}" srcOrd="1" destOrd="0" parTransId="{30299CF7-8F7E-C04D-938A-90CCD7BF6DB6}" sibTransId="{03C40250-BD81-4E49-8CB4-242FC8914D18}"/>
    <dgm:cxn modelId="{537E23DC-197B-4E4A-B5F8-88BCA83DC4F7}" srcId="{091A49C7-3EE9-854A-B50C-9933932E4C3B}" destId="{D4B5D898-D66A-0846-9786-8FC88B60185C}" srcOrd="0" destOrd="0" parTransId="{8001A853-4963-BB46-A220-14462884FEAB}" sibTransId="{853E128A-EE26-284A-82F3-47BC4E8269BD}"/>
    <dgm:cxn modelId="{049301E4-8324-9D42-BD67-E75FA7876CD3}" type="presOf" srcId="{D4B5D898-D66A-0846-9786-8FC88B60185C}" destId="{316DB134-425E-0544-A67C-F869121FB560}" srcOrd="0" destOrd="0" presId="urn:microsoft.com/office/officeart/2005/8/layout/vList5"/>
    <dgm:cxn modelId="{BA26FFFA-B5E5-BD4B-8640-0A7DAF53E9DB}" type="presOf" srcId="{3C29B486-0D92-ED49-B627-EC06465AF5CD}" destId="{A1167310-5D1D-9143-8C01-E1D4A0E274A8}" srcOrd="0" destOrd="0" presId="urn:microsoft.com/office/officeart/2005/8/layout/vList5"/>
    <dgm:cxn modelId="{2EFCAF6B-1F01-924A-AF4E-9FC7CBCE7E3C}" type="presParOf" srcId="{A1167310-5D1D-9143-8C01-E1D4A0E274A8}" destId="{CC4EF8DD-5C76-0245-A324-FC5D1D107A96}" srcOrd="0" destOrd="0" presId="urn:microsoft.com/office/officeart/2005/8/layout/vList5"/>
    <dgm:cxn modelId="{45E31451-1503-9144-8DA5-629A4AB912DA}" type="presParOf" srcId="{CC4EF8DD-5C76-0245-A324-FC5D1D107A96}" destId="{D0D29837-8B96-4840-A0A8-E2274A898735}" srcOrd="0" destOrd="0" presId="urn:microsoft.com/office/officeart/2005/8/layout/vList5"/>
    <dgm:cxn modelId="{6A3636E1-D5C2-774D-A898-AE4990371DB1}" type="presParOf" srcId="{CC4EF8DD-5C76-0245-A324-FC5D1D107A96}" destId="{61D3A7AA-5992-D649-B99D-745AC5C3E426}" srcOrd="1" destOrd="0" presId="urn:microsoft.com/office/officeart/2005/8/layout/vList5"/>
    <dgm:cxn modelId="{085A4CB7-8A86-B145-BF7A-52B64B16990A}" type="presParOf" srcId="{A1167310-5D1D-9143-8C01-E1D4A0E274A8}" destId="{8FFCEB18-DC9B-1746-8A0D-714843A3203A}" srcOrd="1" destOrd="0" presId="urn:microsoft.com/office/officeart/2005/8/layout/vList5"/>
    <dgm:cxn modelId="{E8B905F9-988A-7B4E-8757-47DA69BF72D0}" type="presParOf" srcId="{A1167310-5D1D-9143-8C01-E1D4A0E274A8}" destId="{733BB094-4FD6-EC41-9E7A-122D73A5E59E}" srcOrd="2" destOrd="0" presId="urn:microsoft.com/office/officeart/2005/8/layout/vList5"/>
    <dgm:cxn modelId="{4F887943-0618-7244-9097-154CA64DA95E}" type="presParOf" srcId="{733BB094-4FD6-EC41-9E7A-122D73A5E59E}" destId="{12F3BD05-1C2C-C542-9DB8-CE8C18A6D6A8}" srcOrd="0" destOrd="0" presId="urn:microsoft.com/office/officeart/2005/8/layout/vList5"/>
    <dgm:cxn modelId="{C9126209-1630-0A4F-838B-418B1FC18C65}" type="presParOf" srcId="{733BB094-4FD6-EC41-9E7A-122D73A5E59E}" destId="{F3B9454D-02EA-7E46-87A7-26E5E9091A1D}" srcOrd="1" destOrd="0" presId="urn:microsoft.com/office/officeart/2005/8/layout/vList5"/>
    <dgm:cxn modelId="{F148A106-6482-6D46-B2A2-BD09BB61EBB3}" type="presParOf" srcId="{A1167310-5D1D-9143-8C01-E1D4A0E274A8}" destId="{691ED0F1-25BF-B241-B6A3-3DA236395F11}" srcOrd="3" destOrd="0" presId="urn:microsoft.com/office/officeart/2005/8/layout/vList5"/>
    <dgm:cxn modelId="{C7C40D77-DBC9-6746-A489-DAFA506DFFFD}" type="presParOf" srcId="{A1167310-5D1D-9143-8C01-E1D4A0E274A8}" destId="{CB5DC9F6-EA34-414F-BD5E-BC4B72C1EF99}" srcOrd="4" destOrd="0" presId="urn:microsoft.com/office/officeart/2005/8/layout/vList5"/>
    <dgm:cxn modelId="{8708D3DC-69AB-BE43-9F5B-70E977E20759}" type="presParOf" srcId="{CB5DC9F6-EA34-414F-BD5E-BC4B72C1EF99}" destId="{A88FDD63-CEDD-8044-89F2-E4926D3EBB4E}" srcOrd="0" destOrd="0" presId="urn:microsoft.com/office/officeart/2005/8/layout/vList5"/>
    <dgm:cxn modelId="{8AF50352-62BE-E04E-A184-4902E4F1AF87}" type="presParOf" srcId="{CB5DC9F6-EA34-414F-BD5E-BC4B72C1EF99}" destId="{247D6BBB-70BA-FF40-A006-A736301F4BB6}" srcOrd="1" destOrd="0" presId="urn:microsoft.com/office/officeart/2005/8/layout/vList5"/>
    <dgm:cxn modelId="{B21C8437-BB70-2946-81BC-2590A3F0700F}" type="presParOf" srcId="{A1167310-5D1D-9143-8C01-E1D4A0E274A8}" destId="{472211D4-98AD-6B43-89A2-6C5157738927}" srcOrd="5" destOrd="0" presId="urn:microsoft.com/office/officeart/2005/8/layout/vList5"/>
    <dgm:cxn modelId="{1BBF8B28-C65F-A44B-BDB2-CB9961068465}" type="presParOf" srcId="{A1167310-5D1D-9143-8C01-E1D4A0E274A8}" destId="{34403323-3E50-5349-B3E2-C43E9E5858EF}" srcOrd="6" destOrd="0" presId="urn:microsoft.com/office/officeart/2005/8/layout/vList5"/>
    <dgm:cxn modelId="{34A5F895-738C-BC49-BC9F-760C1E611E00}" type="presParOf" srcId="{34403323-3E50-5349-B3E2-C43E9E5858EF}" destId="{214E34C9-427F-154F-94C6-17698314B899}" srcOrd="0" destOrd="0" presId="urn:microsoft.com/office/officeart/2005/8/layout/vList5"/>
    <dgm:cxn modelId="{68867CFF-241D-C741-A164-6194CE5EC677}" type="presParOf" srcId="{34403323-3E50-5349-B3E2-C43E9E5858EF}" destId="{DAC24D66-8572-BE45-88E6-46D82FF5FC61}" srcOrd="1" destOrd="0" presId="urn:microsoft.com/office/officeart/2005/8/layout/vList5"/>
    <dgm:cxn modelId="{E2675ECB-1491-9D4E-8E7B-8DCAE71C753D}" type="presParOf" srcId="{A1167310-5D1D-9143-8C01-E1D4A0E274A8}" destId="{60A33B21-F8BC-644D-B49E-3FD4CD2BEF2F}" srcOrd="7" destOrd="0" presId="urn:microsoft.com/office/officeart/2005/8/layout/vList5"/>
    <dgm:cxn modelId="{3BE56A24-F6B0-2B45-8F03-8BDDD84804C8}" type="presParOf" srcId="{A1167310-5D1D-9143-8C01-E1D4A0E274A8}" destId="{F8CA623B-3DD4-EC43-9DB9-0005AF811C8D}" srcOrd="8" destOrd="0" presId="urn:microsoft.com/office/officeart/2005/8/layout/vList5"/>
    <dgm:cxn modelId="{1512FB06-A4D6-3049-9403-D99421DCF714}" type="presParOf" srcId="{F8CA623B-3DD4-EC43-9DB9-0005AF811C8D}" destId="{FEFCB59A-5D1E-6349-849D-4CD4BCFF35F9}" srcOrd="0" destOrd="0" presId="urn:microsoft.com/office/officeart/2005/8/layout/vList5"/>
    <dgm:cxn modelId="{22F92907-6A27-8147-AE70-EC2C2FD445DA}" type="presParOf" srcId="{F8CA623B-3DD4-EC43-9DB9-0005AF811C8D}" destId="{316DB134-425E-0544-A67C-F869121FB560}" srcOrd="1" destOrd="0" presId="urn:microsoft.com/office/officeart/2005/8/layout/vList5"/>
    <dgm:cxn modelId="{DFA61878-7BF2-4146-977C-F5427BCE1688}" type="presParOf" srcId="{A1167310-5D1D-9143-8C01-E1D4A0E274A8}" destId="{18945E7A-2C2B-BD41-9863-6DF23930827D}" srcOrd="9" destOrd="0" presId="urn:microsoft.com/office/officeart/2005/8/layout/vList5"/>
    <dgm:cxn modelId="{A41B0A68-43D9-B147-B5C1-4985E8966219}" type="presParOf" srcId="{A1167310-5D1D-9143-8C01-E1D4A0E274A8}" destId="{CD9AD919-F42C-874D-B847-BEF6CC1ADEAE}" srcOrd="10" destOrd="0" presId="urn:microsoft.com/office/officeart/2005/8/layout/vList5"/>
    <dgm:cxn modelId="{F215DDB1-029B-A84F-BC97-846617D3563B}" type="presParOf" srcId="{CD9AD919-F42C-874D-B847-BEF6CC1ADEAE}" destId="{8B14C9BC-C454-874E-A192-12F6C0C255B9}" srcOrd="0" destOrd="0" presId="urn:microsoft.com/office/officeart/2005/8/layout/vList5"/>
    <dgm:cxn modelId="{BC1647C0-BFDA-D54C-8633-B5B4EEDC36DD}" type="presParOf" srcId="{CD9AD919-F42C-874D-B847-BEF6CC1ADEAE}" destId="{3D7EC829-6283-6540-ADC8-14AA4EE81CBC}" srcOrd="1" destOrd="0" presId="urn:microsoft.com/office/officeart/2005/8/layout/vList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A21F18F7-6819-854E-98C0-75006211873E}" type="doc">
      <dgm:prSet loTypeId="urn:microsoft.com/office/officeart/2005/8/layout/process1" loCatId="" qsTypeId="urn:microsoft.com/office/officeart/2005/8/quickstyle/simple1" qsCatId="simple" csTypeId="urn:microsoft.com/office/officeart/2005/8/colors/accent1_2" csCatId="accent1" phldr="1"/>
      <dgm:spPr/>
      <dgm:t>
        <a:bodyPr/>
        <a:lstStyle/>
        <a:p>
          <a:endParaRPr lang="en-GB"/>
        </a:p>
      </dgm:t>
    </dgm:pt>
    <dgm:pt modelId="{F3517E2E-96AE-D344-A0F5-73A2F5C1BD08}">
      <dgm:prSet phldrT="[Text]" custT="1"/>
      <dgm:spPr/>
      <dgm:t>
        <a:bodyPr/>
        <a:lstStyle/>
        <a:p>
          <a:r>
            <a:rPr lang="en-GB" sz="2600">
              <a:solidFill>
                <a:schemeClr val="bg2"/>
              </a:solidFill>
              <a:latin typeface="Montserrat" pitchFamily="2" charset="77"/>
            </a:rPr>
            <a:t>Discuss in advance with community stakeholders, volunteers and local authorities</a:t>
          </a:r>
        </a:p>
      </dgm:t>
    </dgm:pt>
    <dgm:pt modelId="{05E1DA52-A686-7743-864D-1F2CB48330AF}" type="parTrans" cxnId="{E4C5DA87-290D-8D41-94A1-7C31E949C9AC}">
      <dgm:prSet/>
      <dgm:spPr/>
      <dgm:t>
        <a:bodyPr/>
        <a:lstStyle/>
        <a:p>
          <a:endParaRPr lang="en-GB">
            <a:solidFill>
              <a:schemeClr val="bg2"/>
            </a:solidFill>
            <a:latin typeface="Montserrat" pitchFamily="2" charset="77"/>
          </a:endParaRPr>
        </a:p>
      </dgm:t>
    </dgm:pt>
    <dgm:pt modelId="{69D10938-44E8-5B41-9405-957F477D04A0}" type="sibTrans" cxnId="{E4C5DA87-290D-8D41-94A1-7C31E949C9AC}">
      <dgm:prSet/>
      <dgm:spPr/>
      <dgm:t>
        <a:bodyPr/>
        <a:lstStyle/>
        <a:p>
          <a:endParaRPr lang="en-GB">
            <a:solidFill>
              <a:schemeClr val="bg2"/>
            </a:solidFill>
            <a:latin typeface="Montserrat" pitchFamily="2" charset="77"/>
          </a:endParaRPr>
        </a:p>
      </dgm:t>
    </dgm:pt>
    <dgm:pt modelId="{B2721CBE-C49B-5B4D-933A-73DDB07D6417}">
      <dgm:prSet phldrT="[Text]" custT="1"/>
      <dgm:spPr/>
      <dgm:t>
        <a:bodyPr/>
        <a:lstStyle/>
        <a:p>
          <a:r>
            <a:rPr lang="en-GB" sz="2600">
              <a:solidFill>
                <a:schemeClr val="bg2"/>
              </a:solidFill>
              <a:latin typeface="Montserrat" pitchFamily="2" charset="77"/>
            </a:rPr>
            <a:t>Information to share with the wider community e.g., through a community meeting </a:t>
          </a:r>
        </a:p>
      </dgm:t>
    </dgm:pt>
    <dgm:pt modelId="{F1252446-FC2E-EF45-89AC-BF8C468EE6CC}" type="parTrans" cxnId="{3A27C0AD-3424-7344-8721-10D66E22A8C4}">
      <dgm:prSet/>
      <dgm:spPr/>
      <dgm:t>
        <a:bodyPr/>
        <a:lstStyle/>
        <a:p>
          <a:endParaRPr lang="en-GB">
            <a:solidFill>
              <a:schemeClr val="bg2"/>
            </a:solidFill>
            <a:latin typeface="Montserrat" pitchFamily="2" charset="77"/>
          </a:endParaRPr>
        </a:p>
      </dgm:t>
    </dgm:pt>
    <dgm:pt modelId="{54190C64-3534-4441-802B-1F848E2188FC}" type="sibTrans" cxnId="{3A27C0AD-3424-7344-8721-10D66E22A8C4}">
      <dgm:prSet/>
      <dgm:spPr/>
      <dgm:t>
        <a:bodyPr/>
        <a:lstStyle/>
        <a:p>
          <a:endParaRPr lang="en-GB">
            <a:solidFill>
              <a:schemeClr val="bg2"/>
            </a:solidFill>
            <a:latin typeface="Montserrat" pitchFamily="2" charset="77"/>
          </a:endParaRPr>
        </a:p>
      </dgm:t>
    </dgm:pt>
    <dgm:pt modelId="{694BE25B-96E3-5240-84EE-B51D9FB54C1C}">
      <dgm:prSet phldrT="[Text]" custT="1"/>
      <dgm:spPr/>
      <dgm:t>
        <a:bodyPr/>
        <a:lstStyle/>
        <a:p>
          <a:r>
            <a:rPr lang="en-GB" sz="2600">
              <a:solidFill>
                <a:schemeClr val="bg2"/>
              </a:solidFill>
              <a:latin typeface="Montserrat" pitchFamily="2" charset="77"/>
            </a:rPr>
            <a:t>Topics to brief assessment teams on</a:t>
          </a:r>
        </a:p>
      </dgm:t>
    </dgm:pt>
    <dgm:pt modelId="{B423B5DB-4AC1-B546-AA71-60C06CC7213E}" type="parTrans" cxnId="{C1A4CAED-2C38-0948-AEA1-671ED5595127}">
      <dgm:prSet/>
      <dgm:spPr/>
      <dgm:t>
        <a:bodyPr/>
        <a:lstStyle/>
        <a:p>
          <a:endParaRPr lang="en-GB">
            <a:solidFill>
              <a:schemeClr val="bg2"/>
            </a:solidFill>
            <a:latin typeface="Montserrat" pitchFamily="2" charset="77"/>
          </a:endParaRPr>
        </a:p>
      </dgm:t>
    </dgm:pt>
    <dgm:pt modelId="{FCB05A5A-EFCC-9245-A7DE-9229478F3B3B}" type="sibTrans" cxnId="{C1A4CAED-2C38-0948-AEA1-671ED5595127}">
      <dgm:prSet/>
      <dgm:spPr/>
      <dgm:t>
        <a:bodyPr/>
        <a:lstStyle/>
        <a:p>
          <a:endParaRPr lang="en-GB">
            <a:solidFill>
              <a:schemeClr val="bg2"/>
            </a:solidFill>
            <a:latin typeface="Montserrat" pitchFamily="2" charset="77"/>
          </a:endParaRPr>
        </a:p>
      </dgm:t>
    </dgm:pt>
    <dgm:pt modelId="{659562B9-F97A-6D48-8AC9-2EC3E0F3DC05}" type="pres">
      <dgm:prSet presAssocID="{A21F18F7-6819-854E-98C0-75006211873E}" presName="Name0" presStyleCnt="0">
        <dgm:presLayoutVars>
          <dgm:dir/>
          <dgm:resizeHandles val="exact"/>
        </dgm:presLayoutVars>
      </dgm:prSet>
      <dgm:spPr/>
    </dgm:pt>
    <dgm:pt modelId="{4724BD90-52B0-8749-9C2E-69965B66551E}" type="pres">
      <dgm:prSet presAssocID="{F3517E2E-96AE-D344-A0F5-73A2F5C1BD08}" presName="node" presStyleLbl="node1" presStyleIdx="0" presStyleCnt="3">
        <dgm:presLayoutVars>
          <dgm:bulletEnabled val="1"/>
        </dgm:presLayoutVars>
      </dgm:prSet>
      <dgm:spPr/>
    </dgm:pt>
    <dgm:pt modelId="{C8E8B5AA-951B-E040-A5EE-7053E38709B4}" type="pres">
      <dgm:prSet presAssocID="{69D10938-44E8-5B41-9405-957F477D04A0}" presName="sibTrans" presStyleLbl="sibTrans2D1" presStyleIdx="0" presStyleCnt="2"/>
      <dgm:spPr/>
    </dgm:pt>
    <dgm:pt modelId="{D172FD97-0F19-594A-9C71-24F6E58BC9F1}" type="pres">
      <dgm:prSet presAssocID="{69D10938-44E8-5B41-9405-957F477D04A0}" presName="connectorText" presStyleLbl="sibTrans2D1" presStyleIdx="0" presStyleCnt="2"/>
      <dgm:spPr/>
    </dgm:pt>
    <dgm:pt modelId="{2AD82744-A177-FD4A-95F1-B6C1DB04C527}" type="pres">
      <dgm:prSet presAssocID="{B2721CBE-C49B-5B4D-933A-73DDB07D6417}" presName="node" presStyleLbl="node1" presStyleIdx="1" presStyleCnt="3">
        <dgm:presLayoutVars>
          <dgm:bulletEnabled val="1"/>
        </dgm:presLayoutVars>
      </dgm:prSet>
      <dgm:spPr/>
    </dgm:pt>
    <dgm:pt modelId="{9E64450D-9E23-764C-8555-7E4195373DA5}" type="pres">
      <dgm:prSet presAssocID="{54190C64-3534-4441-802B-1F848E2188FC}" presName="sibTrans" presStyleLbl="sibTrans2D1" presStyleIdx="1" presStyleCnt="2"/>
      <dgm:spPr/>
    </dgm:pt>
    <dgm:pt modelId="{F8A1729F-EBAC-8347-9E27-39A0975D7B7D}" type="pres">
      <dgm:prSet presAssocID="{54190C64-3534-4441-802B-1F848E2188FC}" presName="connectorText" presStyleLbl="sibTrans2D1" presStyleIdx="1" presStyleCnt="2"/>
      <dgm:spPr/>
    </dgm:pt>
    <dgm:pt modelId="{10120E6C-5E35-1E48-AC86-9986063F84DB}" type="pres">
      <dgm:prSet presAssocID="{694BE25B-96E3-5240-84EE-B51D9FB54C1C}" presName="node" presStyleLbl="node1" presStyleIdx="2" presStyleCnt="3">
        <dgm:presLayoutVars>
          <dgm:bulletEnabled val="1"/>
        </dgm:presLayoutVars>
      </dgm:prSet>
      <dgm:spPr/>
    </dgm:pt>
  </dgm:ptLst>
  <dgm:cxnLst>
    <dgm:cxn modelId="{69BFEA1B-364D-0E44-9EE4-AC71C8A0A92B}" type="presOf" srcId="{A21F18F7-6819-854E-98C0-75006211873E}" destId="{659562B9-F97A-6D48-8AC9-2EC3E0F3DC05}" srcOrd="0" destOrd="0" presId="urn:microsoft.com/office/officeart/2005/8/layout/process1"/>
    <dgm:cxn modelId="{3632222E-4A9C-984B-AFFC-53D42FF405E2}" type="presOf" srcId="{694BE25B-96E3-5240-84EE-B51D9FB54C1C}" destId="{10120E6C-5E35-1E48-AC86-9986063F84DB}" srcOrd="0" destOrd="0" presId="urn:microsoft.com/office/officeart/2005/8/layout/process1"/>
    <dgm:cxn modelId="{36E40364-5ED5-A84B-86C7-5D7DD365F31A}" type="presOf" srcId="{54190C64-3534-4441-802B-1F848E2188FC}" destId="{F8A1729F-EBAC-8347-9E27-39A0975D7B7D}" srcOrd="1" destOrd="0" presId="urn:microsoft.com/office/officeart/2005/8/layout/process1"/>
    <dgm:cxn modelId="{0364AD7E-36C7-5F41-AC12-8D61F8242A28}" type="presOf" srcId="{B2721CBE-C49B-5B4D-933A-73DDB07D6417}" destId="{2AD82744-A177-FD4A-95F1-B6C1DB04C527}" srcOrd="0" destOrd="0" presId="urn:microsoft.com/office/officeart/2005/8/layout/process1"/>
    <dgm:cxn modelId="{E4C5DA87-290D-8D41-94A1-7C31E949C9AC}" srcId="{A21F18F7-6819-854E-98C0-75006211873E}" destId="{F3517E2E-96AE-D344-A0F5-73A2F5C1BD08}" srcOrd="0" destOrd="0" parTransId="{05E1DA52-A686-7743-864D-1F2CB48330AF}" sibTransId="{69D10938-44E8-5B41-9405-957F477D04A0}"/>
    <dgm:cxn modelId="{69E618A3-8FB1-9945-8DC0-3D0529E914EA}" type="presOf" srcId="{F3517E2E-96AE-D344-A0F5-73A2F5C1BD08}" destId="{4724BD90-52B0-8749-9C2E-69965B66551E}" srcOrd="0" destOrd="0" presId="urn:microsoft.com/office/officeart/2005/8/layout/process1"/>
    <dgm:cxn modelId="{3A27C0AD-3424-7344-8721-10D66E22A8C4}" srcId="{A21F18F7-6819-854E-98C0-75006211873E}" destId="{B2721CBE-C49B-5B4D-933A-73DDB07D6417}" srcOrd="1" destOrd="0" parTransId="{F1252446-FC2E-EF45-89AC-BF8C468EE6CC}" sibTransId="{54190C64-3534-4441-802B-1F848E2188FC}"/>
    <dgm:cxn modelId="{8C6D64DB-DD39-3B4D-BD49-09C03338915B}" type="presOf" srcId="{69D10938-44E8-5B41-9405-957F477D04A0}" destId="{D172FD97-0F19-594A-9C71-24F6E58BC9F1}" srcOrd="1" destOrd="0" presId="urn:microsoft.com/office/officeart/2005/8/layout/process1"/>
    <dgm:cxn modelId="{D10C6CDB-D1CE-FD44-AD3A-EA0EE001304A}" type="presOf" srcId="{69D10938-44E8-5B41-9405-957F477D04A0}" destId="{C8E8B5AA-951B-E040-A5EE-7053E38709B4}" srcOrd="0" destOrd="0" presId="urn:microsoft.com/office/officeart/2005/8/layout/process1"/>
    <dgm:cxn modelId="{C1A4CAED-2C38-0948-AEA1-671ED5595127}" srcId="{A21F18F7-6819-854E-98C0-75006211873E}" destId="{694BE25B-96E3-5240-84EE-B51D9FB54C1C}" srcOrd="2" destOrd="0" parTransId="{B423B5DB-4AC1-B546-AA71-60C06CC7213E}" sibTransId="{FCB05A5A-EFCC-9245-A7DE-9229478F3B3B}"/>
    <dgm:cxn modelId="{6B1E15F4-1BBE-8141-B133-5EA74B699F7C}" type="presOf" srcId="{54190C64-3534-4441-802B-1F848E2188FC}" destId="{9E64450D-9E23-764C-8555-7E4195373DA5}" srcOrd="0" destOrd="0" presId="urn:microsoft.com/office/officeart/2005/8/layout/process1"/>
    <dgm:cxn modelId="{C2529432-6A12-FA4C-ADBC-00FDC607D3D8}" type="presParOf" srcId="{659562B9-F97A-6D48-8AC9-2EC3E0F3DC05}" destId="{4724BD90-52B0-8749-9C2E-69965B66551E}" srcOrd="0" destOrd="0" presId="urn:microsoft.com/office/officeart/2005/8/layout/process1"/>
    <dgm:cxn modelId="{EDF5C78B-EAD9-1F45-AD48-C3011A2CED0C}" type="presParOf" srcId="{659562B9-F97A-6D48-8AC9-2EC3E0F3DC05}" destId="{C8E8B5AA-951B-E040-A5EE-7053E38709B4}" srcOrd="1" destOrd="0" presId="urn:microsoft.com/office/officeart/2005/8/layout/process1"/>
    <dgm:cxn modelId="{1788AC4B-9B10-534D-AE70-E4C75742B0D7}" type="presParOf" srcId="{C8E8B5AA-951B-E040-A5EE-7053E38709B4}" destId="{D172FD97-0F19-594A-9C71-24F6E58BC9F1}" srcOrd="0" destOrd="0" presId="urn:microsoft.com/office/officeart/2005/8/layout/process1"/>
    <dgm:cxn modelId="{C1A9D33F-7C65-C346-AB6B-349A5C252AE6}" type="presParOf" srcId="{659562B9-F97A-6D48-8AC9-2EC3E0F3DC05}" destId="{2AD82744-A177-FD4A-95F1-B6C1DB04C527}" srcOrd="2" destOrd="0" presId="urn:microsoft.com/office/officeart/2005/8/layout/process1"/>
    <dgm:cxn modelId="{691553E7-72D4-A242-9C5A-419C5FEFE0EC}" type="presParOf" srcId="{659562B9-F97A-6D48-8AC9-2EC3E0F3DC05}" destId="{9E64450D-9E23-764C-8555-7E4195373DA5}" srcOrd="3" destOrd="0" presId="urn:microsoft.com/office/officeart/2005/8/layout/process1"/>
    <dgm:cxn modelId="{1A54259C-54BB-A04D-8F36-E44FAA8FFDD5}" type="presParOf" srcId="{9E64450D-9E23-764C-8555-7E4195373DA5}" destId="{F8A1729F-EBAC-8347-9E27-39A0975D7B7D}" srcOrd="0" destOrd="0" presId="urn:microsoft.com/office/officeart/2005/8/layout/process1"/>
    <dgm:cxn modelId="{88CB4983-24F7-0943-8CCB-58FD1BFE97F7}" type="presParOf" srcId="{659562B9-F97A-6D48-8AC9-2EC3E0F3DC05}" destId="{10120E6C-5E35-1E48-AC86-9986063F84DB}" srcOrd="4" destOrd="0" presId="urn:microsoft.com/office/officeart/2005/8/layout/process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266B02F0-6A84-7C45-868E-0D037A6942C9}" type="doc">
      <dgm:prSet loTypeId="urn:microsoft.com/office/officeart/2005/8/layout/hProcess4" loCatId="" qsTypeId="urn:microsoft.com/office/officeart/2005/8/quickstyle/simple1" qsCatId="simple" csTypeId="urn:microsoft.com/office/officeart/2005/8/colors/accent1_2" csCatId="accent1" phldr="1"/>
      <dgm:spPr/>
      <dgm:t>
        <a:bodyPr/>
        <a:lstStyle/>
        <a:p>
          <a:endParaRPr lang="en-GB"/>
        </a:p>
      </dgm:t>
    </dgm:pt>
    <dgm:pt modelId="{08523BCD-3541-E04F-B4E5-DD0830185A50}">
      <dgm:prSet phldrT="[Text]" custT="1"/>
      <dgm:spPr/>
      <dgm:t>
        <a:bodyPr/>
        <a:lstStyle/>
        <a:p>
          <a:r>
            <a:rPr lang="en-GB" sz="2800" b="1" dirty="0">
              <a:solidFill>
                <a:schemeClr val="tx2"/>
              </a:solidFill>
              <a:latin typeface="Montserrat" pitchFamily="2" charset="77"/>
            </a:rPr>
            <a:t>1. Build understanding and acceptance to use selection criteria</a:t>
          </a:r>
        </a:p>
      </dgm:t>
    </dgm:pt>
    <dgm:pt modelId="{4ECA9AE3-3938-3144-83C1-E7D6096DF669}" type="parTrans" cxnId="{5A87AE9E-7241-A544-AD68-868D5747A8B7}">
      <dgm:prSet/>
      <dgm:spPr/>
      <dgm:t>
        <a:bodyPr/>
        <a:lstStyle/>
        <a:p>
          <a:endParaRPr lang="en-GB"/>
        </a:p>
      </dgm:t>
    </dgm:pt>
    <dgm:pt modelId="{87506282-05F7-2747-94AB-A22C19DCEFA2}" type="sibTrans" cxnId="{5A87AE9E-7241-A544-AD68-868D5747A8B7}">
      <dgm:prSet/>
      <dgm:spPr/>
      <dgm:t>
        <a:bodyPr/>
        <a:lstStyle/>
        <a:p>
          <a:endParaRPr lang="en-GB"/>
        </a:p>
      </dgm:t>
    </dgm:pt>
    <dgm:pt modelId="{08D28404-96A5-7D42-A283-7F6FFA499D8D}">
      <dgm:prSet phldrT="[Text]" custT="1"/>
      <dgm:spPr>
        <a:solidFill>
          <a:srgbClr val="01C8C3"/>
        </a:solidFill>
        <a:ln>
          <a:solidFill>
            <a:srgbClr val="01C8C3"/>
          </a:solidFill>
        </a:ln>
      </dgm:spPr>
      <dgm:t>
        <a:bodyPr/>
        <a:lstStyle/>
        <a:p>
          <a:pPr>
            <a:spcAft>
              <a:spcPts val="1200"/>
            </a:spcAft>
          </a:pPr>
          <a:r>
            <a:rPr lang="en-GB" sz="2400" dirty="0">
              <a:latin typeface="Open Sans" panose="020B0606030504020204" pitchFamily="34" charset="0"/>
              <a:ea typeface="Open Sans" panose="020B0606030504020204" pitchFamily="34" charset="0"/>
              <a:cs typeface="Open Sans" panose="020B0606030504020204" pitchFamily="34" charset="0"/>
            </a:rPr>
            <a:t>Explain why it's needed – openly and widely</a:t>
          </a:r>
        </a:p>
      </dgm:t>
    </dgm:pt>
    <dgm:pt modelId="{C3606A66-1F01-B547-8C13-C8147C3C9A48}" type="parTrans" cxnId="{AAB475F6-8A4C-E64D-BCA3-EAEB4DC1ED73}">
      <dgm:prSet/>
      <dgm:spPr/>
      <dgm:t>
        <a:bodyPr/>
        <a:lstStyle/>
        <a:p>
          <a:endParaRPr lang="en-GB"/>
        </a:p>
      </dgm:t>
    </dgm:pt>
    <dgm:pt modelId="{12981215-9BB7-BD4A-A970-6CFB69128ED1}" type="sibTrans" cxnId="{AAB475F6-8A4C-E64D-BCA3-EAEB4DC1ED73}">
      <dgm:prSet/>
      <dgm:spPr/>
      <dgm:t>
        <a:bodyPr/>
        <a:lstStyle/>
        <a:p>
          <a:endParaRPr lang="en-GB"/>
        </a:p>
      </dgm:t>
    </dgm:pt>
    <dgm:pt modelId="{38822B81-D542-FF4A-992C-53689F85E924}">
      <dgm:prSet phldrT="[Text]" custT="1"/>
      <dgm:spPr/>
      <dgm:t>
        <a:bodyPr/>
        <a:lstStyle/>
        <a:p>
          <a:r>
            <a:rPr lang="en-GB" sz="2800" b="1">
              <a:solidFill>
                <a:schemeClr val="tx2"/>
              </a:solidFill>
              <a:latin typeface="Montserrat" pitchFamily="2" charset="77"/>
            </a:rPr>
            <a:t>2. Discuss and agree the selection criteria</a:t>
          </a:r>
        </a:p>
      </dgm:t>
    </dgm:pt>
    <dgm:pt modelId="{2877B465-19FF-714C-B305-A9CBC0DCD207}" type="parTrans" cxnId="{3A48FC60-7D3B-E248-A483-63BCA879B1AB}">
      <dgm:prSet/>
      <dgm:spPr/>
      <dgm:t>
        <a:bodyPr/>
        <a:lstStyle/>
        <a:p>
          <a:endParaRPr lang="en-GB"/>
        </a:p>
      </dgm:t>
    </dgm:pt>
    <dgm:pt modelId="{47A22FCE-579B-BB47-B1E0-FA84449F7B99}" type="sibTrans" cxnId="{3A48FC60-7D3B-E248-A483-63BCA879B1AB}">
      <dgm:prSet/>
      <dgm:spPr/>
      <dgm:t>
        <a:bodyPr/>
        <a:lstStyle/>
        <a:p>
          <a:endParaRPr lang="en-GB"/>
        </a:p>
      </dgm:t>
    </dgm:pt>
    <dgm:pt modelId="{7866ACBB-6BC4-BD41-B15A-E331D29A57A9}">
      <dgm:prSet phldrT="[Text]" custT="1"/>
      <dgm:spPr>
        <a:solidFill>
          <a:srgbClr val="01C8C3"/>
        </a:solidFill>
        <a:ln>
          <a:solidFill>
            <a:srgbClr val="01C8C3"/>
          </a:solidFill>
        </a:ln>
      </dgm:spPr>
      <dgm:t>
        <a:bodyPr tIns="0"/>
        <a:lstStyle/>
        <a:p>
          <a:pPr>
            <a:spcAft>
              <a:spcPts val="1200"/>
            </a:spcAft>
          </a:pPr>
          <a:r>
            <a:rPr lang="en-GB" sz="2400" dirty="0">
              <a:latin typeface="Open Sans" panose="020B0606030504020204" pitchFamily="34" charset="0"/>
              <a:ea typeface="Open Sans" panose="020B0606030504020204" pitchFamily="34" charset="0"/>
              <a:cs typeface="Open Sans" panose="020B0606030504020204" pitchFamily="34" charset="0"/>
            </a:rPr>
            <a:t>Discuss with a wide range of groups</a:t>
          </a:r>
        </a:p>
      </dgm:t>
    </dgm:pt>
    <dgm:pt modelId="{2C14ABE1-C129-5048-85E7-DFA0711FE198}" type="parTrans" cxnId="{695F1F6D-C515-004F-A5AB-1F28FB7F9481}">
      <dgm:prSet/>
      <dgm:spPr/>
      <dgm:t>
        <a:bodyPr/>
        <a:lstStyle/>
        <a:p>
          <a:endParaRPr lang="en-GB"/>
        </a:p>
      </dgm:t>
    </dgm:pt>
    <dgm:pt modelId="{B6CE183B-968F-A44F-B17F-78320D5B538B}" type="sibTrans" cxnId="{695F1F6D-C515-004F-A5AB-1F28FB7F9481}">
      <dgm:prSet/>
      <dgm:spPr/>
      <dgm:t>
        <a:bodyPr/>
        <a:lstStyle/>
        <a:p>
          <a:endParaRPr lang="en-GB"/>
        </a:p>
      </dgm:t>
    </dgm:pt>
    <dgm:pt modelId="{05C83B80-8873-444C-AE47-6EE5AB5C06CD}">
      <dgm:prSet phldrT="[Text]" custT="1"/>
      <dgm:spPr/>
      <dgm:t>
        <a:bodyPr/>
        <a:lstStyle/>
        <a:p>
          <a:r>
            <a:rPr lang="en-GB" sz="2800" b="1" dirty="0">
              <a:solidFill>
                <a:schemeClr val="tx2"/>
              </a:solidFill>
              <a:latin typeface="Montserrat" pitchFamily="2" charset="77"/>
            </a:rPr>
            <a:t>3. Communicate the agreed criteria widely and answer questions</a:t>
          </a:r>
        </a:p>
      </dgm:t>
    </dgm:pt>
    <dgm:pt modelId="{57F3F737-4A5B-E64F-8847-9DDACC9B88D1}" type="parTrans" cxnId="{B744D514-B7A5-254E-91D7-825CEA649C8A}">
      <dgm:prSet/>
      <dgm:spPr/>
      <dgm:t>
        <a:bodyPr/>
        <a:lstStyle/>
        <a:p>
          <a:endParaRPr lang="en-GB"/>
        </a:p>
      </dgm:t>
    </dgm:pt>
    <dgm:pt modelId="{5E320C21-74BC-C64A-9E56-CF1573DC8075}" type="sibTrans" cxnId="{B744D514-B7A5-254E-91D7-825CEA649C8A}">
      <dgm:prSet/>
      <dgm:spPr/>
      <dgm:t>
        <a:bodyPr/>
        <a:lstStyle/>
        <a:p>
          <a:endParaRPr lang="en-GB"/>
        </a:p>
      </dgm:t>
    </dgm:pt>
    <dgm:pt modelId="{17DE7D51-7BEF-134B-9DBE-2AED366285FC}">
      <dgm:prSet phldrT="[Text]" custT="1"/>
      <dgm:spPr>
        <a:solidFill>
          <a:srgbClr val="01C8C3"/>
        </a:solidFill>
        <a:ln>
          <a:solidFill>
            <a:srgbClr val="01C8C3"/>
          </a:solidFill>
        </a:ln>
      </dgm:spPr>
      <dgm:t>
        <a:bodyPr/>
        <a:lstStyle/>
        <a:p>
          <a:pPr>
            <a:spcAft>
              <a:spcPts val="1200"/>
            </a:spcAft>
          </a:pPr>
          <a:r>
            <a:rPr lang="en-GB" sz="2400" dirty="0">
              <a:latin typeface="Open Sans" panose="020B0606030504020204" pitchFamily="34" charset="0"/>
              <a:ea typeface="Open Sans" panose="020B0606030504020204" pitchFamily="34" charset="0"/>
              <a:cs typeface="Open Sans" panose="020B0606030504020204" pitchFamily="34" charset="0"/>
            </a:rPr>
            <a:t>Communicate final criteria clearly and widely</a:t>
          </a:r>
        </a:p>
      </dgm:t>
    </dgm:pt>
    <dgm:pt modelId="{6FF9CE4E-3FCC-7F42-A1FD-9E8DEBA1DE7B}" type="parTrans" cxnId="{CF1092EB-1F01-1540-9557-E2B9DA9DF189}">
      <dgm:prSet/>
      <dgm:spPr/>
      <dgm:t>
        <a:bodyPr/>
        <a:lstStyle/>
        <a:p>
          <a:endParaRPr lang="en-GB"/>
        </a:p>
      </dgm:t>
    </dgm:pt>
    <dgm:pt modelId="{E13CEDF8-A657-1C45-9B61-5313A6DAEA51}" type="sibTrans" cxnId="{CF1092EB-1F01-1540-9557-E2B9DA9DF189}">
      <dgm:prSet/>
      <dgm:spPr/>
      <dgm:t>
        <a:bodyPr/>
        <a:lstStyle/>
        <a:p>
          <a:endParaRPr lang="en-GB"/>
        </a:p>
      </dgm:t>
    </dgm:pt>
    <dgm:pt modelId="{F09C5CA1-7200-6647-9559-00E4AC9AF67A}">
      <dgm:prSet phldrT="[Text]" custT="1"/>
      <dgm:spPr>
        <a:solidFill>
          <a:srgbClr val="01C8C3"/>
        </a:solidFill>
        <a:ln>
          <a:solidFill>
            <a:srgbClr val="01C8C3"/>
          </a:solidFill>
        </a:ln>
      </dgm:spPr>
      <dgm:t>
        <a:bodyPr/>
        <a:lstStyle/>
        <a:p>
          <a:pPr>
            <a:spcAft>
              <a:spcPts val="1200"/>
            </a:spcAft>
          </a:pPr>
          <a:r>
            <a:rPr lang="en-GB" sz="2400" dirty="0">
              <a:latin typeface="Open Sans" panose="020B0606030504020204" pitchFamily="34" charset="0"/>
              <a:ea typeface="Open Sans" panose="020B0606030504020204" pitchFamily="34" charset="0"/>
              <a:cs typeface="Open Sans" panose="020B0606030504020204" pitchFamily="34" charset="0"/>
            </a:rPr>
            <a:t>Understand resistance</a:t>
          </a:r>
        </a:p>
      </dgm:t>
    </dgm:pt>
    <dgm:pt modelId="{9D428215-C228-D448-9922-39A8AB6A20A2}" type="parTrans" cxnId="{611AC3DF-236C-A646-8FC9-9BE4D4D83B19}">
      <dgm:prSet/>
      <dgm:spPr/>
      <dgm:t>
        <a:bodyPr/>
        <a:lstStyle/>
        <a:p>
          <a:endParaRPr lang="en-GB"/>
        </a:p>
      </dgm:t>
    </dgm:pt>
    <dgm:pt modelId="{B9A98F0C-62E5-C74B-AE31-17793CF1BD53}" type="sibTrans" cxnId="{611AC3DF-236C-A646-8FC9-9BE4D4D83B19}">
      <dgm:prSet/>
      <dgm:spPr/>
      <dgm:t>
        <a:bodyPr/>
        <a:lstStyle/>
        <a:p>
          <a:endParaRPr lang="en-GB"/>
        </a:p>
      </dgm:t>
    </dgm:pt>
    <dgm:pt modelId="{15B926F9-C65B-F846-9BE7-831CFB1D0670}">
      <dgm:prSet phldrT="[Text]" custT="1"/>
      <dgm:spPr>
        <a:solidFill>
          <a:srgbClr val="01C8C3"/>
        </a:solidFill>
        <a:ln>
          <a:solidFill>
            <a:srgbClr val="01C8C3"/>
          </a:solidFill>
        </a:ln>
      </dgm:spPr>
      <dgm:t>
        <a:bodyPr tIns="0"/>
        <a:lstStyle/>
        <a:p>
          <a:pPr>
            <a:spcAft>
              <a:spcPts val="1200"/>
            </a:spcAft>
          </a:pPr>
          <a:r>
            <a:rPr lang="en-GB" sz="2400" dirty="0">
              <a:latin typeface="Open Sans" panose="020B0606030504020204" pitchFamily="34" charset="0"/>
              <a:ea typeface="Open Sans" panose="020B0606030504020204" pitchFamily="34" charset="0"/>
              <a:cs typeface="Open Sans" panose="020B0606030504020204" pitchFamily="34" charset="0"/>
            </a:rPr>
            <a:t>Compromise to build acceptance</a:t>
          </a:r>
        </a:p>
      </dgm:t>
    </dgm:pt>
    <dgm:pt modelId="{D5A86CA4-DCA0-6144-A107-FBB9B3D01236}" type="parTrans" cxnId="{ECED3861-E11A-2946-800F-74407427E82C}">
      <dgm:prSet/>
      <dgm:spPr/>
      <dgm:t>
        <a:bodyPr/>
        <a:lstStyle/>
        <a:p>
          <a:endParaRPr lang="en-GB"/>
        </a:p>
      </dgm:t>
    </dgm:pt>
    <dgm:pt modelId="{D11A8A2C-683A-2B4D-A8EE-D644C86804CB}" type="sibTrans" cxnId="{ECED3861-E11A-2946-800F-74407427E82C}">
      <dgm:prSet/>
      <dgm:spPr/>
      <dgm:t>
        <a:bodyPr/>
        <a:lstStyle/>
        <a:p>
          <a:endParaRPr lang="en-GB"/>
        </a:p>
      </dgm:t>
    </dgm:pt>
    <dgm:pt modelId="{2B06F4B8-046B-564F-AC8F-970A0317CA1D}">
      <dgm:prSet phldrT="[Text]" custT="1"/>
      <dgm:spPr>
        <a:solidFill>
          <a:srgbClr val="01C8C3"/>
        </a:solidFill>
        <a:ln>
          <a:solidFill>
            <a:srgbClr val="01C8C3"/>
          </a:solidFill>
        </a:ln>
      </dgm:spPr>
      <dgm:t>
        <a:bodyPr tIns="0"/>
        <a:lstStyle/>
        <a:p>
          <a:pPr>
            <a:spcAft>
              <a:spcPts val="1200"/>
            </a:spcAft>
          </a:pPr>
          <a:r>
            <a:rPr lang="en-GB" sz="2400" dirty="0">
              <a:latin typeface="Open Sans" panose="020B0606030504020204" pitchFamily="34" charset="0"/>
              <a:ea typeface="Open Sans" panose="020B0606030504020204" pitchFamily="34" charset="0"/>
              <a:cs typeface="Open Sans" panose="020B0606030504020204" pitchFamily="34" charset="0"/>
            </a:rPr>
            <a:t>Understand the context </a:t>
          </a:r>
        </a:p>
      </dgm:t>
    </dgm:pt>
    <dgm:pt modelId="{D607D91D-91B0-AE49-AEA9-BDCC86BBFB50}" type="parTrans" cxnId="{BE38FD7E-F1B4-C544-A162-C0036CF8F06F}">
      <dgm:prSet/>
      <dgm:spPr/>
      <dgm:t>
        <a:bodyPr/>
        <a:lstStyle/>
        <a:p>
          <a:endParaRPr lang="en-GB"/>
        </a:p>
      </dgm:t>
    </dgm:pt>
    <dgm:pt modelId="{3D3E710C-098C-C44D-BC49-D8D35675D2C2}" type="sibTrans" cxnId="{BE38FD7E-F1B4-C544-A162-C0036CF8F06F}">
      <dgm:prSet/>
      <dgm:spPr/>
      <dgm:t>
        <a:bodyPr/>
        <a:lstStyle/>
        <a:p>
          <a:endParaRPr lang="en-GB"/>
        </a:p>
      </dgm:t>
    </dgm:pt>
    <dgm:pt modelId="{D4BAB349-0D2B-794E-8997-50A730F91A8E}">
      <dgm:prSet phldrT="[Text]" custT="1"/>
      <dgm:spPr>
        <a:solidFill>
          <a:srgbClr val="01C8C3"/>
        </a:solidFill>
        <a:ln>
          <a:solidFill>
            <a:srgbClr val="01C8C3"/>
          </a:solidFill>
        </a:ln>
      </dgm:spPr>
      <dgm:t>
        <a:bodyPr/>
        <a:lstStyle/>
        <a:p>
          <a:pPr>
            <a:spcAft>
              <a:spcPts val="1200"/>
            </a:spcAft>
          </a:pPr>
          <a:r>
            <a:rPr lang="en-GB" sz="2400" dirty="0">
              <a:latin typeface="Open Sans" panose="020B0606030504020204" pitchFamily="34" charset="0"/>
              <a:ea typeface="Open Sans" panose="020B0606030504020204" pitchFamily="34" charset="0"/>
              <a:cs typeface="Open Sans" panose="020B0606030504020204" pitchFamily="34" charset="0"/>
            </a:rPr>
            <a:t>A feedback mechanism is essential – with confidential channels</a:t>
          </a:r>
        </a:p>
      </dgm:t>
    </dgm:pt>
    <dgm:pt modelId="{092C0BDD-AE4B-EB4E-9BDA-1F69A3B1935D}" type="parTrans" cxnId="{523FE662-9351-3B4A-B9D5-CD32899994D8}">
      <dgm:prSet/>
      <dgm:spPr/>
      <dgm:t>
        <a:bodyPr/>
        <a:lstStyle/>
        <a:p>
          <a:endParaRPr lang="en-GB"/>
        </a:p>
      </dgm:t>
    </dgm:pt>
    <dgm:pt modelId="{497CB010-08B7-1549-B640-DC505BD94EA8}" type="sibTrans" cxnId="{523FE662-9351-3B4A-B9D5-CD32899994D8}">
      <dgm:prSet/>
      <dgm:spPr/>
      <dgm:t>
        <a:bodyPr/>
        <a:lstStyle/>
        <a:p>
          <a:endParaRPr lang="en-GB"/>
        </a:p>
      </dgm:t>
    </dgm:pt>
    <dgm:pt modelId="{5A4272FE-65D4-D04A-AB34-91867E5F326F}">
      <dgm:prSet phldrT="[Text]" custT="1"/>
      <dgm:spPr>
        <a:solidFill>
          <a:srgbClr val="01C8C3"/>
        </a:solidFill>
        <a:ln>
          <a:solidFill>
            <a:srgbClr val="01C8C3"/>
          </a:solidFill>
        </a:ln>
      </dgm:spPr>
      <dgm:t>
        <a:bodyPr/>
        <a:lstStyle/>
        <a:p>
          <a:pPr>
            <a:spcAft>
              <a:spcPts val="1200"/>
            </a:spcAft>
          </a:pPr>
          <a:r>
            <a:rPr lang="en-GB" sz="2400" dirty="0">
              <a:latin typeface="Open Sans" panose="020B0606030504020204" pitchFamily="34" charset="0"/>
              <a:ea typeface="Open Sans" panose="020B0606030504020204" pitchFamily="34" charset="0"/>
              <a:cs typeface="Open Sans" panose="020B0606030504020204" pitchFamily="34" charset="0"/>
            </a:rPr>
            <a:t>Include volunteers &amp; committees</a:t>
          </a:r>
        </a:p>
      </dgm:t>
    </dgm:pt>
    <dgm:pt modelId="{72BB429D-EC76-6348-AF77-AED8C6E37543}" type="parTrans" cxnId="{4871397D-61DA-D44C-80B7-2361EF06CC12}">
      <dgm:prSet/>
      <dgm:spPr/>
      <dgm:t>
        <a:bodyPr/>
        <a:lstStyle/>
        <a:p>
          <a:endParaRPr lang="en-GB"/>
        </a:p>
      </dgm:t>
    </dgm:pt>
    <dgm:pt modelId="{90D7600B-AB10-394E-B430-AA629B16B060}" type="sibTrans" cxnId="{4871397D-61DA-D44C-80B7-2361EF06CC12}">
      <dgm:prSet/>
      <dgm:spPr/>
      <dgm:t>
        <a:bodyPr/>
        <a:lstStyle/>
        <a:p>
          <a:endParaRPr lang="en-GB"/>
        </a:p>
      </dgm:t>
    </dgm:pt>
    <dgm:pt modelId="{61524B19-DD25-3E42-AD36-9F8E0FD5E94C}">
      <dgm:prSet phldrT="[Text]" custT="1"/>
      <dgm:spPr>
        <a:solidFill>
          <a:srgbClr val="01C8C3"/>
        </a:solidFill>
        <a:ln>
          <a:solidFill>
            <a:srgbClr val="01C8C3"/>
          </a:solidFill>
        </a:ln>
      </dgm:spPr>
      <dgm:t>
        <a:bodyPr tIns="0"/>
        <a:lstStyle/>
        <a:p>
          <a:pPr>
            <a:spcAft>
              <a:spcPts val="1200"/>
            </a:spcAft>
          </a:pPr>
          <a:r>
            <a:rPr lang="en-GB" sz="2400" dirty="0">
              <a:latin typeface="Open Sans" panose="020B0606030504020204" pitchFamily="34" charset="0"/>
              <a:ea typeface="Open Sans" panose="020B0606030504020204" pitchFamily="34" charset="0"/>
              <a:cs typeface="Open Sans" panose="020B0606030504020204" pitchFamily="34" charset="0"/>
            </a:rPr>
            <a:t>Practical and fair criteria</a:t>
          </a:r>
        </a:p>
      </dgm:t>
    </dgm:pt>
    <dgm:pt modelId="{33D8BC1D-32FD-9A48-8172-02265C426887}" type="parTrans" cxnId="{AB471AB3-1404-6C45-957D-4741AF7FDFC0}">
      <dgm:prSet/>
      <dgm:spPr/>
      <dgm:t>
        <a:bodyPr/>
        <a:lstStyle/>
        <a:p>
          <a:endParaRPr lang="en-GB"/>
        </a:p>
      </dgm:t>
    </dgm:pt>
    <dgm:pt modelId="{05A3F31D-4730-6D4D-A139-86078AB45AD9}" type="sibTrans" cxnId="{AB471AB3-1404-6C45-957D-4741AF7FDFC0}">
      <dgm:prSet/>
      <dgm:spPr/>
      <dgm:t>
        <a:bodyPr/>
        <a:lstStyle/>
        <a:p>
          <a:endParaRPr lang="en-GB"/>
        </a:p>
      </dgm:t>
    </dgm:pt>
    <dgm:pt modelId="{0AD83479-C584-1643-A15A-CE788AD50A22}">
      <dgm:prSet phldrT="[Text]" custT="1"/>
      <dgm:spPr>
        <a:solidFill>
          <a:srgbClr val="01C8C3"/>
        </a:solidFill>
        <a:ln>
          <a:solidFill>
            <a:srgbClr val="01C8C3"/>
          </a:solidFill>
        </a:ln>
      </dgm:spPr>
      <dgm:t>
        <a:bodyPr tIns="0"/>
        <a:lstStyle/>
        <a:p>
          <a:pPr>
            <a:spcAft>
              <a:spcPts val="1200"/>
            </a:spcAft>
          </a:pPr>
          <a:r>
            <a:rPr lang="en-GB" sz="2400">
              <a:latin typeface="Open Sans" panose="020B0606030504020204" pitchFamily="34" charset="0"/>
              <a:ea typeface="Open Sans" panose="020B0606030504020204" pitchFamily="34" charset="0"/>
              <a:cs typeface="Open Sans" panose="020B0606030504020204" pitchFamily="34" charset="0"/>
            </a:rPr>
            <a:t>Discuss targeting</a:t>
          </a:r>
        </a:p>
      </dgm:t>
    </dgm:pt>
    <dgm:pt modelId="{52B3E9EB-F6F9-6E4E-8EC1-95D7B350F44C}" type="parTrans" cxnId="{C71948CE-FC05-9542-A9C9-7F482BF372E9}">
      <dgm:prSet/>
      <dgm:spPr/>
      <dgm:t>
        <a:bodyPr/>
        <a:lstStyle/>
        <a:p>
          <a:endParaRPr lang="en-GB"/>
        </a:p>
      </dgm:t>
    </dgm:pt>
    <dgm:pt modelId="{0F9C3819-D55B-DF47-A0BA-ED343E22126D}" type="sibTrans" cxnId="{C71948CE-FC05-9542-A9C9-7F482BF372E9}">
      <dgm:prSet/>
      <dgm:spPr/>
      <dgm:t>
        <a:bodyPr/>
        <a:lstStyle/>
        <a:p>
          <a:endParaRPr lang="en-GB"/>
        </a:p>
      </dgm:t>
    </dgm:pt>
    <dgm:pt modelId="{5596B7CF-4FA0-0C46-B0B6-93A615125A95}">
      <dgm:prSet phldrT="[Text]" custT="1"/>
      <dgm:spPr>
        <a:solidFill>
          <a:srgbClr val="01C8C3"/>
        </a:solidFill>
        <a:ln>
          <a:solidFill>
            <a:srgbClr val="01C8C3"/>
          </a:solidFill>
        </a:ln>
      </dgm:spPr>
      <dgm:t>
        <a:bodyPr tIns="0"/>
        <a:lstStyle/>
        <a:p>
          <a:pPr>
            <a:spcAft>
              <a:spcPts val="1200"/>
            </a:spcAft>
          </a:pPr>
          <a:r>
            <a:rPr lang="en-GB" sz="2400" dirty="0">
              <a:latin typeface="Open Sans" panose="020B0606030504020204" pitchFamily="34" charset="0"/>
              <a:ea typeface="Open Sans" panose="020B0606030504020204" pitchFamily="34" charset="0"/>
              <a:cs typeface="Open Sans" panose="020B0606030504020204" pitchFamily="34" charset="0"/>
            </a:rPr>
            <a:t>Ask the community who needs the support most</a:t>
          </a:r>
        </a:p>
      </dgm:t>
    </dgm:pt>
    <dgm:pt modelId="{6F011F6E-E0BF-1440-B413-9A551A27A20E}" type="parTrans" cxnId="{5750059C-9D5E-2B4E-B716-D0DEFB1DCB6B}">
      <dgm:prSet/>
      <dgm:spPr/>
      <dgm:t>
        <a:bodyPr/>
        <a:lstStyle/>
        <a:p>
          <a:endParaRPr lang="en-GB"/>
        </a:p>
      </dgm:t>
    </dgm:pt>
    <dgm:pt modelId="{5932A20E-3C6C-6645-A135-ED0000F49BAF}" type="sibTrans" cxnId="{5750059C-9D5E-2B4E-B716-D0DEFB1DCB6B}">
      <dgm:prSet/>
      <dgm:spPr/>
      <dgm:t>
        <a:bodyPr/>
        <a:lstStyle/>
        <a:p>
          <a:endParaRPr lang="en-GB"/>
        </a:p>
      </dgm:t>
    </dgm:pt>
    <dgm:pt modelId="{E9D6D03E-C194-424A-B855-CD1024BA3C3C}">
      <dgm:prSet phldrT="[Text]" custT="1"/>
      <dgm:spPr>
        <a:solidFill>
          <a:srgbClr val="01C8C3"/>
        </a:solidFill>
        <a:ln>
          <a:solidFill>
            <a:srgbClr val="01C8C3"/>
          </a:solidFill>
        </a:ln>
      </dgm:spPr>
      <dgm:t>
        <a:bodyPr/>
        <a:lstStyle/>
        <a:p>
          <a:pPr>
            <a:spcAft>
              <a:spcPts val="1200"/>
            </a:spcAft>
          </a:pPr>
          <a:r>
            <a:rPr lang="en-GB" sz="2400" dirty="0">
              <a:latin typeface="Open Sans" panose="020B0606030504020204" pitchFamily="34" charset="0"/>
              <a:ea typeface="Open Sans" panose="020B0606030504020204" pitchFamily="34" charset="0"/>
              <a:cs typeface="Open Sans" panose="020B0606030504020204" pitchFamily="34" charset="0"/>
            </a:rPr>
            <a:t>Brief staff and volunteers</a:t>
          </a:r>
        </a:p>
      </dgm:t>
    </dgm:pt>
    <dgm:pt modelId="{773968A9-0DA5-584C-9AE0-9120FD62B19B}" type="parTrans" cxnId="{60C7AF5D-DA45-B34F-8FC7-CA1CBDEFF241}">
      <dgm:prSet/>
      <dgm:spPr/>
      <dgm:t>
        <a:bodyPr/>
        <a:lstStyle/>
        <a:p>
          <a:endParaRPr lang="en-GB"/>
        </a:p>
      </dgm:t>
    </dgm:pt>
    <dgm:pt modelId="{96E7925F-C574-6D49-809C-DBBE9F1B5C1A}" type="sibTrans" cxnId="{60C7AF5D-DA45-B34F-8FC7-CA1CBDEFF241}">
      <dgm:prSet/>
      <dgm:spPr/>
      <dgm:t>
        <a:bodyPr/>
        <a:lstStyle/>
        <a:p>
          <a:endParaRPr lang="en-GB"/>
        </a:p>
      </dgm:t>
    </dgm:pt>
    <dgm:pt modelId="{0108D39F-4A19-0F48-93C2-1D9EA5049000}" type="pres">
      <dgm:prSet presAssocID="{266B02F0-6A84-7C45-868E-0D037A6942C9}" presName="Name0" presStyleCnt="0">
        <dgm:presLayoutVars>
          <dgm:dir/>
          <dgm:animLvl val="lvl"/>
          <dgm:resizeHandles val="exact"/>
        </dgm:presLayoutVars>
      </dgm:prSet>
      <dgm:spPr/>
    </dgm:pt>
    <dgm:pt modelId="{19FFF7F8-650C-474C-A625-3F00108FABF2}" type="pres">
      <dgm:prSet presAssocID="{266B02F0-6A84-7C45-868E-0D037A6942C9}" presName="tSp" presStyleCnt="0"/>
      <dgm:spPr/>
    </dgm:pt>
    <dgm:pt modelId="{C8A134E5-D14B-204E-BA46-08090C1225FB}" type="pres">
      <dgm:prSet presAssocID="{266B02F0-6A84-7C45-868E-0D037A6942C9}" presName="bSp" presStyleCnt="0"/>
      <dgm:spPr/>
    </dgm:pt>
    <dgm:pt modelId="{2B2C2EC5-F0BF-9D42-A45D-3D18217A51C0}" type="pres">
      <dgm:prSet presAssocID="{266B02F0-6A84-7C45-868E-0D037A6942C9}" presName="process" presStyleCnt="0"/>
      <dgm:spPr/>
    </dgm:pt>
    <dgm:pt modelId="{F116C68C-FDE7-BF4F-89FA-7CC0D1ADA4D7}" type="pres">
      <dgm:prSet presAssocID="{08523BCD-3541-E04F-B4E5-DD0830185A50}" presName="composite1" presStyleCnt="0"/>
      <dgm:spPr/>
    </dgm:pt>
    <dgm:pt modelId="{26976ED9-0E4F-5142-816F-430B5C83E23B}" type="pres">
      <dgm:prSet presAssocID="{08523BCD-3541-E04F-B4E5-DD0830185A50}" presName="dummyNode1" presStyleLbl="node1" presStyleIdx="0" presStyleCnt="3"/>
      <dgm:spPr/>
    </dgm:pt>
    <dgm:pt modelId="{FA0F91C1-7DB2-6446-908F-EF85114EE5CB}" type="pres">
      <dgm:prSet presAssocID="{08523BCD-3541-E04F-B4E5-DD0830185A50}" presName="childNode1" presStyleLbl="bgAcc1" presStyleIdx="0" presStyleCnt="3" custScaleX="137482" custScaleY="173533">
        <dgm:presLayoutVars>
          <dgm:bulletEnabled val="1"/>
        </dgm:presLayoutVars>
      </dgm:prSet>
      <dgm:spPr/>
    </dgm:pt>
    <dgm:pt modelId="{935E7D48-C2B0-F74B-BB32-C992005FF12D}" type="pres">
      <dgm:prSet presAssocID="{08523BCD-3541-E04F-B4E5-DD0830185A50}" presName="childNode1tx" presStyleLbl="bgAcc1" presStyleIdx="0" presStyleCnt="3">
        <dgm:presLayoutVars>
          <dgm:bulletEnabled val="1"/>
        </dgm:presLayoutVars>
      </dgm:prSet>
      <dgm:spPr/>
    </dgm:pt>
    <dgm:pt modelId="{0278BFE1-75F6-7E49-87C8-863FBF89B6E2}" type="pres">
      <dgm:prSet presAssocID="{08523BCD-3541-E04F-B4E5-DD0830185A50}" presName="parentNode1" presStyleLbl="node1" presStyleIdx="0" presStyleCnt="3" custScaleX="143954" custScaleY="142073" custLinFactNeighborX="-132" custLinFactNeighborY="74072">
        <dgm:presLayoutVars>
          <dgm:chMax val="1"/>
          <dgm:bulletEnabled val="1"/>
        </dgm:presLayoutVars>
      </dgm:prSet>
      <dgm:spPr/>
    </dgm:pt>
    <dgm:pt modelId="{E69F7F0D-1E92-3244-897A-31BF974296DE}" type="pres">
      <dgm:prSet presAssocID="{08523BCD-3541-E04F-B4E5-DD0830185A50}" presName="connSite1" presStyleCnt="0"/>
      <dgm:spPr/>
    </dgm:pt>
    <dgm:pt modelId="{415453CB-D949-624D-BF4E-76BC5C12891E}" type="pres">
      <dgm:prSet presAssocID="{87506282-05F7-2747-94AB-A22C19DCEFA2}" presName="Name9" presStyleLbl="sibTrans2D1" presStyleIdx="0" presStyleCnt="2" custAng="1350276" custLinFactNeighborY="-3203"/>
      <dgm:spPr/>
    </dgm:pt>
    <dgm:pt modelId="{67D9298D-1E0E-BF4D-802F-5D2266CEFEF6}" type="pres">
      <dgm:prSet presAssocID="{38822B81-D542-FF4A-992C-53689F85E924}" presName="composite2" presStyleCnt="0"/>
      <dgm:spPr/>
    </dgm:pt>
    <dgm:pt modelId="{A3ABA133-4AFC-7044-A9AC-F73B15CFB9DE}" type="pres">
      <dgm:prSet presAssocID="{38822B81-D542-FF4A-992C-53689F85E924}" presName="dummyNode2" presStyleLbl="node1" presStyleIdx="0" presStyleCnt="3"/>
      <dgm:spPr/>
    </dgm:pt>
    <dgm:pt modelId="{B0EC277C-8D8F-4B4D-97B4-F96767B65F39}" type="pres">
      <dgm:prSet presAssocID="{38822B81-D542-FF4A-992C-53689F85E924}" presName="childNode2" presStyleLbl="bgAcc1" presStyleIdx="1" presStyleCnt="3" custScaleX="159558" custScaleY="193405">
        <dgm:presLayoutVars>
          <dgm:bulletEnabled val="1"/>
        </dgm:presLayoutVars>
      </dgm:prSet>
      <dgm:spPr/>
    </dgm:pt>
    <dgm:pt modelId="{8D38F8F9-A6D4-604F-B27D-76425CA50BDE}" type="pres">
      <dgm:prSet presAssocID="{38822B81-D542-FF4A-992C-53689F85E924}" presName="childNode2tx" presStyleLbl="bgAcc1" presStyleIdx="1" presStyleCnt="3">
        <dgm:presLayoutVars>
          <dgm:bulletEnabled val="1"/>
        </dgm:presLayoutVars>
      </dgm:prSet>
      <dgm:spPr/>
    </dgm:pt>
    <dgm:pt modelId="{A1DB2EB9-BDA4-F246-9F6B-DC40DB0AC3F0}" type="pres">
      <dgm:prSet presAssocID="{38822B81-D542-FF4A-992C-53689F85E924}" presName="parentNode2" presStyleLbl="node1" presStyleIdx="1" presStyleCnt="3" custScaleX="143954" custScaleY="142073" custLinFactY="-4934" custLinFactNeighborX="-154" custLinFactNeighborY="-100000">
        <dgm:presLayoutVars>
          <dgm:chMax val="0"/>
          <dgm:bulletEnabled val="1"/>
        </dgm:presLayoutVars>
      </dgm:prSet>
      <dgm:spPr/>
    </dgm:pt>
    <dgm:pt modelId="{21F2A4C4-334B-D54D-98C9-EEE4D11743B6}" type="pres">
      <dgm:prSet presAssocID="{38822B81-D542-FF4A-992C-53689F85E924}" presName="connSite2" presStyleCnt="0"/>
      <dgm:spPr/>
    </dgm:pt>
    <dgm:pt modelId="{51F4BE5C-6D10-7041-BB57-355FA3C35D37}" type="pres">
      <dgm:prSet presAssocID="{47A22FCE-579B-BB47-B1E0-FA84449F7B99}" presName="Name18" presStyleLbl="sibTrans2D1" presStyleIdx="1" presStyleCnt="2" custAng="20670730" custLinFactNeighborX="8091" custLinFactNeighborY="3949"/>
      <dgm:spPr/>
    </dgm:pt>
    <dgm:pt modelId="{A5BC490F-9745-8F41-85AC-7379FEF62B71}" type="pres">
      <dgm:prSet presAssocID="{05C83B80-8873-444C-AE47-6EE5AB5C06CD}" presName="composite1" presStyleCnt="0"/>
      <dgm:spPr/>
    </dgm:pt>
    <dgm:pt modelId="{EA323A60-9D8B-244C-8B31-F591EE83C2C9}" type="pres">
      <dgm:prSet presAssocID="{05C83B80-8873-444C-AE47-6EE5AB5C06CD}" presName="dummyNode1" presStyleLbl="node1" presStyleIdx="1" presStyleCnt="3"/>
      <dgm:spPr/>
    </dgm:pt>
    <dgm:pt modelId="{8C7287EC-E35C-9541-BE1F-5F0E227D7059}" type="pres">
      <dgm:prSet presAssocID="{05C83B80-8873-444C-AE47-6EE5AB5C06CD}" presName="childNode1" presStyleLbl="bgAcc1" presStyleIdx="2" presStyleCnt="3" custScaleX="137482" custScaleY="173533">
        <dgm:presLayoutVars>
          <dgm:bulletEnabled val="1"/>
        </dgm:presLayoutVars>
      </dgm:prSet>
      <dgm:spPr/>
    </dgm:pt>
    <dgm:pt modelId="{C63E5176-1254-C143-A4E8-F74207FD68F0}" type="pres">
      <dgm:prSet presAssocID="{05C83B80-8873-444C-AE47-6EE5AB5C06CD}" presName="childNode1tx" presStyleLbl="bgAcc1" presStyleIdx="2" presStyleCnt="3">
        <dgm:presLayoutVars>
          <dgm:bulletEnabled val="1"/>
        </dgm:presLayoutVars>
      </dgm:prSet>
      <dgm:spPr/>
    </dgm:pt>
    <dgm:pt modelId="{8EED5BA5-C845-E745-8A6B-1764A8E97031}" type="pres">
      <dgm:prSet presAssocID="{05C83B80-8873-444C-AE47-6EE5AB5C06CD}" presName="parentNode1" presStyleLbl="node1" presStyleIdx="2" presStyleCnt="3" custScaleX="143954" custScaleY="142073" custLinFactNeighborX="-391" custLinFactNeighborY="74072">
        <dgm:presLayoutVars>
          <dgm:chMax val="1"/>
          <dgm:bulletEnabled val="1"/>
        </dgm:presLayoutVars>
      </dgm:prSet>
      <dgm:spPr/>
    </dgm:pt>
    <dgm:pt modelId="{EA4D5ED1-DF56-F444-BC3A-AB0166686B44}" type="pres">
      <dgm:prSet presAssocID="{05C83B80-8873-444C-AE47-6EE5AB5C06CD}" presName="connSite1" presStyleCnt="0"/>
      <dgm:spPr/>
    </dgm:pt>
  </dgm:ptLst>
  <dgm:cxnLst>
    <dgm:cxn modelId="{FD4F030A-3122-F244-9F53-DCA5606D4972}" type="presOf" srcId="{0AD83479-C584-1643-A15A-CE788AD50A22}" destId="{B0EC277C-8D8F-4B4D-97B4-F96767B65F39}" srcOrd="0" destOrd="4" presId="urn:microsoft.com/office/officeart/2005/8/layout/hProcess4"/>
    <dgm:cxn modelId="{B744D514-B7A5-254E-91D7-825CEA649C8A}" srcId="{266B02F0-6A84-7C45-868E-0D037A6942C9}" destId="{05C83B80-8873-444C-AE47-6EE5AB5C06CD}" srcOrd="2" destOrd="0" parTransId="{57F3F737-4A5B-E64F-8847-9DDACC9B88D1}" sibTransId="{5E320C21-74BC-C64A-9E56-CF1573DC8075}"/>
    <dgm:cxn modelId="{0BD51F22-62E7-7941-9D2E-581C9DA2CC6A}" type="presOf" srcId="{61524B19-DD25-3E42-AD36-9F8E0FD5E94C}" destId="{8D38F8F9-A6D4-604F-B27D-76425CA50BDE}" srcOrd="1" destOrd="5" presId="urn:microsoft.com/office/officeart/2005/8/layout/hProcess4"/>
    <dgm:cxn modelId="{D1D0EF23-93EC-874F-B0DD-A4419698DD87}" type="presOf" srcId="{E9D6D03E-C194-424A-B855-CD1024BA3C3C}" destId="{8C7287EC-E35C-9541-BE1F-5F0E227D7059}" srcOrd="0" destOrd="1" presId="urn:microsoft.com/office/officeart/2005/8/layout/hProcess4"/>
    <dgm:cxn modelId="{F6E80E48-279C-8B40-B8C4-93F39C78A201}" type="presOf" srcId="{5A4272FE-65D4-D04A-AB34-91867E5F326F}" destId="{FA0F91C1-7DB2-6446-908F-EF85114EE5CB}" srcOrd="0" destOrd="2" presId="urn:microsoft.com/office/officeart/2005/8/layout/hProcess4"/>
    <dgm:cxn modelId="{4AAC7F48-C6CD-3B40-A5D3-05A984F6D735}" type="presOf" srcId="{2B06F4B8-046B-564F-AC8F-970A0317CA1D}" destId="{8D38F8F9-A6D4-604F-B27D-76425CA50BDE}" srcOrd="1" destOrd="0" presId="urn:microsoft.com/office/officeart/2005/8/layout/hProcess4"/>
    <dgm:cxn modelId="{BE984157-B723-7248-BAC9-92A5AFEA7C4D}" type="presOf" srcId="{0AD83479-C584-1643-A15A-CE788AD50A22}" destId="{8D38F8F9-A6D4-604F-B27D-76425CA50BDE}" srcOrd="1" destOrd="4" presId="urn:microsoft.com/office/officeart/2005/8/layout/hProcess4"/>
    <dgm:cxn modelId="{BD80435C-834D-1F49-85F4-BCE9ADC55C85}" type="presOf" srcId="{7866ACBB-6BC4-BD41-B15A-E331D29A57A9}" destId="{B0EC277C-8D8F-4B4D-97B4-F96767B65F39}" srcOrd="0" destOrd="1" presId="urn:microsoft.com/office/officeart/2005/8/layout/hProcess4"/>
    <dgm:cxn modelId="{60C7AF5D-DA45-B34F-8FC7-CA1CBDEFF241}" srcId="{05C83B80-8873-444C-AE47-6EE5AB5C06CD}" destId="{E9D6D03E-C194-424A-B855-CD1024BA3C3C}" srcOrd="1" destOrd="0" parTransId="{773968A9-0DA5-584C-9AE0-9120FD62B19B}" sibTransId="{96E7925F-C574-6D49-809C-DBBE9F1B5C1A}"/>
    <dgm:cxn modelId="{3A48FC60-7D3B-E248-A483-63BCA879B1AB}" srcId="{266B02F0-6A84-7C45-868E-0D037A6942C9}" destId="{38822B81-D542-FF4A-992C-53689F85E924}" srcOrd="1" destOrd="0" parTransId="{2877B465-19FF-714C-B305-A9CBC0DCD207}" sibTransId="{47A22FCE-579B-BB47-B1E0-FA84449F7B99}"/>
    <dgm:cxn modelId="{ECED3861-E11A-2946-800F-74407427E82C}" srcId="{38822B81-D542-FF4A-992C-53689F85E924}" destId="{15B926F9-C65B-F846-9BE7-831CFB1D0670}" srcOrd="3" destOrd="0" parTransId="{D5A86CA4-DCA0-6144-A107-FBB9B3D01236}" sibTransId="{D11A8A2C-683A-2B4D-A8EE-D644C86804CB}"/>
    <dgm:cxn modelId="{523FE662-9351-3B4A-B9D5-CD32899994D8}" srcId="{05C83B80-8873-444C-AE47-6EE5AB5C06CD}" destId="{D4BAB349-0D2B-794E-8997-50A730F91A8E}" srcOrd="2" destOrd="0" parTransId="{092C0BDD-AE4B-EB4E-9BDA-1F69A3B1935D}" sibTransId="{497CB010-08B7-1549-B640-DC505BD94EA8}"/>
    <dgm:cxn modelId="{695F1F6D-C515-004F-A5AB-1F28FB7F9481}" srcId="{38822B81-D542-FF4A-992C-53689F85E924}" destId="{7866ACBB-6BC4-BD41-B15A-E331D29A57A9}" srcOrd="1" destOrd="0" parTransId="{2C14ABE1-C129-5048-85E7-DFA0711FE198}" sibTransId="{B6CE183B-968F-A44F-B17F-78320D5B538B}"/>
    <dgm:cxn modelId="{0DACD472-DE29-AB4A-9ED1-3E9D6336BCEC}" type="presOf" srcId="{E9D6D03E-C194-424A-B855-CD1024BA3C3C}" destId="{C63E5176-1254-C143-A4E8-F74207FD68F0}" srcOrd="1" destOrd="1" presId="urn:microsoft.com/office/officeart/2005/8/layout/hProcess4"/>
    <dgm:cxn modelId="{1041AB74-ADA1-4745-99EB-07A4D6202589}" type="presOf" srcId="{5596B7CF-4FA0-0C46-B0B6-93A615125A95}" destId="{B0EC277C-8D8F-4B4D-97B4-F96767B65F39}" srcOrd="0" destOrd="2" presId="urn:microsoft.com/office/officeart/2005/8/layout/hProcess4"/>
    <dgm:cxn modelId="{4871397D-61DA-D44C-80B7-2361EF06CC12}" srcId="{08523BCD-3541-E04F-B4E5-DD0830185A50}" destId="{5A4272FE-65D4-D04A-AB34-91867E5F326F}" srcOrd="2" destOrd="0" parTransId="{72BB429D-EC76-6348-AF77-AED8C6E37543}" sibTransId="{90D7600B-AB10-394E-B430-AA629B16B060}"/>
    <dgm:cxn modelId="{BE38FD7E-F1B4-C544-A162-C0036CF8F06F}" srcId="{38822B81-D542-FF4A-992C-53689F85E924}" destId="{2B06F4B8-046B-564F-AC8F-970A0317CA1D}" srcOrd="0" destOrd="0" parTransId="{D607D91D-91B0-AE49-AEA9-BDCC86BBFB50}" sibTransId="{3D3E710C-098C-C44D-BC49-D8D35675D2C2}"/>
    <dgm:cxn modelId="{50E1A27F-24FB-5245-955A-43711C31B887}" type="presOf" srcId="{5A4272FE-65D4-D04A-AB34-91867E5F326F}" destId="{935E7D48-C2B0-F74B-BB32-C992005FF12D}" srcOrd="1" destOrd="2" presId="urn:microsoft.com/office/officeart/2005/8/layout/hProcess4"/>
    <dgm:cxn modelId="{6EF0458D-BE79-6644-B1AE-D4B44A5E981D}" type="presOf" srcId="{D4BAB349-0D2B-794E-8997-50A730F91A8E}" destId="{8C7287EC-E35C-9541-BE1F-5F0E227D7059}" srcOrd="0" destOrd="2" presId="urn:microsoft.com/office/officeart/2005/8/layout/hProcess4"/>
    <dgm:cxn modelId="{7E0B7A8E-0D92-1843-A0FB-6F69A10E7251}" type="presOf" srcId="{17DE7D51-7BEF-134B-9DBE-2AED366285FC}" destId="{8C7287EC-E35C-9541-BE1F-5F0E227D7059}" srcOrd="0" destOrd="0" presId="urn:microsoft.com/office/officeart/2005/8/layout/hProcess4"/>
    <dgm:cxn modelId="{B102A68F-3419-0043-AD3B-7F71D56BA7CD}" type="presOf" srcId="{15B926F9-C65B-F846-9BE7-831CFB1D0670}" destId="{8D38F8F9-A6D4-604F-B27D-76425CA50BDE}" srcOrd="1" destOrd="3" presId="urn:microsoft.com/office/officeart/2005/8/layout/hProcess4"/>
    <dgm:cxn modelId="{2CDB0E91-E985-AA49-BA59-25D8CFC87DA9}" type="presOf" srcId="{08523BCD-3541-E04F-B4E5-DD0830185A50}" destId="{0278BFE1-75F6-7E49-87C8-863FBF89B6E2}" srcOrd="0" destOrd="0" presId="urn:microsoft.com/office/officeart/2005/8/layout/hProcess4"/>
    <dgm:cxn modelId="{EEB7F195-5343-F543-ADD0-4D503D7D9607}" type="presOf" srcId="{47A22FCE-579B-BB47-B1E0-FA84449F7B99}" destId="{51F4BE5C-6D10-7041-BB57-355FA3C35D37}" srcOrd="0" destOrd="0" presId="urn:microsoft.com/office/officeart/2005/8/layout/hProcess4"/>
    <dgm:cxn modelId="{81CF0C97-B0CA-C748-A673-BD1EB3781CF7}" type="presOf" srcId="{D4BAB349-0D2B-794E-8997-50A730F91A8E}" destId="{C63E5176-1254-C143-A4E8-F74207FD68F0}" srcOrd="1" destOrd="2" presId="urn:microsoft.com/office/officeart/2005/8/layout/hProcess4"/>
    <dgm:cxn modelId="{84AD6B97-3B0D-FD47-99FC-48466C5CF407}" type="presOf" srcId="{2B06F4B8-046B-564F-AC8F-970A0317CA1D}" destId="{B0EC277C-8D8F-4B4D-97B4-F96767B65F39}" srcOrd="0" destOrd="0" presId="urn:microsoft.com/office/officeart/2005/8/layout/hProcess4"/>
    <dgm:cxn modelId="{5750059C-9D5E-2B4E-B716-D0DEFB1DCB6B}" srcId="{38822B81-D542-FF4A-992C-53689F85E924}" destId="{5596B7CF-4FA0-0C46-B0B6-93A615125A95}" srcOrd="2" destOrd="0" parTransId="{6F011F6E-E0BF-1440-B413-9A551A27A20E}" sibTransId="{5932A20E-3C6C-6645-A135-ED0000F49BAF}"/>
    <dgm:cxn modelId="{5A87AE9E-7241-A544-AD68-868D5747A8B7}" srcId="{266B02F0-6A84-7C45-868E-0D037A6942C9}" destId="{08523BCD-3541-E04F-B4E5-DD0830185A50}" srcOrd="0" destOrd="0" parTransId="{4ECA9AE3-3938-3144-83C1-E7D6096DF669}" sibTransId="{87506282-05F7-2747-94AB-A22C19DCEFA2}"/>
    <dgm:cxn modelId="{37DED0A2-7C80-854E-AF73-E5B84AF0CA20}" type="presOf" srcId="{08D28404-96A5-7D42-A283-7F6FFA499D8D}" destId="{935E7D48-C2B0-F74B-BB32-C992005FF12D}" srcOrd="1" destOrd="1" presId="urn:microsoft.com/office/officeart/2005/8/layout/hProcess4"/>
    <dgm:cxn modelId="{ABCC83AF-3ACF-E342-945B-CA393C3BD409}" type="presOf" srcId="{7866ACBB-6BC4-BD41-B15A-E331D29A57A9}" destId="{8D38F8F9-A6D4-604F-B27D-76425CA50BDE}" srcOrd="1" destOrd="1" presId="urn:microsoft.com/office/officeart/2005/8/layout/hProcess4"/>
    <dgm:cxn modelId="{AB471AB3-1404-6C45-957D-4741AF7FDFC0}" srcId="{38822B81-D542-FF4A-992C-53689F85E924}" destId="{61524B19-DD25-3E42-AD36-9F8E0FD5E94C}" srcOrd="5" destOrd="0" parTransId="{33D8BC1D-32FD-9A48-8172-02265C426887}" sibTransId="{05A3F31D-4730-6D4D-A139-86078AB45AD9}"/>
    <dgm:cxn modelId="{DFC629BA-DF9B-1F48-B441-34E609946212}" type="presOf" srcId="{87506282-05F7-2747-94AB-A22C19DCEFA2}" destId="{415453CB-D949-624D-BF4E-76BC5C12891E}" srcOrd="0" destOrd="0" presId="urn:microsoft.com/office/officeart/2005/8/layout/hProcess4"/>
    <dgm:cxn modelId="{19C7D2BF-6AAF-6D4D-9A66-BB229534593C}" type="presOf" srcId="{15B926F9-C65B-F846-9BE7-831CFB1D0670}" destId="{B0EC277C-8D8F-4B4D-97B4-F96767B65F39}" srcOrd="0" destOrd="3" presId="urn:microsoft.com/office/officeart/2005/8/layout/hProcess4"/>
    <dgm:cxn modelId="{C71948CE-FC05-9542-A9C9-7F482BF372E9}" srcId="{38822B81-D542-FF4A-992C-53689F85E924}" destId="{0AD83479-C584-1643-A15A-CE788AD50A22}" srcOrd="4" destOrd="0" parTransId="{52B3E9EB-F6F9-6E4E-8EC1-95D7B350F44C}" sibTransId="{0F9C3819-D55B-DF47-A0BA-ED343E22126D}"/>
    <dgm:cxn modelId="{1C3236D0-AE1C-9D4D-9CE7-D9A481BD0035}" type="presOf" srcId="{05C83B80-8873-444C-AE47-6EE5AB5C06CD}" destId="{8EED5BA5-C845-E745-8A6B-1764A8E97031}" srcOrd="0" destOrd="0" presId="urn:microsoft.com/office/officeart/2005/8/layout/hProcess4"/>
    <dgm:cxn modelId="{006672D2-6E62-DF49-943E-894843BB6D3E}" type="presOf" srcId="{61524B19-DD25-3E42-AD36-9F8E0FD5E94C}" destId="{B0EC277C-8D8F-4B4D-97B4-F96767B65F39}" srcOrd="0" destOrd="5" presId="urn:microsoft.com/office/officeart/2005/8/layout/hProcess4"/>
    <dgm:cxn modelId="{3A86D1DC-8B4C-664D-BDEC-FE75CADEF091}" type="presOf" srcId="{F09C5CA1-7200-6647-9559-00E4AC9AF67A}" destId="{935E7D48-C2B0-F74B-BB32-C992005FF12D}" srcOrd="1" destOrd="0" presId="urn:microsoft.com/office/officeart/2005/8/layout/hProcess4"/>
    <dgm:cxn modelId="{611AC3DF-236C-A646-8FC9-9BE4D4D83B19}" srcId="{08523BCD-3541-E04F-B4E5-DD0830185A50}" destId="{F09C5CA1-7200-6647-9559-00E4AC9AF67A}" srcOrd="0" destOrd="0" parTransId="{9D428215-C228-D448-9922-39A8AB6A20A2}" sibTransId="{B9A98F0C-62E5-C74B-AE31-17793CF1BD53}"/>
    <dgm:cxn modelId="{06430BE0-5815-EE4E-B076-7202E7216546}" type="presOf" srcId="{38822B81-D542-FF4A-992C-53689F85E924}" destId="{A1DB2EB9-BDA4-F246-9F6B-DC40DB0AC3F0}" srcOrd="0" destOrd="0" presId="urn:microsoft.com/office/officeart/2005/8/layout/hProcess4"/>
    <dgm:cxn modelId="{6D55A3E6-3C9A-EB42-9417-1CB398260C6F}" type="presOf" srcId="{F09C5CA1-7200-6647-9559-00E4AC9AF67A}" destId="{FA0F91C1-7DB2-6446-908F-EF85114EE5CB}" srcOrd="0" destOrd="0" presId="urn:microsoft.com/office/officeart/2005/8/layout/hProcess4"/>
    <dgm:cxn modelId="{0AA0F6E7-068B-9C41-9D87-24D6BD6CDE11}" type="presOf" srcId="{08D28404-96A5-7D42-A283-7F6FFA499D8D}" destId="{FA0F91C1-7DB2-6446-908F-EF85114EE5CB}" srcOrd="0" destOrd="1" presId="urn:microsoft.com/office/officeart/2005/8/layout/hProcess4"/>
    <dgm:cxn modelId="{E877A6E8-F67C-0240-BCE5-AD4B3E39DB8D}" type="presOf" srcId="{17DE7D51-7BEF-134B-9DBE-2AED366285FC}" destId="{C63E5176-1254-C143-A4E8-F74207FD68F0}" srcOrd="1" destOrd="0" presId="urn:microsoft.com/office/officeart/2005/8/layout/hProcess4"/>
    <dgm:cxn modelId="{61B556EB-1431-D846-9100-595ABB612525}" type="presOf" srcId="{266B02F0-6A84-7C45-868E-0D037A6942C9}" destId="{0108D39F-4A19-0F48-93C2-1D9EA5049000}" srcOrd="0" destOrd="0" presId="urn:microsoft.com/office/officeart/2005/8/layout/hProcess4"/>
    <dgm:cxn modelId="{CF1092EB-1F01-1540-9557-E2B9DA9DF189}" srcId="{05C83B80-8873-444C-AE47-6EE5AB5C06CD}" destId="{17DE7D51-7BEF-134B-9DBE-2AED366285FC}" srcOrd="0" destOrd="0" parTransId="{6FF9CE4E-3FCC-7F42-A1FD-9E8DEBA1DE7B}" sibTransId="{E13CEDF8-A657-1C45-9B61-5313A6DAEA51}"/>
    <dgm:cxn modelId="{AAB475F6-8A4C-E64D-BCA3-EAEB4DC1ED73}" srcId="{08523BCD-3541-E04F-B4E5-DD0830185A50}" destId="{08D28404-96A5-7D42-A283-7F6FFA499D8D}" srcOrd="1" destOrd="0" parTransId="{C3606A66-1F01-B547-8C13-C8147C3C9A48}" sibTransId="{12981215-9BB7-BD4A-A970-6CFB69128ED1}"/>
    <dgm:cxn modelId="{47772FFA-E37B-8845-ABC2-17A701200C07}" type="presOf" srcId="{5596B7CF-4FA0-0C46-B0B6-93A615125A95}" destId="{8D38F8F9-A6D4-604F-B27D-76425CA50BDE}" srcOrd="1" destOrd="2" presId="urn:microsoft.com/office/officeart/2005/8/layout/hProcess4"/>
    <dgm:cxn modelId="{A2171A77-5CCB-AB4E-9D22-CF79DA62E9B1}" type="presParOf" srcId="{0108D39F-4A19-0F48-93C2-1D9EA5049000}" destId="{19FFF7F8-650C-474C-A625-3F00108FABF2}" srcOrd="0" destOrd="0" presId="urn:microsoft.com/office/officeart/2005/8/layout/hProcess4"/>
    <dgm:cxn modelId="{46407F43-C6F3-6E4C-AF33-CD6AC0D28D9B}" type="presParOf" srcId="{0108D39F-4A19-0F48-93C2-1D9EA5049000}" destId="{C8A134E5-D14B-204E-BA46-08090C1225FB}" srcOrd="1" destOrd="0" presId="urn:microsoft.com/office/officeart/2005/8/layout/hProcess4"/>
    <dgm:cxn modelId="{E5296625-C517-754F-89C2-7E1B9BEFFA29}" type="presParOf" srcId="{0108D39F-4A19-0F48-93C2-1D9EA5049000}" destId="{2B2C2EC5-F0BF-9D42-A45D-3D18217A51C0}" srcOrd="2" destOrd="0" presId="urn:microsoft.com/office/officeart/2005/8/layout/hProcess4"/>
    <dgm:cxn modelId="{E366A692-FE3E-DF4D-B8D4-DA62BAC30A26}" type="presParOf" srcId="{2B2C2EC5-F0BF-9D42-A45D-3D18217A51C0}" destId="{F116C68C-FDE7-BF4F-89FA-7CC0D1ADA4D7}" srcOrd="0" destOrd="0" presId="urn:microsoft.com/office/officeart/2005/8/layout/hProcess4"/>
    <dgm:cxn modelId="{06724D3E-C81A-AE47-93FB-B5B1FFBFAAFB}" type="presParOf" srcId="{F116C68C-FDE7-BF4F-89FA-7CC0D1ADA4D7}" destId="{26976ED9-0E4F-5142-816F-430B5C83E23B}" srcOrd="0" destOrd="0" presId="urn:microsoft.com/office/officeart/2005/8/layout/hProcess4"/>
    <dgm:cxn modelId="{B44D72F1-6E05-A54C-9496-112F8A528BD7}" type="presParOf" srcId="{F116C68C-FDE7-BF4F-89FA-7CC0D1ADA4D7}" destId="{FA0F91C1-7DB2-6446-908F-EF85114EE5CB}" srcOrd="1" destOrd="0" presId="urn:microsoft.com/office/officeart/2005/8/layout/hProcess4"/>
    <dgm:cxn modelId="{4022A7E0-3FAA-5849-B617-1A3DF7E2A27F}" type="presParOf" srcId="{F116C68C-FDE7-BF4F-89FA-7CC0D1ADA4D7}" destId="{935E7D48-C2B0-F74B-BB32-C992005FF12D}" srcOrd="2" destOrd="0" presId="urn:microsoft.com/office/officeart/2005/8/layout/hProcess4"/>
    <dgm:cxn modelId="{835287DE-8DC6-B94C-8F97-FE4E8134EB27}" type="presParOf" srcId="{F116C68C-FDE7-BF4F-89FA-7CC0D1ADA4D7}" destId="{0278BFE1-75F6-7E49-87C8-863FBF89B6E2}" srcOrd="3" destOrd="0" presId="urn:microsoft.com/office/officeart/2005/8/layout/hProcess4"/>
    <dgm:cxn modelId="{62A8978C-B8FF-7E4D-B8E0-043F9A46BB3C}" type="presParOf" srcId="{F116C68C-FDE7-BF4F-89FA-7CC0D1ADA4D7}" destId="{E69F7F0D-1E92-3244-897A-31BF974296DE}" srcOrd="4" destOrd="0" presId="urn:microsoft.com/office/officeart/2005/8/layout/hProcess4"/>
    <dgm:cxn modelId="{561224F0-FCFB-2143-9428-4BEE47B05C4D}" type="presParOf" srcId="{2B2C2EC5-F0BF-9D42-A45D-3D18217A51C0}" destId="{415453CB-D949-624D-BF4E-76BC5C12891E}" srcOrd="1" destOrd="0" presId="urn:microsoft.com/office/officeart/2005/8/layout/hProcess4"/>
    <dgm:cxn modelId="{8F8F9522-3AC5-1147-B285-0E958EF2385F}" type="presParOf" srcId="{2B2C2EC5-F0BF-9D42-A45D-3D18217A51C0}" destId="{67D9298D-1E0E-BF4D-802F-5D2266CEFEF6}" srcOrd="2" destOrd="0" presId="urn:microsoft.com/office/officeart/2005/8/layout/hProcess4"/>
    <dgm:cxn modelId="{F1B71025-C0EB-9543-80D1-7540630BBD4B}" type="presParOf" srcId="{67D9298D-1E0E-BF4D-802F-5D2266CEFEF6}" destId="{A3ABA133-4AFC-7044-A9AC-F73B15CFB9DE}" srcOrd="0" destOrd="0" presId="urn:microsoft.com/office/officeart/2005/8/layout/hProcess4"/>
    <dgm:cxn modelId="{85A2CF32-C55A-C144-A1B6-46CED442139B}" type="presParOf" srcId="{67D9298D-1E0E-BF4D-802F-5D2266CEFEF6}" destId="{B0EC277C-8D8F-4B4D-97B4-F96767B65F39}" srcOrd="1" destOrd="0" presId="urn:microsoft.com/office/officeart/2005/8/layout/hProcess4"/>
    <dgm:cxn modelId="{13470C6E-02C3-7440-A543-D40C64F36886}" type="presParOf" srcId="{67D9298D-1E0E-BF4D-802F-5D2266CEFEF6}" destId="{8D38F8F9-A6D4-604F-B27D-76425CA50BDE}" srcOrd="2" destOrd="0" presId="urn:microsoft.com/office/officeart/2005/8/layout/hProcess4"/>
    <dgm:cxn modelId="{FCF2BBA0-C8F0-F348-93E1-C81B8152B9AB}" type="presParOf" srcId="{67D9298D-1E0E-BF4D-802F-5D2266CEFEF6}" destId="{A1DB2EB9-BDA4-F246-9F6B-DC40DB0AC3F0}" srcOrd="3" destOrd="0" presId="urn:microsoft.com/office/officeart/2005/8/layout/hProcess4"/>
    <dgm:cxn modelId="{9E0F3763-6FAC-1C41-87B5-F42557671250}" type="presParOf" srcId="{67D9298D-1E0E-BF4D-802F-5D2266CEFEF6}" destId="{21F2A4C4-334B-D54D-98C9-EEE4D11743B6}" srcOrd="4" destOrd="0" presId="urn:microsoft.com/office/officeart/2005/8/layout/hProcess4"/>
    <dgm:cxn modelId="{491E0B1A-6923-814A-942F-A42B7B0D37C1}" type="presParOf" srcId="{2B2C2EC5-F0BF-9D42-A45D-3D18217A51C0}" destId="{51F4BE5C-6D10-7041-BB57-355FA3C35D37}" srcOrd="3" destOrd="0" presId="urn:microsoft.com/office/officeart/2005/8/layout/hProcess4"/>
    <dgm:cxn modelId="{8ECB6465-9B16-844C-B0F8-5CD917725AEB}" type="presParOf" srcId="{2B2C2EC5-F0BF-9D42-A45D-3D18217A51C0}" destId="{A5BC490F-9745-8F41-85AC-7379FEF62B71}" srcOrd="4" destOrd="0" presId="urn:microsoft.com/office/officeart/2005/8/layout/hProcess4"/>
    <dgm:cxn modelId="{4C55529F-2580-104B-815B-71B919C424A9}" type="presParOf" srcId="{A5BC490F-9745-8F41-85AC-7379FEF62B71}" destId="{EA323A60-9D8B-244C-8B31-F591EE83C2C9}" srcOrd="0" destOrd="0" presId="urn:microsoft.com/office/officeart/2005/8/layout/hProcess4"/>
    <dgm:cxn modelId="{B2BCE5C7-44F3-544B-B8A0-B6490613D791}" type="presParOf" srcId="{A5BC490F-9745-8F41-85AC-7379FEF62B71}" destId="{8C7287EC-E35C-9541-BE1F-5F0E227D7059}" srcOrd="1" destOrd="0" presId="urn:microsoft.com/office/officeart/2005/8/layout/hProcess4"/>
    <dgm:cxn modelId="{751F8D82-E4F8-1C4D-9EA8-DEEB395E1D3C}" type="presParOf" srcId="{A5BC490F-9745-8F41-85AC-7379FEF62B71}" destId="{C63E5176-1254-C143-A4E8-F74207FD68F0}" srcOrd="2" destOrd="0" presId="urn:microsoft.com/office/officeart/2005/8/layout/hProcess4"/>
    <dgm:cxn modelId="{65DA3B62-02FA-7840-AE8A-6FFDA7637F78}" type="presParOf" srcId="{A5BC490F-9745-8F41-85AC-7379FEF62B71}" destId="{8EED5BA5-C845-E745-8A6B-1764A8E97031}" srcOrd="3" destOrd="0" presId="urn:microsoft.com/office/officeart/2005/8/layout/hProcess4"/>
    <dgm:cxn modelId="{002844AB-6809-D44D-8832-D89E594BFDBB}" type="presParOf" srcId="{A5BC490F-9745-8F41-85AC-7379FEF62B71}" destId="{EA4D5ED1-DF56-F444-BC3A-AB0166686B44}" srcOrd="4" destOrd="0" presId="urn:microsoft.com/office/officeart/2005/8/layout/hProcess4"/>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81DEE471-922F-8142-870C-249D3907A06C}" type="doc">
      <dgm:prSet loTypeId="urn:microsoft.com/office/officeart/2005/8/layout/lProcess3" loCatId="" qsTypeId="urn:microsoft.com/office/officeart/2005/8/quickstyle/simple1" qsCatId="simple" csTypeId="urn:microsoft.com/office/officeart/2005/8/colors/accent1_2" csCatId="accent1" phldr="1"/>
      <dgm:spPr/>
      <dgm:t>
        <a:bodyPr/>
        <a:lstStyle/>
        <a:p>
          <a:endParaRPr lang="en-GB"/>
        </a:p>
      </dgm:t>
    </dgm:pt>
    <dgm:pt modelId="{A6CF044E-D5A7-A649-A1C9-3D207FBFACB0}">
      <dgm:prSet phldrT="[Text]" custT="1"/>
      <dgm:spPr/>
      <dgm:t>
        <a:bodyPr/>
        <a:lstStyle/>
        <a:p>
          <a:r>
            <a:rPr lang="en-GB" sz="2800" dirty="0">
              <a:solidFill>
                <a:schemeClr val="bg2"/>
              </a:solidFill>
              <a:latin typeface="Montserrat" pitchFamily="2" charset="77"/>
            </a:rPr>
            <a:t>Participation</a:t>
          </a:r>
        </a:p>
      </dgm:t>
    </dgm:pt>
    <dgm:pt modelId="{6307A3EF-5248-4D43-925E-18B4126122F5}" type="parTrans" cxnId="{3CEF8F87-E5CB-1046-9F8A-1FF592BA942E}">
      <dgm:prSet/>
      <dgm:spPr/>
      <dgm:t>
        <a:bodyPr/>
        <a:lstStyle/>
        <a:p>
          <a:endParaRPr lang="en-GB"/>
        </a:p>
      </dgm:t>
    </dgm:pt>
    <dgm:pt modelId="{39C20227-C853-C848-AC98-C0BA62B2BF36}" type="sibTrans" cxnId="{3CEF8F87-E5CB-1046-9F8A-1FF592BA942E}">
      <dgm:prSet/>
      <dgm:spPr/>
      <dgm:t>
        <a:bodyPr/>
        <a:lstStyle/>
        <a:p>
          <a:endParaRPr lang="en-GB"/>
        </a:p>
      </dgm:t>
    </dgm:pt>
    <dgm:pt modelId="{A38AEA35-7FD6-E044-ACB8-D7543E9287BF}">
      <dgm:prSet phldrT="[Text]" custT="1"/>
      <dgm:spPr/>
      <dgm:t>
        <a:bodyPr/>
        <a:lstStyle/>
        <a:p>
          <a:r>
            <a:rPr lang="en-GB" sz="1900" dirty="0">
              <a:latin typeface="Open Sans" panose="020B0606030504020204" pitchFamily="34" charset="0"/>
              <a:ea typeface="Open Sans" panose="020B0606030504020204" pitchFamily="34" charset="0"/>
              <a:cs typeface="Open Sans" panose="020B0606030504020204" pitchFamily="34" charset="0"/>
            </a:rPr>
            <a:t>Hold regular FGDs with communities to check priority needs are being met</a:t>
          </a:r>
        </a:p>
      </dgm:t>
    </dgm:pt>
    <dgm:pt modelId="{90A58108-AED9-144C-8EA1-7C534485A709}" type="parTrans" cxnId="{6FCAEBED-DBE9-4D48-AADD-363C7AD43F70}">
      <dgm:prSet/>
      <dgm:spPr/>
      <dgm:t>
        <a:bodyPr/>
        <a:lstStyle/>
        <a:p>
          <a:endParaRPr lang="en-GB"/>
        </a:p>
      </dgm:t>
    </dgm:pt>
    <dgm:pt modelId="{D78DBDD7-B897-9F43-907B-8953794B7B4C}" type="sibTrans" cxnId="{6FCAEBED-DBE9-4D48-AADD-363C7AD43F70}">
      <dgm:prSet/>
      <dgm:spPr/>
      <dgm:t>
        <a:bodyPr/>
        <a:lstStyle/>
        <a:p>
          <a:endParaRPr lang="en-GB"/>
        </a:p>
      </dgm:t>
    </dgm:pt>
    <dgm:pt modelId="{25558EC5-F6D2-3944-8703-65E1E1402911}">
      <dgm:prSet phldrT="[Text]" custT="1"/>
      <dgm:spPr/>
      <dgm:t>
        <a:bodyPr/>
        <a:lstStyle/>
        <a:p>
          <a:r>
            <a:rPr lang="en-GB" sz="1900" dirty="0">
              <a:latin typeface="Open Sans" panose="020B0606030504020204" pitchFamily="34" charset="0"/>
              <a:ea typeface="Open Sans" panose="020B0606030504020204" pitchFamily="34" charset="0"/>
              <a:cs typeface="Open Sans" panose="020B0606030504020204" pitchFamily="34" charset="0"/>
            </a:rPr>
            <a:t>% of community members who feel their opinion is taken into account</a:t>
          </a:r>
        </a:p>
      </dgm:t>
    </dgm:pt>
    <dgm:pt modelId="{CF9B4C3C-C6AF-E640-B2D5-6E68362CAC79}" type="parTrans" cxnId="{DE1DB14A-C113-1E43-8C1C-EF6DD57BBAFC}">
      <dgm:prSet/>
      <dgm:spPr/>
      <dgm:t>
        <a:bodyPr/>
        <a:lstStyle/>
        <a:p>
          <a:endParaRPr lang="en-GB"/>
        </a:p>
      </dgm:t>
    </dgm:pt>
    <dgm:pt modelId="{2071B6D5-B8FA-2E48-ABA8-D1C06599E663}" type="sibTrans" cxnId="{DE1DB14A-C113-1E43-8C1C-EF6DD57BBAFC}">
      <dgm:prSet/>
      <dgm:spPr/>
      <dgm:t>
        <a:bodyPr/>
        <a:lstStyle/>
        <a:p>
          <a:endParaRPr lang="en-GB"/>
        </a:p>
      </dgm:t>
    </dgm:pt>
    <dgm:pt modelId="{00CDA429-60B1-584C-A9E9-949F7BFB2545}">
      <dgm:prSet phldrT="[Text]" custT="1"/>
      <dgm:spPr/>
      <dgm:t>
        <a:bodyPr/>
        <a:lstStyle/>
        <a:p>
          <a:r>
            <a:rPr lang="en-GB" sz="2800" dirty="0">
              <a:solidFill>
                <a:schemeClr val="bg2"/>
              </a:solidFill>
              <a:latin typeface="Montserrat" pitchFamily="2" charset="77"/>
            </a:rPr>
            <a:t>Communication</a:t>
          </a:r>
        </a:p>
      </dgm:t>
    </dgm:pt>
    <dgm:pt modelId="{12DCFF03-EE8C-C946-8B53-0A13A4015C22}" type="parTrans" cxnId="{81A1F3E8-F2CD-F140-A44F-4C133F04E880}">
      <dgm:prSet/>
      <dgm:spPr/>
      <dgm:t>
        <a:bodyPr/>
        <a:lstStyle/>
        <a:p>
          <a:endParaRPr lang="en-GB"/>
        </a:p>
      </dgm:t>
    </dgm:pt>
    <dgm:pt modelId="{07514DEC-46A6-CF4A-A70D-F1EEDA76BCD1}" type="sibTrans" cxnId="{81A1F3E8-F2CD-F140-A44F-4C133F04E880}">
      <dgm:prSet/>
      <dgm:spPr/>
      <dgm:t>
        <a:bodyPr/>
        <a:lstStyle/>
        <a:p>
          <a:endParaRPr lang="en-GB"/>
        </a:p>
      </dgm:t>
    </dgm:pt>
    <dgm:pt modelId="{B36CA0FF-CB57-6D44-A20C-815616E139F1}">
      <dgm:prSet phldrT="[Text]" custT="1"/>
      <dgm:spPr/>
      <dgm:t>
        <a:bodyPr/>
        <a:lstStyle/>
        <a:p>
          <a:r>
            <a:rPr lang="en-GB" sz="1900" dirty="0">
              <a:latin typeface="Open Sans" panose="020B0606030504020204" pitchFamily="34" charset="0"/>
              <a:ea typeface="Open Sans" panose="020B0606030504020204" pitchFamily="34" charset="0"/>
              <a:cs typeface="Open Sans" panose="020B0606030504020204" pitchFamily="34" charset="0"/>
            </a:rPr>
            <a:t>Community meetings to update on operation progress and answer questions</a:t>
          </a:r>
        </a:p>
      </dgm:t>
    </dgm:pt>
    <dgm:pt modelId="{B427760F-8062-FC43-91F2-B82EBBBB421A}" type="parTrans" cxnId="{3FF94F38-2AD8-9641-8204-211A88AFF7AF}">
      <dgm:prSet/>
      <dgm:spPr/>
      <dgm:t>
        <a:bodyPr/>
        <a:lstStyle/>
        <a:p>
          <a:endParaRPr lang="en-GB"/>
        </a:p>
      </dgm:t>
    </dgm:pt>
    <dgm:pt modelId="{D47BC5BE-BF22-6543-B506-0D195E07F05D}" type="sibTrans" cxnId="{3FF94F38-2AD8-9641-8204-211A88AFF7AF}">
      <dgm:prSet/>
      <dgm:spPr/>
      <dgm:t>
        <a:bodyPr/>
        <a:lstStyle/>
        <a:p>
          <a:endParaRPr lang="en-GB"/>
        </a:p>
      </dgm:t>
    </dgm:pt>
    <dgm:pt modelId="{70ED6045-8915-664B-9C04-AFEE30189738}">
      <dgm:prSet phldrT="[Text]" custT="1"/>
      <dgm:spPr/>
      <dgm:t>
        <a:bodyPr/>
        <a:lstStyle/>
        <a:p>
          <a:r>
            <a:rPr lang="en-GB" sz="2800" dirty="0">
              <a:solidFill>
                <a:schemeClr val="bg2"/>
              </a:solidFill>
              <a:latin typeface="Montserrat" pitchFamily="2" charset="77"/>
            </a:rPr>
            <a:t>Feedback mechanisms</a:t>
          </a:r>
        </a:p>
      </dgm:t>
    </dgm:pt>
    <dgm:pt modelId="{BE825ADC-95BA-2A42-B08A-8FB35A3DF8D9}" type="parTrans" cxnId="{531F924A-FA09-B946-97D2-5C28B7BA8003}">
      <dgm:prSet/>
      <dgm:spPr/>
      <dgm:t>
        <a:bodyPr/>
        <a:lstStyle/>
        <a:p>
          <a:endParaRPr lang="en-GB"/>
        </a:p>
      </dgm:t>
    </dgm:pt>
    <dgm:pt modelId="{B5947A33-3FEE-A249-A42B-BFF2E78B0BBF}" type="sibTrans" cxnId="{531F924A-FA09-B946-97D2-5C28B7BA8003}">
      <dgm:prSet/>
      <dgm:spPr/>
      <dgm:t>
        <a:bodyPr/>
        <a:lstStyle/>
        <a:p>
          <a:endParaRPr lang="en-GB"/>
        </a:p>
      </dgm:t>
    </dgm:pt>
    <dgm:pt modelId="{14B07574-C609-8241-BC81-D09F93BF3156}">
      <dgm:prSet phldrT="[Text]" custT="1"/>
      <dgm:spPr/>
      <dgm:t>
        <a:bodyPr/>
        <a:lstStyle/>
        <a:p>
          <a:r>
            <a:rPr lang="en-GB" sz="1900" dirty="0">
              <a:latin typeface="Open Sans" panose="020B0606030504020204" pitchFamily="34" charset="0"/>
              <a:ea typeface="Open Sans" panose="020B0606030504020204" pitchFamily="34" charset="0"/>
              <a:cs typeface="Open Sans" panose="020B0606030504020204" pitchFamily="34" charset="0"/>
            </a:rPr>
            <a:t>Set up systems for collecting, analysing, acting on, and responding to community feedback</a:t>
          </a:r>
        </a:p>
      </dgm:t>
    </dgm:pt>
    <dgm:pt modelId="{F5AFF671-F75B-7B46-808A-FA227144D7EC}" type="parTrans" cxnId="{9C40AB46-95F5-5740-911D-008B4EB324B8}">
      <dgm:prSet/>
      <dgm:spPr/>
      <dgm:t>
        <a:bodyPr/>
        <a:lstStyle/>
        <a:p>
          <a:endParaRPr lang="en-GB"/>
        </a:p>
      </dgm:t>
    </dgm:pt>
    <dgm:pt modelId="{D0C1622B-5363-BB44-AC32-9A06D0084441}" type="sibTrans" cxnId="{9C40AB46-95F5-5740-911D-008B4EB324B8}">
      <dgm:prSet/>
      <dgm:spPr/>
      <dgm:t>
        <a:bodyPr/>
        <a:lstStyle/>
        <a:p>
          <a:endParaRPr lang="en-GB"/>
        </a:p>
      </dgm:t>
    </dgm:pt>
    <dgm:pt modelId="{121AE079-3CD0-B849-953F-4588BF1543DD}">
      <dgm:prSet phldrT="[Text]" custT="1"/>
      <dgm:spPr/>
      <dgm:t>
        <a:bodyPr/>
        <a:lstStyle/>
        <a:p>
          <a:r>
            <a:rPr lang="en-GB" sz="1900">
              <a:latin typeface="Open Sans" panose="020B0606030504020204" pitchFamily="34" charset="0"/>
              <a:ea typeface="Open Sans" panose="020B0606030504020204" pitchFamily="34" charset="0"/>
              <a:cs typeface="Open Sans" panose="020B0606030504020204" pitchFamily="34" charset="0"/>
            </a:rPr>
            <a:t># and type of methods established to collect feedback from the community </a:t>
          </a:r>
          <a:endParaRPr lang="en-GB" sz="1900" dirty="0">
            <a:latin typeface="Open Sans" panose="020B0606030504020204" pitchFamily="34" charset="0"/>
            <a:ea typeface="Open Sans" panose="020B0606030504020204" pitchFamily="34" charset="0"/>
            <a:cs typeface="Open Sans" panose="020B0606030504020204" pitchFamily="34" charset="0"/>
          </a:endParaRPr>
        </a:p>
      </dgm:t>
    </dgm:pt>
    <dgm:pt modelId="{A009C3C9-A6A1-E248-B6B5-4538BDC65347}" type="parTrans" cxnId="{A8E86405-0164-C44C-AE2D-ABD3A9767A95}">
      <dgm:prSet/>
      <dgm:spPr/>
      <dgm:t>
        <a:bodyPr/>
        <a:lstStyle/>
        <a:p>
          <a:endParaRPr lang="en-GB"/>
        </a:p>
      </dgm:t>
    </dgm:pt>
    <dgm:pt modelId="{F8C3F72B-13A3-644F-BD63-432CC61695C7}" type="sibTrans" cxnId="{A8E86405-0164-C44C-AE2D-ABD3A9767A95}">
      <dgm:prSet/>
      <dgm:spPr/>
      <dgm:t>
        <a:bodyPr/>
        <a:lstStyle/>
        <a:p>
          <a:endParaRPr lang="en-GB"/>
        </a:p>
      </dgm:t>
    </dgm:pt>
    <dgm:pt modelId="{6081571C-8FAD-AA44-B2AE-4556C6A37D64}">
      <dgm:prSet phldrT="[Text]" custT="1"/>
      <dgm:spPr/>
      <dgm:t>
        <a:bodyPr/>
        <a:lstStyle/>
        <a:p>
          <a:r>
            <a:rPr lang="en-GB" sz="2800" dirty="0">
              <a:solidFill>
                <a:schemeClr val="bg2"/>
              </a:solidFill>
              <a:latin typeface="Montserrat" pitchFamily="2" charset="77"/>
            </a:rPr>
            <a:t>Integrating CEA in the response</a:t>
          </a:r>
        </a:p>
      </dgm:t>
    </dgm:pt>
    <dgm:pt modelId="{E88F7E9E-70A4-7E44-BE07-38AADDEEF9AA}" type="parTrans" cxnId="{E87FF269-F9EE-3A41-AD99-824029E681FF}">
      <dgm:prSet/>
      <dgm:spPr/>
      <dgm:t>
        <a:bodyPr/>
        <a:lstStyle/>
        <a:p>
          <a:endParaRPr lang="en-GB"/>
        </a:p>
      </dgm:t>
    </dgm:pt>
    <dgm:pt modelId="{A38151F5-2216-F545-A1E9-1EBC82AAAE60}" type="sibTrans" cxnId="{E87FF269-F9EE-3A41-AD99-824029E681FF}">
      <dgm:prSet/>
      <dgm:spPr/>
      <dgm:t>
        <a:bodyPr/>
        <a:lstStyle/>
        <a:p>
          <a:endParaRPr lang="en-GB"/>
        </a:p>
      </dgm:t>
    </dgm:pt>
    <dgm:pt modelId="{0ADF9A15-266D-FA45-813E-5DB1B15AC8AB}">
      <dgm:prSet phldrT="[Text]" custT="1"/>
      <dgm:spPr/>
      <dgm:t>
        <a:bodyPr/>
        <a:lstStyle/>
        <a:p>
          <a:r>
            <a:rPr lang="en-GB" sz="1900" dirty="0">
              <a:latin typeface="Open Sans" panose="020B0606030504020204" pitchFamily="34" charset="0"/>
              <a:ea typeface="Open Sans" panose="020B0606030504020204" pitchFamily="34" charset="0"/>
              <a:cs typeface="Open Sans" panose="020B0606030504020204" pitchFamily="34" charset="0"/>
            </a:rPr>
            <a:t>Volunteer per diem and fuel for community visits</a:t>
          </a:r>
        </a:p>
      </dgm:t>
    </dgm:pt>
    <dgm:pt modelId="{149A6C2F-DFF6-DD46-90DD-B1519FC436A5}" type="parTrans" cxnId="{B1A793EF-7CC2-B146-A398-C0493121B0C2}">
      <dgm:prSet/>
      <dgm:spPr/>
      <dgm:t>
        <a:bodyPr/>
        <a:lstStyle/>
        <a:p>
          <a:endParaRPr lang="en-GB"/>
        </a:p>
      </dgm:t>
    </dgm:pt>
    <dgm:pt modelId="{9C6DAD60-E1BB-9E41-9D91-53A52906A4E7}" type="sibTrans" cxnId="{B1A793EF-7CC2-B146-A398-C0493121B0C2}">
      <dgm:prSet/>
      <dgm:spPr/>
      <dgm:t>
        <a:bodyPr/>
        <a:lstStyle/>
        <a:p>
          <a:endParaRPr lang="en-GB"/>
        </a:p>
      </dgm:t>
    </dgm:pt>
    <dgm:pt modelId="{A3747455-F0B4-BB42-8718-7A7689A1D298}">
      <dgm:prSet phldrT="[Text]" custT="1"/>
      <dgm:spPr/>
      <dgm:t>
        <a:bodyPr/>
        <a:lstStyle/>
        <a:p>
          <a:r>
            <a:rPr lang="en-GB" sz="1900" dirty="0">
              <a:latin typeface="Open Sans" panose="020B0606030504020204" pitchFamily="34" charset="0"/>
              <a:ea typeface="Open Sans" panose="020B0606030504020204" pitchFamily="34" charset="0"/>
              <a:cs typeface="Open Sans" panose="020B0606030504020204" pitchFamily="34" charset="0"/>
            </a:rPr>
            <a:t>% of community members who feel the operation has communicated well about plans and activities</a:t>
          </a:r>
        </a:p>
      </dgm:t>
    </dgm:pt>
    <dgm:pt modelId="{EBA97E15-52AD-6D48-A859-F5DEAAACAADB}" type="parTrans" cxnId="{079A7DDD-C48A-6D4C-A2CD-35F90973CEAD}">
      <dgm:prSet/>
      <dgm:spPr/>
      <dgm:t>
        <a:bodyPr/>
        <a:lstStyle/>
        <a:p>
          <a:endParaRPr lang="en-GB"/>
        </a:p>
      </dgm:t>
    </dgm:pt>
    <dgm:pt modelId="{415553F1-080F-9548-9C41-E5CE4CCA6F8C}" type="sibTrans" cxnId="{079A7DDD-C48A-6D4C-A2CD-35F90973CEAD}">
      <dgm:prSet/>
      <dgm:spPr/>
      <dgm:t>
        <a:bodyPr/>
        <a:lstStyle/>
        <a:p>
          <a:endParaRPr lang="en-GB"/>
        </a:p>
      </dgm:t>
    </dgm:pt>
    <dgm:pt modelId="{EFF6F744-FD1A-B148-9906-B0BDA7BA15E9}">
      <dgm:prSet phldrT="[Text]" custT="1"/>
      <dgm:spPr/>
      <dgm:t>
        <a:bodyPr/>
        <a:lstStyle/>
        <a:p>
          <a:r>
            <a:rPr lang="en-GB" sz="1900" dirty="0">
              <a:latin typeface="Open Sans" panose="020B0606030504020204" pitchFamily="34" charset="0"/>
              <a:ea typeface="Open Sans" panose="020B0606030504020204" pitchFamily="34" charset="0"/>
              <a:cs typeface="Open Sans" panose="020B0606030504020204" pitchFamily="34" charset="0"/>
            </a:rPr>
            <a:t>Feedback mechanism equipment, training and staffing</a:t>
          </a:r>
        </a:p>
      </dgm:t>
    </dgm:pt>
    <dgm:pt modelId="{18597DC8-3999-5A49-8722-A0730EFF6099}" type="parTrans" cxnId="{ED911829-FC2F-C54D-BC2D-DD7CF1B2C2C0}">
      <dgm:prSet/>
      <dgm:spPr/>
      <dgm:t>
        <a:bodyPr/>
        <a:lstStyle/>
        <a:p>
          <a:endParaRPr lang="en-GB"/>
        </a:p>
      </dgm:t>
    </dgm:pt>
    <dgm:pt modelId="{571DBF23-88E0-F74D-9307-34DB46EB183B}" type="sibTrans" cxnId="{ED911829-FC2F-C54D-BC2D-DD7CF1B2C2C0}">
      <dgm:prSet/>
      <dgm:spPr/>
      <dgm:t>
        <a:bodyPr/>
        <a:lstStyle/>
        <a:p>
          <a:endParaRPr lang="en-GB"/>
        </a:p>
      </dgm:t>
    </dgm:pt>
    <dgm:pt modelId="{46D6F6EB-261E-B54C-8122-A70C55627F3F}">
      <dgm:prSet phldrT="[Text]" custT="1"/>
      <dgm:spPr/>
      <dgm:t>
        <a:bodyPr/>
        <a:lstStyle/>
        <a:p>
          <a:r>
            <a:rPr lang="en-GB" sz="1900" dirty="0">
              <a:latin typeface="Open Sans" panose="020B0606030504020204" pitchFamily="34" charset="0"/>
              <a:ea typeface="Open Sans" panose="020B0606030504020204" pitchFamily="34" charset="0"/>
              <a:cs typeface="Open Sans" panose="020B0606030504020204" pitchFamily="34" charset="0"/>
            </a:rPr>
            <a:t>All staff are briefed on CEA, including their roles and responsibilities </a:t>
          </a:r>
        </a:p>
      </dgm:t>
    </dgm:pt>
    <dgm:pt modelId="{664098A8-5090-D643-9368-5AF42645373C}" type="parTrans" cxnId="{49CAF30F-AE82-E542-9372-ABB548A97CD3}">
      <dgm:prSet/>
      <dgm:spPr/>
      <dgm:t>
        <a:bodyPr/>
        <a:lstStyle/>
        <a:p>
          <a:endParaRPr lang="en-GB"/>
        </a:p>
      </dgm:t>
    </dgm:pt>
    <dgm:pt modelId="{27513CEE-8EB5-FE41-A915-0F4CE7C7858E}" type="sibTrans" cxnId="{49CAF30F-AE82-E542-9372-ABB548A97CD3}">
      <dgm:prSet/>
      <dgm:spPr/>
      <dgm:t>
        <a:bodyPr/>
        <a:lstStyle/>
        <a:p>
          <a:endParaRPr lang="en-GB"/>
        </a:p>
      </dgm:t>
    </dgm:pt>
    <dgm:pt modelId="{AC6A7B27-0C1E-6B4D-8ECC-A561F577AE08}">
      <dgm:prSet phldrT="[Text]" custT="1"/>
      <dgm:spPr/>
      <dgm:t>
        <a:bodyPr/>
        <a:lstStyle/>
        <a:p>
          <a:r>
            <a:rPr lang="en-GB" sz="1900" dirty="0">
              <a:latin typeface="Open Sans" panose="020B0606030504020204" pitchFamily="34" charset="0"/>
              <a:ea typeface="Open Sans" panose="020B0606030504020204" pitchFamily="34" charset="0"/>
              <a:cs typeface="Open Sans" panose="020B0606030504020204" pitchFamily="34" charset="0"/>
            </a:rPr>
            <a:t>% of operation staff and volunteers who have been briefed on CEA</a:t>
          </a:r>
        </a:p>
      </dgm:t>
    </dgm:pt>
    <dgm:pt modelId="{580DD269-3368-D047-86BB-EEBC1616DE92}" type="parTrans" cxnId="{60CDFED9-552B-4B4A-A173-B470D959E557}">
      <dgm:prSet/>
      <dgm:spPr/>
      <dgm:t>
        <a:bodyPr/>
        <a:lstStyle/>
        <a:p>
          <a:endParaRPr lang="en-GB"/>
        </a:p>
      </dgm:t>
    </dgm:pt>
    <dgm:pt modelId="{7C855D30-05B4-0945-916C-5C3CF89E06C3}" type="sibTrans" cxnId="{60CDFED9-552B-4B4A-A173-B470D959E557}">
      <dgm:prSet/>
      <dgm:spPr/>
      <dgm:t>
        <a:bodyPr/>
        <a:lstStyle/>
        <a:p>
          <a:endParaRPr lang="en-GB"/>
        </a:p>
      </dgm:t>
    </dgm:pt>
    <dgm:pt modelId="{0381FABF-85AE-6542-BAB4-E431ABF8843E}">
      <dgm:prSet phldrT="[Text]" custT="1"/>
      <dgm:spPr/>
      <dgm:t>
        <a:bodyPr/>
        <a:lstStyle/>
        <a:p>
          <a:r>
            <a:rPr lang="en-GB" sz="1900" dirty="0">
              <a:latin typeface="Open Sans" panose="020B0606030504020204" pitchFamily="34" charset="0"/>
              <a:ea typeface="Open Sans" panose="020B0606030504020204" pitchFamily="34" charset="0"/>
              <a:cs typeface="Open Sans" panose="020B0606030504020204" pitchFamily="34" charset="0"/>
            </a:rPr>
            <a:t>CEA staff costs, printing of briefing materials</a:t>
          </a:r>
        </a:p>
      </dgm:t>
    </dgm:pt>
    <dgm:pt modelId="{44080084-512A-8F46-9A39-D93599F500D9}" type="parTrans" cxnId="{C4997A0B-2E42-A04A-9CA9-A0A6361FDA92}">
      <dgm:prSet/>
      <dgm:spPr/>
      <dgm:t>
        <a:bodyPr/>
        <a:lstStyle/>
        <a:p>
          <a:endParaRPr lang="en-GB"/>
        </a:p>
      </dgm:t>
    </dgm:pt>
    <dgm:pt modelId="{2308F899-E77D-1B42-9AF7-EED287CF66E4}" type="sibTrans" cxnId="{C4997A0B-2E42-A04A-9CA9-A0A6361FDA92}">
      <dgm:prSet/>
      <dgm:spPr/>
      <dgm:t>
        <a:bodyPr/>
        <a:lstStyle/>
        <a:p>
          <a:endParaRPr lang="en-GB"/>
        </a:p>
      </dgm:t>
    </dgm:pt>
    <dgm:pt modelId="{D3E6C423-67FB-1440-9D71-2501FCE0E969}">
      <dgm:prSet phldrT="[Text]" custT="1"/>
      <dgm:spPr/>
      <dgm:t>
        <a:bodyPr/>
        <a:lstStyle/>
        <a:p>
          <a:r>
            <a:rPr lang="en-GB" sz="2800" dirty="0">
              <a:solidFill>
                <a:schemeClr val="bg2"/>
              </a:solidFill>
              <a:latin typeface="Montserrat" pitchFamily="2" charset="77"/>
            </a:rPr>
            <a:t>RCCE</a:t>
          </a:r>
        </a:p>
      </dgm:t>
    </dgm:pt>
    <dgm:pt modelId="{1C94897D-4869-064F-80E4-A0AA644C8CAF}" type="parTrans" cxnId="{D2C7058F-0DE1-FB46-A3DB-538759DB2E1D}">
      <dgm:prSet/>
      <dgm:spPr/>
      <dgm:t>
        <a:bodyPr/>
        <a:lstStyle/>
        <a:p>
          <a:endParaRPr lang="en-GB"/>
        </a:p>
      </dgm:t>
    </dgm:pt>
    <dgm:pt modelId="{9CF90D72-C6F9-EE41-A7C7-975FA55144AC}" type="sibTrans" cxnId="{D2C7058F-0DE1-FB46-A3DB-538759DB2E1D}">
      <dgm:prSet/>
      <dgm:spPr/>
      <dgm:t>
        <a:bodyPr/>
        <a:lstStyle/>
        <a:p>
          <a:endParaRPr lang="en-GB"/>
        </a:p>
      </dgm:t>
    </dgm:pt>
    <dgm:pt modelId="{089E0648-9A14-174D-B190-9090F104F3FD}">
      <dgm:prSet phldrT="[Text]" custT="1"/>
      <dgm:spPr/>
      <dgm:t>
        <a:bodyPr/>
        <a:lstStyle/>
        <a:p>
          <a:r>
            <a:rPr lang="en-GB" sz="1900" dirty="0">
              <a:latin typeface="Open Sans" panose="020B0606030504020204" pitchFamily="34" charset="0"/>
              <a:ea typeface="Open Sans" panose="020B0606030504020204" pitchFamily="34" charset="0"/>
              <a:cs typeface="Open Sans" panose="020B0606030504020204" pitchFamily="34" charset="0"/>
            </a:rPr>
            <a:t>Interactive radio shows to encourage safe practices and address rumours, fear, and stigma</a:t>
          </a:r>
        </a:p>
      </dgm:t>
    </dgm:pt>
    <dgm:pt modelId="{D9F0BE64-E96A-F34F-A815-889BDF04DE0B}" type="parTrans" cxnId="{304A1220-DED2-E747-9529-8A25F282F414}">
      <dgm:prSet/>
      <dgm:spPr/>
      <dgm:t>
        <a:bodyPr/>
        <a:lstStyle/>
        <a:p>
          <a:endParaRPr lang="en-GB"/>
        </a:p>
      </dgm:t>
    </dgm:pt>
    <dgm:pt modelId="{2AB05011-F31E-E446-BEAA-38B764F14572}" type="sibTrans" cxnId="{304A1220-DED2-E747-9529-8A25F282F414}">
      <dgm:prSet/>
      <dgm:spPr/>
      <dgm:t>
        <a:bodyPr/>
        <a:lstStyle/>
        <a:p>
          <a:endParaRPr lang="en-GB"/>
        </a:p>
      </dgm:t>
    </dgm:pt>
    <dgm:pt modelId="{2CCD9978-1154-BC41-AB47-CD96C9A594E8}">
      <dgm:prSet phldrT="[Text]" custT="1"/>
      <dgm:spPr/>
      <dgm:t>
        <a:bodyPr vert="horz"/>
        <a:lstStyle/>
        <a:p>
          <a:r>
            <a:rPr lang="en-GB" sz="1900" dirty="0">
              <a:latin typeface="Open Sans" panose="020B0606030504020204" pitchFamily="34" charset="0"/>
              <a:ea typeface="Open Sans" panose="020B0606030504020204" pitchFamily="34" charset="0"/>
              <a:cs typeface="Open Sans" panose="020B0606030504020204" pitchFamily="34" charset="0"/>
            </a:rPr>
            <a:t>Fuel for community visits, volunteer per diem</a:t>
          </a:r>
        </a:p>
      </dgm:t>
    </dgm:pt>
    <dgm:pt modelId="{BD453FE7-5912-D541-A382-4ECC13EC3C8F}" type="parTrans" cxnId="{53268F96-A08B-054E-B03F-9FE2D53A1599}">
      <dgm:prSet/>
      <dgm:spPr/>
      <dgm:t>
        <a:bodyPr/>
        <a:lstStyle/>
        <a:p>
          <a:endParaRPr lang="en-GB"/>
        </a:p>
      </dgm:t>
    </dgm:pt>
    <dgm:pt modelId="{183C34CE-039E-484A-80CA-95107959109F}" type="sibTrans" cxnId="{53268F96-A08B-054E-B03F-9FE2D53A1599}">
      <dgm:prSet/>
      <dgm:spPr/>
      <dgm:t>
        <a:bodyPr/>
        <a:lstStyle/>
        <a:p>
          <a:endParaRPr lang="en-GB"/>
        </a:p>
      </dgm:t>
    </dgm:pt>
    <dgm:pt modelId="{C2C25EFF-EBDC-F04A-AD6F-88C9CBD53652}">
      <dgm:prSet phldrT="[Text]" custT="1"/>
      <dgm:spPr/>
      <dgm:t>
        <a:bodyPr/>
        <a:lstStyle/>
        <a:p>
          <a:r>
            <a:rPr lang="en-GB" sz="1900" dirty="0">
              <a:latin typeface="Open Sans" panose="020B0606030504020204" pitchFamily="34" charset="0"/>
              <a:ea typeface="Open Sans" panose="020B0606030504020204" pitchFamily="34" charset="0"/>
              <a:cs typeface="Open Sans" panose="020B0606030504020204" pitchFamily="34" charset="0"/>
            </a:rPr>
            <a:t># of people reached through radio shows</a:t>
          </a:r>
        </a:p>
      </dgm:t>
    </dgm:pt>
    <dgm:pt modelId="{74BA60BD-C3C1-AE47-A382-4A47207B2501}" type="parTrans" cxnId="{B1B0B2A9-024E-2143-AFC0-0A2EC0922D0E}">
      <dgm:prSet/>
      <dgm:spPr/>
      <dgm:t>
        <a:bodyPr/>
        <a:lstStyle/>
        <a:p>
          <a:endParaRPr lang="en-GB"/>
        </a:p>
      </dgm:t>
    </dgm:pt>
    <dgm:pt modelId="{36CC62BA-359E-4F41-BB66-94A2EDB73223}" type="sibTrans" cxnId="{B1B0B2A9-024E-2143-AFC0-0A2EC0922D0E}">
      <dgm:prSet/>
      <dgm:spPr/>
      <dgm:t>
        <a:bodyPr/>
        <a:lstStyle/>
        <a:p>
          <a:endParaRPr lang="en-GB"/>
        </a:p>
      </dgm:t>
    </dgm:pt>
    <dgm:pt modelId="{FE7C5C91-03E6-714B-8F25-B745B50348A5}">
      <dgm:prSet phldrT="[Text]" custT="1"/>
      <dgm:spPr/>
      <dgm:t>
        <a:bodyPr/>
        <a:lstStyle/>
        <a:p>
          <a:r>
            <a:rPr lang="en-GB" sz="1900" dirty="0">
              <a:latin typeface="Open Sans" panose="020B0606030504020204" pitchFamily="34" charset="0"/>
              <a:ea typeface="Open Sans" panose="020B0606030504020204" pitchFamily="34" charset="0"/>
              <a:cs typeface="Open Sans" panose="020B0606030504020204" pitchFamily="34" charset="0"/>
            </a:rPr>
            <a:t>Radio airtime, fuel to travel, recorders, training for radio team</a:t>
          </a:r>
        </a:p>
      </dgm:t>
    </dgm:pt>
    <dgm:pt modelId="{9939295B-B424-E949-A8D4-70BB921DE583}" type="parTrans" cxnId="{50FE5AB4-9DD3-3346-9A5A-37A8024B4885}">
      <dgm:prSet/>
      <dgm:spPr/>
      <dgm:t>
        <a:bodyPr/>
        <a:lstStyle/>
        <a:p>
          <a:endParaRPr lang="en-GB"/>
        </a:p>
      </dgm:t>
    </dgm:pt>
    <dgm:pt modelId="{EB22336B-6B55-D34A-9250-E3FC17F2119B}" type="sibTrans" cxnId="{50FE5AB4-9DD3-3346-9A5A-37A8024B4885}">
      <dgm:prSet/>
      <dgm:spPr/>
      <dgm:t>
        <a:bodyPr/>
        <a:lstStyle/>
        <a:p>
          <a:endParaRPr lang="en-GB"/>
        </a:p>
      </dgm:t>
    </dgm:pt>
    <dgm:pt modelId="{034B2373-AE5B-4E4E-83C0-B3F8C446CE00}" type="pres">
      <dgm:prSet presAssocID="{81DEE471-922F-8142-870C-249D3907A06C}" presName="Name0" presStyleCnt="0">
        <dgm:presLayoutVars>
          <dgm:chPref val="3"/>
          <dgm:dir/>
          <dgm:animLvl val="lvl"/>
          <dgm:resizeHandles/>
        </dgm:presLayoutVars>
      </dgm:prSet>
      <dgm:spPr/>
    </dgm:pt>
    <dgm:pt modelId="{CB33674F-23A9-D647-AD81-3D128D4C4003}" type="pres">
      <dgm:prSet presAssocID="{A6CF044E-D5A7-A649-A1C9-3D207FBFACB0}" presName="horFlow" presStyleCnt="0"/>
      <dgm:spPr/>
    </dgm:pt>
    <dgm:pt modelId="{347BE48E-8222-D241-91E4-E2BC356B5E1E}" type="pres">
      <dgm:prSet presAssocID="{A6CF044E-D5A7-A649-A1C9-3D207FBFACB0}" presName="bigChev" presStyleLbl="node1" presStyleIdx="0" presStyleCnt="5" custScaleX="120279"/>
      <dgm:spPr/>
    </dgm:pt>
    <dgm:pt modelId="{5A3D887D-B1E9-0141-8A1F-596F4DA0A9FB}" type="pres">
      <dgm:prSet presAssocID="{90A58108-AED9-144C-8EA1-7C534485A709}" presName="parTrans" presStyleCnt="0"/>
      <dgm:spPr/>
    </dgm:pt>
    <dgm:pt modelId="{154E3D5B-3C1C-2744-9DA9-7EF2AE2BA3B0}" type="pres">
      <dgm:prSet presAssocID="{A38AEA35-7FD6-E044-ACB8-D7543E9287BF}" presName="node" presStyleLbl="alignAccFollowNode1" presStyleIdx="0" presStyleCnt="15" custScaleX="147236">
        <dgm:presLayoutVars>
          <dgm:bulletEnabled val="1"/>
        </dgm:presLayoutVars>
      </dgm:prSet>
      <dgm:spPr/>
    </dgm:pt>
    <dgm:pt modelId="{78F9DE65-0BC1-9D45-A2ED-7B7C6AA51AE5}" type="pres">
      <dgm:prSet presAssocID="{D78DBDD7-B897-9F43-907B-8953794B7B4C}" presName="sibTrans" presStyleCnt="0"/>
      <dgm:spPr/>
    </dgm:pt>
    <dgm:pt modelId="{83B9E908-742F-384F-9499-02B29DECD762}" type="pres">
      <dgm:prSet presAssocID="{25558EC5-F6D2-3944-8703-65E1E1402911}" presName="node" presStyleLbl="alignAccFollowNode1" presStyleIdx="1" presStyleCnt="15" custScaleX="147236">
        <dgm:presLayoutVars>
          <dgm:bulletEnabled val="1"/>
        </dgm:presLayoutVars>
      </dgm:prSet>
      <dgm:spPr/>
    </dgm:pt>
    <dgm:pt modelId="{20698E94-3481-0342-89AC-E26D35E68B64}" type="pres">
      <dgm:prSet presAssocID="{2071B6D5-B8FA-2E48-ABA8-D1C06599E663}" presName="sibTrans" presStyleCnt="0"/>
      <dgm:spPr/>
    </dgm:pt>
    <dgm:pt modelId="{F843331F-3099-414D-8A84-CEA283349F39}" type="pres">
      <dgm:prSet presAssocID="{0ADF9A15-266D-FA45-813E-5DB1B15AC8AB}" presName="node" presStyleLbl="alignAccFollowNode1" presStyleIdx="2" presStyleCnt="15" custScaleX="147236">
        <dgm:presLayoutVars>
          <dgm:bulletEnabled val="1"/>
        </dgm:presLayoutVars>
      </dgm:prSet>
      <dgm:spPr/>
    </dgm:pt>
    <dgm:pt modelId="{84A537ED-E1DC-204B-88D5-9936DC6057BC}" type="pres">
      <dgm:prSet presAssocID="{A6CF044E-D5A7-A649-A1C9-3D207FBFACB0}" presName="vSp" presStyleCnt="0"/>
      <dgm:spPr/>
    </dgm:pt>
    <dgm:pt modelId="{D929A239-0437-414B-A347-BACA651E7C67}" type="pres">
      <dgm:prSet presAssocID="{00CDA429-60B1-584C-A9E9-949F7BFB2545}" presName="horFlow" presStyleCnt="0"/>
      <dgm:spPr/>
    </dgm:pt>
    <dgm:pt modelId="{67163160-9266-2644-94AB-19E8E3617FF7}" type="pres">
      <dgm:prSet presAssocID="{00CDA429-60B1-584C-A9E9-949F7BFB2545}" presName="bigChev" presStyleLbl="node1" presStyleIdx="1" presStyleCnt="5" custScaleX="120279"/>
      <dgm:spPr/>
    </dgm:pt>
    <dgm:pt modelId="{987F67BF-7802-F44D-9938-84042B6D2AF8}" type="pres">
      <dgm:prSet presAssocID="{B427760F-8062-FC43-91F2-B82EBBBB421A}" presName="parTrans" presStyleCnt="0"/>
      <dgm:spPr/>
    </dgm:pt>
    <dgm:pt modelId="{FFAF4875-D0D1-DB45-826B-5A833D94B6E1}" type="pres">
      <dgm:prSet presAssocID="{B36CA0FF-CB57-6D44-A20C-815616E139F1}" presName="node" presStyleLbl="alignAccFollowNode1" presStyleIdx="3" presStyleCnt="15" custScaleX="147236">
        <dgm:presLayoutVars>
          <dgm:bulletEnabled val="1"/>
        </dgm:presLayoutVars>
      </dgm:prSet>
      <dgm:spPr/>
    </dgm:pt>
    <dgm:pt modelId="{2634FDD3-A9F6-1845-8CCC-63A78DB28140}" type="pres">
      <dgm:prSet presAssocID="{D47BC5BE-BF22-6543-B506-0D195E07F05D}" presName="sibTrans" presStyleCnt="0"/>
      <dgm:spPr/>
    </dgm:pt>
    <dgm:pt modelId="{4E368B2D-1473-3B48-A347-30873A7EC735}" type="pres">
      <dgm:prSet presAssocID="{A3747455-F0B4-BB42-8718-7A7689A1D298}" presName="node" presStyleLbl="alignAccFollowNode1" presStyleIdx="4" presStyleCnt="15" custScaleX="147236">
        <dgm:presLayoutVars>
          <dgm:bulletEnabled val="1"/>
        </dgm:presLayoutVars>
      </dgm:prSet>
      <dgm:spPr/>
    </dgm:pt>
    <dgm:pt modelId="{437BBCB0-15C8-AE43-A4B6-D80C496F750E}" type="pres">
      <dgm:prSet presAssocID="{415553F1-080F-9548-9C41-E5CE4CCA6F8C}" presName="sibTrans" presStyleCnt="0"/>
      <dgm:spPr/>
    </dgm:pt>
    <dgm:pt modelId="{43B39521-B017-9A45-A88E-947006B5478B}" type="pres">
      <dgm:prSet presAssocID="{2CCD9978-1154-BC41-AB47-CD96C9A594E8}" presName="node" presStyleLbl="alignAccFollowNode1" presStyleIdx="5" presStyleCnt="15" custScaleX="147236">
        <dgm:presLayoutVars>
          <dgm:bulletEnabled val="1"/>
        </dgm:presLayoutVars>
      </dgm:prSet>
      <dgm:spPr>
        <a:xfrm>
          <a:off x="12129524" y="2008757"/>
          <a:ext cx="2509828" cy="1003931"/>
        </a:xfrm>
      </dgm:spPr>
    </dgm:pt>
    <dgm:pt modelId="{86F8C1A6-9965-AF48-A05A-DE63ABD06369}" type="pres">
      <dgm:prSet presAssocID="{00CDA429-60B1-584C-A9E9-949F7BFB2545}" presName="vSp" presStyleCnt="0"/>
      <dgm:spPr/>
    </dgm:pt>
    <dgm:pt modelId="{636CC1AF-235D-174A-B5B7-BCC7C9286BAB}" type="pres">
      <dgm:prSet presAssocID="{70ED6045-8915-664B-9C04-AFEE30189738}" presName="horFlow" presStyleCnt="0"/>
      <dgm:spPr/>
    </dgm:pt>
    <dgm:pt modelId="{565C8367-0483-AA4F-BD2A-6D102D3C0618}" type="pres">
      <dgm:prSet presAssocID="{70ED6045-8915-664B-9C04-AFEE30189738}" presName="bigChev" presStyleLbl="node1" presStyleIdx="2" presStyleCnt="5" custScaleX="120279"/>
      <dgm:spPr/>
    </dgm:pt>
    <dgm:pt modelId="{32F8FF4E-1BB7-1F49-BB1C-15B30CC7E93B}" type="pres">
      <dgm:prSet presAssocID="{F5AFF671-F75B-7B46-808A-FA227144D7EC}" presName="parTrans" presStyleCnt="0"/>
      <dgm:spPr/>
    </dgm:pt>
    <dgm:pt modelId="{B66BF8FF-BE79-224D-9255-ED14A8279760}" type="pres">
      <dgm:prSet presAssocID="{14B07574-C609-8241-BC81-D09F93BF3156}" presName="node" presStyleLbl="alignAccFollowNode1" presStyleIdx="6" presStyleCnt="15" custScaleX="147236">
        <dgm:presLayoutVars>
          <dgm:bulletEnabled val="1"/>
        </dgm:presLayoutVars>
      </dgm:prSet>
      <dgm:spPr/>
    </dgm:pt>
    <dgm:pt modelId="{DB502783-A7CF-D749-B053-9A4048C1AAE7}" type="pres">
      <dgm:prSet presAssocID="{D0C1622B-5363-BB44-AC32-9A06D0084441}" presName="sibTrans" presStyleCnt="0"/>
      <dgm:spPr/>
    </dgm:pt>
    <dgm:pt modelId="{1AE8F978-5D8E-9647-8865-A247719CF827}" type="pres">
      <dgm:prSet presAssocID="{121AE079-3CD0-B849-953F-4588BF1543DD}" presName="node" presStyleLbl="alignAccFollowNode1" presStyleIdx="7" presStyleCnt="15" custScaleX="147236">
        <dgm:presLayoutVars>
          <dgm:bulletEnabled val="1"/>
        </dgm:presLayoutVars>
      </dgm:prSet>
      <dgm:spPr/>
    </dgm:pt>
    <dgm:pt modelId="{9347B805-2075-E74A-8D92-B86CD0A63ED7}" type="pres">
      <dgm:prSet presAssocID="{F8C3F72B-13A3-644F-BD63-432CC61695C7}" presName="sibTrans" presStyleCnt="0"/>
      <dgm:spPr/>
    </dgm:pt>
    <dgm:pt modelId="{A3BC46BD-1123-9E4E-87A4-8F963929C901}" type="pres">
      <dgm:prSet presAssocID="{EFF6F744-FD1A-B148-9906-B0BDA7BA15E9}" presName="node" presStyleLbl="alignAccFollowNode1" presStyleIdx="8" presStyleCnt="15" custScaleX="147236">
        <dgm:presLayoutVars>
          <dgm:bulletEnabled val="1"/>
        </dgm:presLayoutVars>
      </dgm:prSet>
      <dgm:spPr/>
    </dgm:pt>
    <dgm:pt modelId="{F7A70527-8D2B-E74E-95A6-3B7713D4E6C7}" type="pres">
      <dgm:prSet presAssocID="{70ED6045-8915-664B-9C04-AFEE30189738}" presName="vSp" presStyleCnt="0"/>
      <dgm:spPr/>
    </dgm:pt>
    <dgm:pt modelId="{5BE22C47-81D5-9749-9110-37C0AB012ED8}" type="pres">
      <dgm:prSet presAssocID="{D3E6C423-67FB-1440-9D71-2501FCE0E969}" presName="horFlow" presStyleCnt="0"/>
      <dgm:spPr/>
    </dgm:pt>
    <dgm:pt modelId="{166FA9FB-A0C4-A64B-9A27-BDB01CEDF5E1}" type="pres">
      <dgm:prSet presAssocID="{D3E6C423-67FB-1440-9D71-2501FCE0E969}" presName="bigChev" presStyleLbl="node1" presStyleIdx="3" presStyleCnt="5" custScaleX="120279"/>
      <dgm:spPr/>
    </dgm:pt>
    <dgm:pt modelId="{BEA3C40F-34E2-D148-A05F-6FF5BF37A99A}" type="pres">
      <dgm:prSet presAssocID="{D9F0BE64-E96A-F34F-A815-889BDF04DE0B}" presName="parTrans" presStyleCnt="0"/>
      <dgm:spPr/>
    </dgm:pt>
    <dgm:pt modelId="{C65A289F-AE7F-0841-B82B-2B4A8AB34303}" type="pres">
      <dgm:prSet presAssocID="{089E0648-9A14-174D-B190-9090F104F3FD}" presName="node" presStyleLbl="alignAccFollowNode1" presStyleIdx="9" presStyleCnt="15" custScaleX="147236">
        <dgm:presLayoutVars>
          <dgm:bulletEnabled val="1"/>
        </dgm:presLayoutVars>
      </dgm:prSet>
      <dgm:spPr/>
    </dgm:pt>
    <dgm:pt modelId="{D0B9B3A6-DBFA-EC4E-8CAE-18DF55911FC3}" type="pres">
      <dgm:prSet presAssocID="{2AB05011-F31E-E446-BEAA-38B764F14572}" presName="sibTrans" presStyleCnt="0"/>
      <dgm:spPr/>
    </dgm:pt>
    <dgm:pt modelId="{FE56CF81-9BEE-FE45-ADA4-E8AD0BEFB35A}" type="pres">
      <dgm:prSet presAssocID="{C2C25EFF-EBDC-F04A-AD6F-88C9CBD53652}" presName="node" presStyleLbl="alignAccFollowNode1" presStyleIdx="10" presStyleCnt="15" custScaleX="147236">
        <dgm:presLayoutVars>
          <dgm:bulletEnabled val="1"/>
        </dgm:presLayoutVars>
      </dgm:prSet>
      <dgm:spPr/>
    </dgm:pt>
    <dgm:pt modelId="{DC62FF40-ED58-E54E-8299-FB22E8D198F3}" type="pres">
      <dgm:prSet presAssocID="{36CC62BA-359E-4F41-BB66-94A2EDB73223}" presName="sibTrans" presStyleCnt="0"/>
      <dgm:spPr/>
    </dgm:pt>
    <dgm:pt modelId="{EFB75882-DE42-5343-B9E6-1353A7C96B88}" type="pres">
      <dgm:prSet presAssocID="{FE7C5C91-03E6-714B-8F25-B745B50348A5}" presName="node" presStyleLbl="alignAccFollowNode1" presStyleIdx="11" presStyleCnt="15" custScaleX="147236">
        <dgm:presLayoutVars>
          <dgm:bulletEnabled val="1"/>
        </dgm:presLayoutVars>
      </dgm:prSet>
      <dgm:spPr/>
    </dgm:pt>
    <dgm:pt modelId="{41A6B119-3541-8249-8456-AD8A4E586BC7}" type="pres">
      <dgm:prSet presAssocID="{D3E6C423-67FB-1440-9D71-2501FCE0E969}" presName="vSp" presStyleCnt="0"/>
      <dgm:spPr/>
    </dgm:pt>
    <dgm:pt modelId="{D1257FA2-56CC-8E48-A7CD-B23931DD8225}" type="pres">
      <dgm:prSet presAssocID="{6081571C-8FAD-AA44-B2AE-4556C6A37D64}" presName="horFlow" presStyleCnt="0"/>
      <dgm:spPr/>
    </dgm:pt>
    <dgm:pt modelId="{89E3A7DA-84B6-4F40-9EC5-2C982859692D}" type="pres">
      <dgm:prSet presAssocID="{6081571C-8FAD-AA44-B2AE-4556C6A37D64}" presName="bigChev" presStyleLbl="node1" presStyleIdx="4" presStyleCnt="5" custScaleX="120279"/>
      <dgm:spPr/>
    </dgm:pt>
    <dgm:pt modelId="{7596C3D6-E63D-7747-A0E3-E5991ACB4C15}" type="pres">
      <dgm:prSet presAssocID="{664098A8-5090-D643-9368-5AF42645373C}" presName="parTrans" presStyleCnt="0"/>
      <dgm:spPr/>
    </dgm:pt>
    <dgm:pt modelId="{A9B602A6-B575-194C-92C6-B5B2BF167268}" type="pres">
      <dgm:prSet presAssocID="{46D6F6EB-261E-B54C-8122-A70C55627F3F}" presName="node" presStyleLbl="alignAccFollowNode1" presStyleIdx="12" presStyleCnt="15" custScaleX="147236">
        <dgm:presLayoutVars>
          <dgm:bulletEnabled val="1"/>
        </dgm:presLayoutVars>
      </dgm:prSet>
      <dgm:spPr/>
    </dgm:pt>
    <dgm:pt modelId="{2081A978-373E-474D-883E-8E7FDC798F2D}" type="pres">
      <dgm:prSet presAssocID="{27513CEE-8EB5-FE41-A915-0F4CE7C7858E}" presName="sibTrans" presStyleCnt="0"/>
      <dgm:spPr/>
    </dgm:pt>
    <dgm:pt modelId="{3805D6D7-EF10-A042-800D-2270B0CA0A5B}" type="pres">
      <dgm:prSet presAssocID="{AC6A7B27-0C1E-6B4D-8ECC-A561F577AE08}" presName="node" presStyleLbl="alignAccFollowNode1" presStyleIdx="13" presStyleCnt="15" custScaleX="147236">
        <dgm:presLayoutVars>
          <dgm:bulletEnabled val="1"/>
        </dgm:presLayoutVars>
      </dgm:prSet>
      <dgm:spPr/>
    </dgm:pt>
    <dgm:pt modelId="{0DE1F4CD-8E7A-124A-9FEA-697B89E33C35}" type="pres">
      <dgm:prSet presAssocID="{7C855D30-05B4-0945-916C-5C3CF89E06C3}" presName="sibTrans" presStyleCnt="0"/>
      <dgm:spPr/>
    </dgm:pt>
    <dgm:pt modelId="{5C32009D-C15B-A846-B45D-59D2FE078EA8}" type="pres">
      <dgm:prSet presAssocID="{0381FABF-85AE-6542-BAB4-E431ABF8843E}" presName="node" presStyleLbl="alignAccFollowNode1" presStyleIdx="14" presStyleCnt="15" custScaleX="147236">
        <dgm:presLayoutVars>
          <dgm:bulletEnabled val="1"/>
        </dgm:presLayoutVars>
      </dgm:prSet>
      <dgm:spPr/>
    </dgm:pt>
  </dgm:ptLst>
  <dgm:cxnLst>
    <dgm:cxn modelId="{83BF3705-4D60-084B-8878-5F1173DC4A11}" type="presOf" srcId="{AC6A7B27-0C1E-6B4D-8ECC-A561F577AE08}" destId="{3805D6D7-EF10-A042-800D-2270B0CA0A5B}" srcOrd="0" destOrd="0" presId="urn:microsoft.com/office/officeart/2005/8/layout/lProcess3"/>
    <dgm:cxn modelId="{A8E86405-0164-C44C-AE2D-ABD3A9767A95}" srcId="{70ED6045-8915-664B-9C04-AFEE30189738}" destId="{121AE079-3CD0-B849-953F-4588BF1543DD}" srcOrd="1" destOrd="0" parTransId="{A009C3C9-A6A1-E248-B6B5-4538BDC65347}" sibTransId="{F8C3F72B-13A3-644F-BD63-432CC61695C7}"/>
    <dgm:cxn modelId="{1C422509-64D8-F046-B54C-E67C9EFB7539}" type="presOf" srcId="{EFF6F744-FD1A-B148-9906-B0BDA7BA15E9}" destId="{A3BC46BD-1123-9E4E-87A4-8F963929C901}" srcOrd="0" destOrd="0" presId="urn:microsoft.com/office/officeart/2005/8/layout/lProcess3"/>
    <dgm:cxn modelId="{A4935A09-65DB-5549-9A4A-0F0E4039356F}" type="presOf" srcId="{2CCD9978-1154-BC41-AB47-CD96C9A594E8}" destId="{43B39521-B017-9A45-A88E-947006B5478B}" srcOrd="0" destOrd="0" presId="urn:microsoft.com/office/officeart/2005/8/layout/lProcess3"/>
    <dgm:cxn modelId="{C4997A0B-2E42-A04A-9CA9-A0A6361FDA92}" srcId="{6081571C-8FAD-AA44-B2AE-4556C6A37D64}" destId="{0381FABF-85AE-6542-BAB4-E431ABF8843E}" srcOrd="2" destOrd="0" parTransId="{44080084-512A-8F46-9A39-D93599F500D9}" sibTransId="{2308F899-E77D-1B42-9AF7-EED287CF66E4}"/>
    <dgm:cxn modelId="{49CAF30F-AE82-E542-9372-ABB548A97CD3}" srcId="{6081571C-8FAD-AA44-B2AE-4556C6A37D64}" destId="{46D6F6EB-261E-B54C-8122-A70C55627F3F}" srcOrd="0" destOrd="0" parTransId="{664098A8-5090-D643-9368-5AF42645373C}" sibTransId="{27513CEE-8EB5-FE41-A915-0F4CE7C7858E}"/>
    <dgm:cxn modelId="{733F5316-3121-B042-9A30-88087E84B3A9}" type="presOf" srcId="{D3E6C423-67FB-1440-9D71-2501FCE0E969}" destId="{166FA9FB-A0C4-A64B-9A27-BDB01CEDF5E1}" srcOrd="0" destOrd="0" presId="urn:microsoft.com/office/officeart/2005/8/layout/lProcess3"/>
    <dgm:cxn modelId="{29278C1F-433A-4D4F-9D99-FDF806884C4E}" type="presOf" srcId="{00CDA429-60B1-584C-A9E9-949F7BFB2545}" destId="{67163160-9266-2644-94AB-19E8E3617FF7}" srcOrd="0" destOrd="0" presId="urn:microsoft.com/office/officeart/2005/8/layout/lProcess3"/>
    <dgm:cxn modelId="{304A1220-DED2-E747-9529-8A25F282F414}" srcId="{D3E6C423-67FB-1440-9D71-2501FCE0E969}" destId="{089E0648-9A14-174D-B190-9090F104F3FD}" srcOrd="0" destOrd="0" parTransId="{D9F0BE64-E96A-F34F-A815-889BDF04DE0B}" sibTransId="{2AB05011-F31E-E446-BEAA-38B764F14572}"/>
    <dgm:cxn modelId="{825FE221-1F4C-CD4B-A47D-2C8B0423FB0D}" type="presOf" srcId="{121AE079-3CD0-B849-953F-4588BF1543DD}" destId="{1AE8F978-5D8E-9647-8865-A247719CF827}" srcOrd="0" destOrd="0" presId="urn:microsoft.com/office/officeart/2005/8/layout/lProcess3"/>
    <dgm:cxn modelId="{C45C7123-072F-F64F-BAB4-A85AA15E6D12}" type="presOf" srcId="{14B07574-C609-8241-BC81-D09F93BF3156}" destId="{B66BF8FF-BE79-224D-9255-ED14A8279760}" srcOrd="0" destOrd="0" presId="urn:microsoft.com/office/officeart/2005/8/layout/lProcess3"/>
    <dgm:cxn modelId="{ED911829-FC2F-C54D-BC2D-DD7CF1B2C2C0}" srcId="{70ED6045-8915-664B-9C04-AFEE30189738}" destId="{EFF6F744-FD1A-B148-9906-B0BDA7BA15E9}" srcOrd="2" destOrd="0" parTransId="{18597DC8-3999-5A49-8722-A0730EFF6099}" sibTransId="{571DBF23-88E0-F74D-9307-34DB46EB183B}"/>
    <dgm:cxn modelId="{C8A5D333-D6DB-BE44-B98B-561A65243E73}" type="presOf" srcId="{089E0648-9A14-174D-B190-9090F104F3FD}" destId="{C65A289F-AE7F-0841-B82B-2B4A8AB34303}" srcOrd="0" destOrd="0" presId="urn:microsoft.com/office/officeart/2005/8/layout/lProcess3"/>
    <dgm:cxn modelId="{3FF94F38-2AD8-9641-8204-211A88AFF7AF}" srcId="{00CDA429-60B1-584C-A9E9-949F7BFB2545}" destId="{B36CA0FF-CB57-6D44-A20C-815616E139F1}" srcOrd="0" destOrd="0" parTransId="{B427760F-8062-FC43-91F2-B82EBBBB421A}" sibTransId="{D47BC5BE-BF22-6543-B506-0D195E07F05D}"/>
    <dgm:cxn modelId="{054FF740-199F-1841-943A-0DF081B93270}" type="presOf" srcId="{81DEE471-922F-8142-870C-249D3907A06C}" destId="{034B2373-AE5B-4E4E-83C0-B3F8C446CE00}" srcOrd="0" destOrd="0" presId="urn:microsoft.com/office/officeart/2005/8/layout/lProcess3"/>
    <dgm:cxn modelId="{9C40AB46-95F5-5740-911D-008B4EB324B8}" srcId="{70ED6045-8915-664B-9C04-AFEE30189738}" destId="{14B07574-C609-8241-BC81-D09F93BF3156}" srcOrd="0" destOrd="0" parTransId="{F5AFF671-F75B-7B46-808A-FA227144D7EC}" sibTransId="{D0C1622B-5363-BB44-AC32-9A06D0084441}"/>
    <dgm:cxn modelId="{531F924A-FA09-B946-97D2-5C28B7BA8003}" srcId="{81DEE471-922F-8142-870C-249D3907A06C}" destId="{70ED6045-8915-664B-9C04-AFEE30189738}" srcOrd="2" destOrd="0" parTransId="{BE825ADC-95BA-2A42-B08A-8FB35A3DF8D9}" sibTransId="{B5947A33-3FEE-A249-A42B-BFF2E78B0BBF}"/>
    <dgm:cxn modelId="{DE1DB14A-C113-1E43-8C1C-EF6DD57BBAFC}" srcId="{A6CF044E-D5A7-A649-A1C9-3D207FBFACB0}" destId="{25558EC5-F6D2-3944-8703-65E1E1402911}" srcOrd="1" destOrd="0" parTransId="{CF9B4C3C-C6AF-E640-B2D5-6E68362CAC79}" sibTransId="{2071B6D5-B8FA-2E48-ABA8-D1C06599E663}"/>
    <dgm:cxn modelId="{A7BC9A51-F669-B645-8E43-27631065AFFB}" type="presOf" srcId="{0381FABF-85AE-6542-BAB4-E431ABF8843E}" destId="{5C32009D-C15B-A846-B45D-59D2FE078EA8}" srcOrd="0" destOrd="0" presId="urn:microsoft.com/office/officeart/2005/8/layout/lProcess3"/>
    <dgm:cxn modelId="{E87FF269-F9EE-3A41-AD99-824029E681FF}" srcId="{81DEE471-922F-8142-870C-249D3907A06C}" destId="{6081571C-8FAD-AA44-B2AE-4556C6A37D64}" srcOrd="4" destOrd="0" parTransId="{E88F7E9E-70A4-7E44-BE07-38AADDEEF9AA}" sibTransId="{A38151F5-2216-F545-A1E9-1EBC82AAAE60}"/>
    <dgm:cxn modelId="{2C456480-D2D6-FA49-9EAB-DBEC7A8187A1}" type="presOf" srcId="{70ED6045-8915-664B-9C04-AFEE30189738}" destId="{565C8367-0483-AA4F-BD2A-6D102D3C0618}" srcOrd="0" destOrd="0" presId="urn:microsoft.com/office/officeart/2005/8/layout/lProcess3"/>
    <dgm:cxn modelId="{3CEF8F87-E5CB-1046-9F8A-1FF592BA942E}" srcId="{81DEE471-922F-8142-870C-249D3907A06C}" destId="{A6CF044E-D5A7-A649-A1C9-3D207FBFACB0}" srcOrd="0" destOrd="0" parTransId="{6307A3EF-5248-4D43-925E-18B4126122F5}" sibTransId="{39C20227-C853-C848-AC98-C0BA62B2BF36}"/>
    <dgm:cxn modelId="{D2C7058F-0DE1-FB46-A3DB-538759DB2E1D}" srcId="{81DEE471-922F-8142-870C-249D3907A06C}" destId="{D3E6C423-67FB-1440-9D71-2501FCE0E969}" srcOrd="3" destOrd="0" parTransId="{1C94897D-4869-064F-80E4-A0AA644C8CAF}" sibTransId="{9CF90D72-C6F9-EE41-A7C7-975FA55144AC}"/>
    <dgm:cxn modelId="{DDB3C695-62DB-1747-BA5C-44D05196F179}" type="presOf" srcId="{46D6F6EB-261E-B54C-8122-A70C55627F3F}" destId="{A9B602A6-B575-194C-92C6-B5B2BF167268}" srcOrd="0" destOrd="0" presId="urn:microsoft.com/office/officeart/2005/8/layout/lProcess3"/>
    <dgm:cxn modelId="{53268F96-A08B-054E-B03F-9FE2D53A1599}" srcId="{00CDA429-60B1-584C-A9E9-949F7BFB2545}" destId="{2CCD9978-1154-BC41-AB47-CD96C9A594E8}" srcOrd="2" destOrd="0" parTransId="{BD453FE7-5912-D541-A382-4ECC13EC3C8F}" sibTransId="{183C34CE-039E-484A-80CA-95107959109F}"/>
    <dgm:cxn modelId="{4850939D-C389-304D-A1BF-8B7BAFA4F262}" type="presOf" srcId="{A38AEA35-7FD6-E044-ACB8-D7543E9287BF}" destId="{154E3D5B-3C1C-2744-9DA9-7EF2AE2BA3B0}" srcOrd="0" destOrd="0" presId="urn:microsoft.com/office/officeart/2005/8/layout/lProcess3"/>
    <dgm:cxn modelId="{20BBBBA2-9223-5649-A7EA-534CD1BA42BD}" type="presOf" srcId="{C2C25EFF-EBDC-F04A-AD6F-88C9CBD53652}" destId="{FE56CF81-9BEE-FE45-ADA4-E8AD0BEFB35A}" srcOrd="0" destOrd="0" presId="urn:microsoft.com/office/officeart/2005/8/layout/lProcess3"/>
    <dgm:cxn modelId="{76BAAEA7-3082-0844-A580-392DC75334E8}" type="presOf" srcId="{FE7C5C91-03E6-714B-8F25-B745B50348A5}" destId="{EFB75882-DE42-5343-B9E6-1353A7C96B88}" srcOrd="0" destOrd="0" presId="urn:microsoft.com/office/officeart/2005/8/layout/lProcess3"/>
    <dgm:cxn modelId="{B1B0B2A9-024E-2143-AFC0-0A2EC0922D0E}" srcId="{D3E6C423-67FB-1440-9D71-2501FCE0E969}" destId="{C2C25EFF-EBDC-F04A-AD6F-88C9CBD53652}" srcOrd="1" destOrd="0" parTransId="{74BA60BD-C3C1-AE47-A382-4A47207B2501}" sibTransId="{36CC62BA-359E-4F41-BB66-94A2EDB73223}"/>
    <dgm:cxn modelId="{50FE5AB4-9DD3-3346-9A5A-37A8024B4885}" srcId="{D3E6C423-67FB-1440-9D71-2501FCE0E969}" destId="{FE7C5C91-03E6-714B-8F25-B745B50348A5}" srcOrd="2" destOrd="0" parTransId="{9939295B-B424-E949-A8D4-70BB921DE583}" sibTransId="{EB22336B-6B55-D34A-9250-E3FC17F2119B}"/>
    <dgm:cxn modelId="{EA5A65C9-8700-9345-A2ED-751BED1CE638}" type="presOf" srcId="{6081571C-8FAD-AA44-B2AE-4556C6A37D64}" destId="{89E3A7DA-84B6-4F40-9EC5-2C982859692D}" srcOrd="0" destOrd="0" presId="urn:microsoft.com/office/officeart/2005/8/layout/lProcess3"/>
    <dgm:cxn modelId="{2AEBBCCD-D07F-504F-87A6-AC8C5BEB5DA4}" type="presOf" srcId="{0ADF9A15-266D-FA45-813E-5DB1B15AC8AB}" destId="{F843331F-3099-414D-8A84-CEA283349F39}" srcOrd="0" destOrd="0" presId="urn:microsoft.com/office/officeart/2005/8/layout/lProcess3"/>
    <dgm:cxn modelId="{60CDFED9-552B-4B4A-A173-B470D959E557}" srcId="{6081571C-8FAD-AA44-B2AE-4556C6A37D64}" destId="{AC6A7B27-0C1E-6B4D-8ECC-A561F577AE08}" srcOrd="1" destOrd="0" parTransId="{580DD269-3368-D047-86BB-EEBC1616DE92}" sibTransId="{7C855D30-05B4-0945-916C-5C3CF89E06C3}"/>
    <dgm:cxn modelId="{079A7DDD-C48A-6D4C-A2CD-35F90973CEAD}" srcId="{00CDA429-60B1-584C-A9E9-949F7BFB2545}" destId="{A3747455-F0B4-BB42-8718-7A7689A1D298}" srcOrd="1" destOrd="0" parTransId="{EBA97E15-52AD-6D48-A859-F5DEAAACAADB}" sibTransId="{415553F1-080F-9548-9C41-E5CE4CCA6F8C}"/>
    <dgm:cxn modelId="{DFEA08E0-5893-7342-97AE-F041D4992A1B}" type="presOf" srcId="{B36CA0FF-CB57-6D44-A20C-815616E139F1}" destId="{FFAF4875-D0D1-DB45-826B-5A833D94B6E1}" srcOrd="0" destOrd="0" presId="urn:microsoft.com/office/officeart/2005/8/layout/lProcess3"/>
    <dgm:cxn modelId="{81A1F3E8-F2CD-F140-A44F-4C133F04E880}" srcId="{81DEE471-922F-8142-870C-249D3907A06C}" destId="{00CDA429-60B1-584C-A9E9-949F7BFB2545}" srcOrd="1" destOrd="0" parTransId="{12DCFF03-EE8C-C946-8B53-0A13A4015C22}" sibTransId="{07514DEC-46A6-CF4A-A70D-F1EEDA76BCD1}"/>
    <dgm:cxn modelId="{A2B7E0E9-0D25-B54B-B9A6-AD919F9CE35A}" type="presOf" srcId="{A6CF044E-D5A7-A649-A1C9-3D207FBFACB0}" destId="{347BE48E-8222-D241-91E4-E2BC356B5E1E}" srcOrd="0" destOrd="0" presId="urn:microsoft.com/office/officeart/2005/8/layout/lProcess3"/>
    <dgm:cxn modelId="{6FCAEBED-DBE9-4D48-AADD-363C7AD43F70}" srcId="{A6CF044E-D5A7-A649-A1C9-3D207FBFACB0}" destId="{A38AEA35-7FD6-E044-ACB8-D7543E9287BF}" srcOrd="0" destOrd="0" parTransId="{90A58108-AED9-144C-8EA1-7C534485A709}" sibTransId="{D78DBDD7-B897-9F43-907B-8953794B7B4C}"/>
    <dgm:cxn modelId="{B1A793EF-7CC2-B146-A398-C0493121B0C2}" srcId="{A6CF044E-D5A7-A649-A1C9-3D207FBFACB0}" destId="{0ADF9A15-266D-FA45-813E-5DB1B15AC8AB}" srcOrd="2" destOrd="0" parTransId="{149A6C2F-DFF6-DD46-90DD-B1519FC436A5}" sibTransId="{9C6DAD60-E1BB-9E41-9D91-53A52906A4E7}"/>
    <dgm:cxn modelId="{50F7F3F0-CB27-AD42-9C03-4810E9300AD5}" type="presOf" srcId="{A3747455-F0B4-BB42-8718-7A7689A1D298}" destId="{4E368B2D-1473-3B48-A347-30873A7EC735}" srcOrd="0" destOrd="0" presId="urn:microsoft.com/office/officeart/2005/8/layout/lProcess3"/>
    <dgm:cxn modelId="{0890DAF3-260B-5744-B8AD-33D0410E2066}" type="presOf" srcId="{25558EC5-F6D2-3944-8703-65E1E1402911}" destId="{83B9E908-742F-384F-9499-02B29DECD762}" srcOrd="0" destOrd="0" presId="urn:microsoft.com/office/officeart/2005/8/layout/lProcess3"/>
    <dgm:cxn modelId="{4C07DF19-6157-EE45-A4E7-EB2F5C5E1EA3}" type="presParOf" srcId="{034B2373-AE5B-4E4E-83C0-B3F8C446CE00}" destId="{CB33674F-23A9-D647-AD81-3D128D4C4003}" srcOrd="0" destOrd="0" presId="urn:microsoft.com/office/officeart/2005/8/layout/lProcess3"/>
    <dgm:cxn modelId="{97AF2F0F-D96D-404D-8673-5025CD98932A}" type="presParOf" srcId="{CB33674F-23A9-D647-AD81-3D128D4C4003}" destId="{347BE48E-8222-D241-91E4-E2BC356B5E1E}" srcOrd="0" destOrd="0" presId="urn:microsoft.com/office/officeart/2005/8/layout/lProcess3"/>
    <dgm:cxn modelId="{12C30B97-9283-474E-A19F-51881E7EBE0F}" type="presParOf" srcId="{CB33674F-23A9-D647-AD81-3D128D4C4003}" destId="{5A3D887D-B1E9-0141-8A1F-596F4DA0A9FB}" srcOrd="1" destOrd="0" presId="urn:microsoft.com/office/officeart/2005/8/layout/lProcess3"/>
    <dgm:cxn modelId="{62F4E39F-8AC6-3C48-ABFF-F5C43AB4BDA6}" type="presParOf" srcId="{CB33674F-23A9-D647-AD81-3D128D4C4003}" destId="{154E3D5B-3C1C-2744-9DA9-7EF2AE2BA3B0}" srcOrd="2" destOrd="0" presId="urn:microsoft.com/office/officeart/2005/8/layout/lProcess3"/>
    <dgm:cxn modelId="{48C90849-E4D2-484C-AA3D-14EAE2D98FF4}" type="presParOf" srcId="{CB33674F-23A9-D647-AD81-3D128D4C4003}" destId="{78F9DE65-0BC1-9D45-A2ED-7B7C6AA51AE5}" srcOrd="3" destOrd="0" presId="urn:microsoft.com/office/officeart/2005/8/layout/lProcess3"/>
    <dgm:cxn modelId="{3B208AB5-15A5-4149-A731-528D529E1707}" type="presParOf" srcId="{CB33674F-23A9-D647-AD81-3D128D4C4003}" destId="{83B9E908-742F-384F-9499-02B29DECD762}" srcOrd="4" destOrd="0" presId="urn:microsoft.com/office/officeart/2005/8/layout/lProcess3"/>
    <dgm:cxn modelId="{DC8B6502-4736-B541-A114-40EB540B73BF}" type="presParOf" srcId="{CB33674F-23A9-D647-AD81-3D128D4C4003}" destId="{20698E94-3481-0342-89AC-E26D35E68B64}" srcOrd="5" destOrd="0" presId="urn:microsoft.com/office/officeart/2005/8/layout/lProcess3"/>
    <dgm:cxn modelId="{EE9EBEB0-7FC5-8745-B1A7-D99F61C43135}" type="presParOf" srcId="{CB33674F-23A9-D647-AD81-3D128D4C4003}" destId="{F843331F-3099-414D-8A84-CEA283349F39}" srcOrd="6" destOrd="0" presId="urn:microsoft.com/office/officeart/2005/8/layout/lProcess3"/>
    <dgm:cxn modelId="{3062404A-979A-0F40-A2CF-8B10619913A8}" type="presParOf" srcId="{034B2373-AE5B-4E4E-83C0-B3F8C446CE00}" destId="{84A537ED-E1DC-204B-88D5-9936DC6057BC}" srcOrd="1" destOrd="0" presId="urn:microsoft.com/office/officeart/2005/8/layout/lProcess3"/>
    <dgm:cxn modelId="{377A6CCC-7C6A-984B-80EB-AB8B335225FF}" type="presParOf" srcId="{034B2373-AE5B-4E4E-83C0-B3F8C446CE00}" destId="{D929A239-0437-414B-A347-BACA651E7C67}" srcOrd="2" destOrd="0" presId="urn:microsoft.com/office/officeart/2005/8/layout/lProcess3"/>
    <dgm:cxn modelId="{65F75410-3DBE-E041-B348-317E661D9575}" type="presParOf" srcId="{D929A239-0437-414B-A347-BACA651E7C67}" destId="{67163160-9266-2644-94AB-19E8E3617FF7}" srcOrd="0" destOrd="0" presId="urn:microsoft.com/office/officeart/2005/8/layout/lProcess3"/>
    <dgm:cxn modelId="{EB9FE166-F010-8849-878D-6CFDF2595ADA}" type="presParOf" srcId="{D929A239-0437-414B-A347-BACA651E7C67}" destId="{987F67BF-7802-F44D-9938-84042B6D2AF8}" srcOrd="1" destOrd="0" presId="urn:microsoft.com/office/officeart/2005/8/layout/lProcess3"/>
    <dgm:cxn modelId="{5C0C8858-2A74-B44E-BCC1-770840D20DC5}" type="presParOf" srcId="{D929A239-0437-414B-A347-BACA651E7C67}" destId="{FFAF4875-D0D1-DB45-826B-5A833D94B6E1}" srcOrd="2" destOrd="0" presId="urn:microsoft.com/office/officeart/2005/8/layout/lProcess3"/>
    <dgm:cxn modelId="{950CAD48-1A32-DC42-8575-992C463FDF75}" type="presParOf" srcId="{D929A239-0437-414B-A347-BACA651E7C67}" destId="{2634FDD3-A9F6-1845-8CCC-63A78DB28140}" srcOrd="3" destOrd="0" presId="urn:microsoft.com/office/officeart/2005/8/layout/lProcess3"/>
    <dgm:cxn modelId="{0C9D1DE3-FEE1-9745-88B2-8049D23F2E20}" type="presParOf" srcId="{D929A239-0437-414B-A347-BACA651E7C67}" destId="{4E368B2D-1473-3B48-A347-30873A7EC735}" srcOrd="4" destOrd="0" presId="urn:microsoft.com/office/officeart/2005/8/layout/lProcess3"/>
    <dgm:cxn modelId="{26FAA3F1-3039-6E44-9D5C-24256945D587}" type="presParOf" srcId="{D929A239-0437-414B-A347-BACA651E7C67}" destId="{437BBCB0-15C8-AE43-A4B6-D80C496F750E}" srcOrd="5" destOrd="0" presId="urn:microsoft.com/office/officeart/2005/8/layout/lProcess3"/>
    <dgm:cxn modelId="{86F0010F-FC26-1141-94FC-FA0B417D320D}" type="presParOf" srcId="{D929A239-0437-414B-A347-BACA651E7C67}" destId="{43B39521-B017-9A45-A88E-947006B5478B}" srcOrd="6" destOrd="0" presId="urn:microsoft.com/office/officeart/2005/8/layout/lProcess3"/>
    <dgm:cxn modelId="{B4498D90-D887-314E-A54F-AFE53D3F22CF}" type="presParOf" srcId="{034B2373-AE5B-4E4E-83C0-B3F8C446CE00}" destId="{86F8C1A6-9965-AF48-A05A-DE63ABD06369}" srcOrd="3" destOrd="0" presId="urn:microsoft.com/office/officeart/2005/8/layout/lProcess3"/>
    <dgm:cxn modelId="{4E342472-F061-9D48-AE59-BF505245BDC5}" type="presParOf" srcId="{034B2373-AE5B-4E4E-83C0-B3F8C446CE00}" destId="{636CC1AF-235D-174A-B5B7-BCC7C9286BAB}" srcOrd="4" destOrd="0" presId="urn:microsoft.com/office/officeart/2005/8/layout/lProcess3"/>
    <dgm:cxn modelId="{1069B7E2-C59D-244C-B5DD-76E2A7EEEDD9}" type="presParOf" srcId="{636CC1AF-235D-174A-B5B7-BCC7C9286BAB}" destId="{565C8367-0483-AA4F-BD2A-6D102D3C0618}" srcOrd="0" destOrd="0" presId="urn:microsoft.com/office/officeart/2005/8/layout/lProcess3"/>
    <dgm:cxn modelId="{309BF0D6-F2F9-8549-8FA6-A83CA55C5ED7}" type="presParOf" srcId="{636CC1AF-235D-174A-B5B7-BCC7C9286BAB}" destId="{32F8FF4E-1BB7-1F49-BB1C-15B30CC7E93B}" srcOrd="1" destOrd="0" presId="urn:microsoft.com/office/officeart/2005/8/layout/lProcess3"/>
    <dgm:cxn modelId="{986701BD-D55F-F041-B3CC-57E362BC119D}" type="presParOf" srcId="{636CC1AF-235D-174A-B5B7-BCC7C9286BAB}" destId="{B66BF8FF-BE79-224D-9255-ED14A8279760}" srcOrd="2" destOrd="0" presId="urn:microsoft.com/office/officeart/2005/8/layout/lProcess3"/>
    <dgm:cxn modelId="{A05857FC-1B3A-0741-926F-1965D944317E}" type="presParOf" srcId="{636CC1AF-235D-174A-B5B7-BCC7C9286BAB}" destId="{DB502783-A7CF-D749-B053-9A4048C1AAE7}" srcOrd="3" destOrd="0" presId="urn:microsoft.com/office/officeart/2005/8/layout/lProcess3"/>
    <dgm:cxn modelId="{0BCC8603-C705-2646-B582-799B4B72C6F8}" type="presParOf" srcId="{636CC1AF-235D-174A-B5B7-BCC7C9286BAB}" destId="{1AE8F978-5D8E-9647-8865-A247719CF827}" srcOrd="4" destOrd="0" presId="urn:microsoft.com/office/officeart/2005/8/layout/lProcess3"/>
    <dgm:cxn modelId="{A7CB84B6-A6B3-EE49-96E6-41BDB66F8CAD}" type="presParOf" srcId="{636CC1AF-235D-174A-B5B7-BCC7C9286BAB}" destId="{9347B805-2075-E74A-8D92-B86CD0A63ED7}" srcOrd="5" destOrd="0" presId="urn:microsoft.com/office/officeart/2005/8/layout/lProcess3"/>
    <dgm:cxn modelId="{90798C02-3EFB-5A45-9A35-7118F0EA15B8}" type="presParOf" srcId="{636CC1AF-235D-174A-B5B7-BCC7C9286BAB}" destId="{A3BC46BD-1123-9E4E-87A4-8F963929C901}" srcOrd="6" destOrd="0" presId="urn:microsoft.com/office/officeart/2005/8/layout/lProcess3"/>
    <dgm:cxn modelId="{DBB69BC3-2834-4148-B1B5-FC7AECEA3421}" type="presParOf" srcId="{034B2373-AE5B-4E4E-83C0-B3F8C446CE00}" destId="{F7A70527-8D2B-E74E-95A6-3B7713D4E6C7}" srcOrd="5" destOrd="0" presId="urn:microsoft.com/office/officeart/2005/8/layout/lProcess3"/>
    <dgm:cxn modelId="{147C9E2B-ABF5-1E4C-92B3-92A606BBDD89}" type="presParOf" srcId="{034B2373-AE5B-4E4E-83C0-B3F8C446CE00}" destId="{5BE22C47-81D5-9749-9110-37C0AB012ED8}" srcOrd="6" destOrd="0" presId="urn:microsoft.com/office/officeart/2005/8/layout/lProcess3"/>
    <dgm:cxn modelId="{7DD19321-68F2-7C4B-846E-4C28A9968F05}" type="presParOf" srcId="{5BE22C47-81D5-9749-9110-37C0AB012ED8}" destId="{166FA9FB-A0C4-A64B-9A27-BDB01CEDF5E1}" srcOrd="0" destOrd="0" presId="urn:microsoft.com/office/officeart/2005/8/layout/lProcess3"/>
    <dgm:cxn modelId="{3DD868DA-D9D5-C543-8CD7-017EADF57D4C}" type="presParOf" srcId="{5BE22C47-81D5-9749-9110-37C0AB012ED8}" destId="{BEA3C40F-34E2-D148-A05F-6FF5BF37A99A}" srcOrd="1" destOrd="0" presId="urn:microsoft.com/office/officeart/2005/8/layout/lProcess3"/>
    <dgm:cxn modelId="{9201AB38-4EEE-7B42-8777-6494CC3F0CE0}" type="presParOf" srcId="{5BE22C47-81D5-9749-9110-37C0AB012ED8}" destId="{C65A289F-AE7F-0841-B82B-2B4A8AB34303}" srcOrd="2" destOrd="0" presId="urn:microsoft.com/office/officeart/2005/8/layout/lProcess3"/>
    <dgm:cxn modelId="{209F0F2D-1C6A-D84E-AD76-431E39F289DA}" type="presParOf" srcId="{5BE22C47-81D5-9749-9110-37C0AB012ED8}" destId="{D0B9B3A6-DBFA-EC4E-8CAE-18DF55911FC3}" srcOrd="3" destOrd="0" presId="urn:microsoft.com/office/officeart/2005/8/layout/lProcess3"/>
    <dgm:cxn modelId="{FB6D9A45-2A9B-D147-AB20-C1EBEFA1647B}" type="presParOf" srcId="{5BE22C47-81D5-9749-9110-37C0AB012ED8}" destId="{FE56CF81-9BEE-FE45-ADA4-E8AD0BEFB35A}" srcOrd="4" destOrd="0" presId="urn:microsoft.com/office/officeart/2005/8/layout/lProcess3"/>
    <dgm:cxn modelId="{2AFC3CAC-2AC0-274E-B113-FE48DB0D92A0}" type="presParOf" srcId="{5BE22C47-81D5-9749-9110-37C0AB012ED8}" destId="{DC62FF40-ED58-E54E-8299-FB22E8D198F3}" srcOrd="5" destOrd="0" presId="urn:microsoft.com/office/officeart/2005/8/layout/lProcess3"/>
    <dgm:cxn modelId="{D8824EBD-FA2D-AA4B-B6AB-5AE7B39F1FA1}" type="presParOf" srcId="{5BE22C47-81D5-9749-9110-37C0AB012ED8}" destId="{EFB75882-DE42-5343-B9E6-1353A7C96B88}" srcOrd="6" destOrd="0" presId="urn:microsoft.com/office/officeart/2005/8/layout/lProcess3"/>
    <dgm:cxn modelId="{E3278AAA-8411-944B-929D-A3EA8F4C0EF9}" type="presParOf" srcId="{034B2373-AE5B-4E4E-83C0-B3F8C446CE00}" destId="{41A6B119-3541-8249-8456-AD8A4E586BC7}" srcOrd="7" destOrd="0" presId="urn:microsoft.com/office/officeart/2005/8/layout/lProcess3"/>
    <dgm:cxn modelId="{3DCE7DB9-DBAE-4C4F-87F0-C12EA2BE0DDE}" type="presParOf" srcId="{034B2373-AE5B-4E4E-83C0-B3F8C446CE00}" destId="{D1257FA2-56CC-8E48-A7CD-B23931DD8225}" srcOrd="8" destOrd="0" presId="urn:microsoft.com/office/officeart/2005/8/layout/lProcess3"/>
    <dgm:cxn modelId="{1FAF2B95-22F1-CD4B-8723-B3B4D95C9D72}" type="presParOf" srcId="{D1257FA2-56CC-8E48-A7CD-B23931DD8225}" destId="{89E3A7DA-84B6-4F40-9EC5-2C982859692D}" srcOrd="0" destOrd="0" presId="urn:microsoft.com/office/officeart/2005/8/layout/lProcess3"/>
    <dgm:cxn modelId="{2FAF0774-5FEC-A946-A5CD-E0047D21681B}" type="presParOf" srcId="{D1257FA2-56CC-8E48-A7CD-B23931DD8225}" destId="{7596C3D6-E63D-7747-A0E3-E5991ACB4C15}" srcOrd="1" destOrd="0" presId="urn:microsoft.com/office/officeart/2005/8/layout/lProcess3"/>
    <dgm:cxn modelId="{E97B8168-3D6F-FD4E-829A-41CD2AC9A395}" type="presParOf" srcId="{D1257FA2-56CC-8E48-A7CD-B23931DD8225}" destId="{A9B602A6-B575-194C-92C6-B5B2BF167268}" srcOrd="2" destOrd="0" presId="urn:microsoft.com/office/officeart/2005/8/layout/lProcess3"/>
    <dgm:cxn modelId="{6173C941-FFEA-1948-B4C3-F37180F1AA7E}" type="presParOf" srcId="{D1257FA2-56CC-8E48-A7CD-B23931DD8225}" destId="{2081A978-373E-474D-883E-8E7FDC798F2D}" srcOrd="3" destOrd="0" presId="urn:microsoft.com/office/officeart/2005/8/layout/lProcess3"/>
    <dgm:cxn modelId="{863BB497-87B0-9B4C-9BBF-35D529265A6E}" type="presParOf" srcId="{D1257FA2-56CC-8E48-A7CD-B23931DD8225}" destId="{3805D6D7-EF10-A042-800D-2270B0CA0A5B}" srcOrd="4" destOrd="0" presId="urn:microsoft.com/office/officeart/2005/8/layout/lProcess3"/>
    <dgm:cxn modelId="{771F35FC-83F7-034E-AD1C-074B5386A6E8}" type="presParOf" srcId="{D1257FA2-56CC-8E48-A7CD-B23931DD8225}" destId="{0DE1F4CD-8E7A-124A-9FEA-697B89E33C35}" srcOrd="5" destOrd="0" presId="urn:microsoft.com/office/officeart/2005/8/layout/lProcess3"/>
    <dgm:cxn modelId="{86AC8B47-8269-E147-AD1E-3AA426EA17FE}" type="presParOf" srcId="{D1257FA2-56CC-8E48-A7CD-B23931DD8225}" destId="{5C32009D-C15B-A846-B45D-59D2FE078EA8}" srcOrd="6" destOrd="0" presId="urn:microsoft.com/office/officeart/2005/8/layout/lProcess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E0315886-AE01-6741-99C2-A077F54A8CDA}" type="doc">
      <dgm:prSet loTypeId="urn:microsoft.com/office/officeart/2005/8/layout/hProcess4" loCatId="" qsTypeId="urn:microsoft.com/office/officeart/2005/8/quickstyle/simple1" qsCatId="simple" csTypeId="urn:microsoft.com/office/officeart/2005/8/colors/accent1_2" csCatId="accent1" phldr="1"/>
      <dgm:spPr/>
      <dgm:t>
        <a:bodyPr/>
        <a:lstStyle/>
        <a:p>
          <a:endParaRPr lang="en-GB"/>
        </a:p>
      </dgm:t>
    </dgm:pt>
    <dgm:pt modelId="{16E9C3BF-B8DA-3F4F-951A-7FD5BFA3AB74}">
      <dgm:prSet phldrT="[Text]" custT="1"/>
      <dgm:spPr/>
      <dgm:t>
        <a:bodyPr/>
        <a:lstStyle/>
        <a:p>
          <a:r>
            <a:rPr lang="en-GB" sz="4400" b="1">
              <a:solidFill>
                <a:schemeClr val="bg2"/>
              </a:solidFill>
              <a:latin typeface="Montserrat" pitchFamily="2" charset="77"/>
            </a:rPr>
            <a:t>What</a:t>
          </a:r>
        </a:p>
      </dgm:t>
    </dgm:pt>
    <dgm:pt modelId="{D976F6C4-53EB-8246-943E-F81C1EBE94E3}" type="parTrans" cxnId="{7D07C2A3-1AD5-E94A-A0C3-6A98AE462CFE}">
      <dgm:prSet/>
      <dgm:spPr/>
      <dgm:t>
        <a:bodyPr/>
        <a:lstStyle/>
        <a:p>
          <a:endParaRPr lang="en-GB"/>
        </a:p>
      </dgm:t>
    </dgm:pt>
    <dgm:pt modelId="{1536EDBA-8A81-3940-A9B9-98060C2517BB}" type="sibTrans" cxnId="{7D07C2A3-1AD5-E94A-A0C3-6A98AE462CFE}">
      <dgm:prSet/>
      <dgm:spPr/>
      <dgm:t>
        <a:bodyPr/>
        <a:lstStyle/>
        <a:p>
          <a:endParaRPr lang="en-GB"/>
        </a:p>
      </dgm:t>
    </dgm:pt>
    <dgm:pt modelId="{916F58EF-98D1-5E49-A65B-507D614CC72A}">
      <dgm:prSet phldrT="[Text]" custT="1"/>
      <dgm:spPr>
        <a:solidFill>
          <a:srgbClr val="01C8C3">
            <a:alpha val="90000"/>
          </a:srgbClr>
        </a:solidFill>
        <a:ln>
          <a:solidFill>
            <a:srgbClr val="01C8C3"/>
          </a:solidFill>
        </a:ln>
      </dgm:spPr>
      <dgm:t>
        <a:bodyPr/>
        <a:lstStyle/>
        <a:p>
          <a:pPr>
            <a:spcAft>
              <a:spcPts val="1000"/>
            </a:spcAft>
          </a:pPr>
          <a:r>
            <a:rPr lang="en-GB" sz="2400" dirty="0">
              <a:latin typeface="Open Sans" panose="020B0606030504020204" pitchFamily="34" charset="0"/>
              <a:ea typeface="Open Sans" panose="020B0606030504020204" pitchFamily="34" charset="0"/>
              <a:cs typeface="Open Sans" panose="020B0606030504020204" pitchFamily="34" charset="0"/>
            </a:rPr>
            <a:t>Plans, activities &amp; progress</a:t>
          </a:r>
        </a:p>
      </dgm:t>
    </dgm:pt>
    <dgm:pt modelId="{9E26E5F9-468B-D745-BFF3-44B9DCE246A1}" type="parTrans" cxnId="{423BE2B0-F855-DE49-8D6D-A68F822AE8C4}">
      <dgm:prSet/>
      <dgm:spPr/>
      <dgm:t>
        <a:bodyPr/>
        <a:lstStyle/>
        <a:p>
          <a:endParaRPr lang="en-GB"/>
        </a:p>
      </dgm:t>
    </dgm:pt>
    <dgm:pt modelId="{A445345D-2F72-4448-8257-F6B2162E5778}" type="sibTrans" cxnId="{423BE2B0-F855-DE49-8D6D-A68F822AE8C4}">
      <dgm:prSet/>
      <dgm:spPr/>
      <dgm:t>
        <a:bodyPr/>
        <a:lstStyle/>
        <a:p>
          <a:endParaRPr lang="en-GB"/>
        </a:p>
      </dgm:t>
    </dgm:pt>
    <dgm:pt modelId="{4960FA15-2342-1943-93B9-F63813112AB9}">
      <dgm:prSet phldrT="[Text]" custT="1"/>
      <dgm:spPr/>
      <dgm:t>
        <a:bodyPr/>
        <a:lstStyle/>
        <a:p>
          <a:r>
            <a:rPr lang="en-GB" sz="4400" b="1">
              <a:solidFill>
                <a:schemeClr val="bg2"/>
              </a:solidFill>
              <a:latin typeface="Montserrat" pitchFamily="2" charset="77"/>
            </a:rPr>
            <a:t>When</a:t>
          </a:r>
        </a:p>
      </dgm:t>
    </dgm:pt>
    <dgm:pt modelId="{79D6A044-552F-C34A-8347-4391339AB2E8}" type="parTrans" cxnId="{68E773B8-1592-204F-ABC3-CA2A01C0C1F5}">
      <dgm:prSet/>
      <dgm:spPr/>
      <dgm:t>
        <a:bodyPr/>
        <a:lstStyle/>
        <a:p>
          <a:endParaRPr lang="en-GB"/>
        </a:p>
      </dgm:t>
    </dgm:pt>
    <dgm:pt modelId="{B9CDE1B3-D6B6-3B42-AD79-FD243861A6F3}" type="sibTrans" cxnId="{68E773B8-1592-204F-ABC3-CA2A01C0C1F5}">
      <dgm:prSet/>
      <dgm:spPr/>
      <dgm:t>
        <a:bodyPr/>
        <a:lstStyle/>
        <a:p>
          <a:endParaRPr lang="en-GB"/>
        </a:p>
      </dgm:t>
    </dgm:pt>
    <dgm:pt modelId="{8608B22C-B276-9045-8E34-0853EADE9D4C}">
      <dgm:prSet phldrT="[Text]" custT="1"/>
      <dgm:spPr>
        <a:solidFill>
          <a:srgbClr val="01C8C3">
            <a:alpha val="90000"/>
          </a:srgbClr>
        </a:solidFill>
        <a:ln>
          <a:solidFill>
            <a:srgbClr val="01C8C3"/>
          </a:solidFill>
        </a:ln>
      </dgm:spPr>
      <dgm:t>
        <a:bodyPr/>
        <a:lstStyle/>
        <a:p>
          <a:pPr>
            <a:spcAft>
              <a:spcPts val="1000"/>
            </a:spcAft>
          </a:pPr>
          <a:r>
            <a:rPr lang="en-GB" sz="2400" dirty="0">
              <a:latin typeface="Open Sans" panose="020B0606030504020204" pitchFamily="34" charset="0"/>
              <a:ea typeface="Open Sans" panose="020B0606030504020204" pitchFamily="34" charset="0"/>
              <a:cs typeface="Open Sans" panose="020B0606030504020204" pitchFamily="34" charset="0"/>
            </a:rPr>
            <a:t>Frequently</a:t>
          </a:r>
        </a:p>
      </dgm:t>
    </dgm:pt>
    <dgm:pt modelId="{13B9E6EC-84F9-7147-B72F-384013F9CA33}" type="parTrans" cxnId="{4B085A3A-4552-B841-8FA9-2808DB3B66A2}">
      <dgm:prSet/>
      <dgm:spPr/>
      <dgm:t>
        <a:bodyPr/>
        <a:lstStyle/>
        <a:p>
          <a:endParaRPr lang="en-GB"/>
        </a:p>
      </dgm:t>
    </dgm:pt>
    <dgm:pt modelId="{EEEF0370-ABF0-014F-B089-22A3AEE18351}" type="sibTrans" cxnId="{4B085A3A-4552-B841-8FA9-2808DB3B66A2}">
      <dgm:prSet/>
      <dgm:spPr/>
      <dgm:t>
        <a:bodyPr/>
        <a:lstStyle/>
        <a:p>
          <a:endParaRPr lang="en-GB"/>
        </a:p>
      </dgm:t>
    </dgm:pt>
    <dgm:pt modelId="{84C6F813-BBA0-FC49-ACBD-417213E17766}">
      <dgm:prSet phldrT="[Text]" custT="1"/>
      <dgm:spPr/>
      <dgm:t>
        <a:bodyPr/>
        <a:lstStyle/>
        <a:p>
          <a:r>
            <a:rPr lang="en-GB" sz="4400" b="1">
              <a:solidFill>
                <a:schemeClr val="bg2"/>
              </a:solidFill>
              <a:latin typeface="Montserrat" pitchFamily="2" charset="77"/>
            </a:rPr>
            <a:t>How</a:t>
          </a:r>
        </a:p>
      </dgm:t>
    </dgm:pt>
    <dgm:pt modelId="{8CB29DD6-4852-5A4D-B1C9-F33974254B72}" type="parTrans" cxnId="{11B96441-653D-D645-B32F-1503EBDD1201}">
      <dgm:prSet/>
      <dgm:spPr/>
      <dgm:t>
        <a:bodyPr/>
        <a:lstStyle/>
        <a:p>
          <a:endParaRPr lang="en-GB"/>
        </a:p>
      </dgm:t>
    </dgm:pt>
    <dgm:pt modelId="{71491E40-3F77-204A-8C89-07FBB83C32CC}" type="sibTrans" cxnId="{11B96441-653D-D645-B32F-1503EBDD1201}">
      <dgm:prSet/>
      <dgm:spPr/>
      <dgm:t>
        <a:bodyPr/>
        <a:lstStyle/>
        <a:p>
          <a:endParaRPr lang="en-GB"/>
        </a:p>
      </dgm:t>
    </dgm:pt>
    <dgm:pt modelId="{1C412695-D4EF-C84A-8CF9-7EF91EBC3803}">
      <dgm:prSet phldrT="[Text]" custT="1"/>
      <dgm:spPr>
        <a:solidFill>
          <a:srgbClr val="01C8C3">
            <a:alpha val="90000"/>
          </a:srgbClr>
        </a:solidFill>
        <a:ln>
          <a:solidFill>
            <a:srgbClr val="01C8C3"/>
          </a:solidFill>
        </a:ln>
      </dgm:spPr>
      <dgm:t>
        <a:bodyPr/>
        <a:lstStyle/>
        <a:p>
          <a:pPr>
            <a:spcAft>
              <a:spcPts val="1000"/>
            </a:spcAft>
          </a:pPr>
          <a:r>
            <a:rPr lang="en-GB" sz="2400" dirty="0">
              <a:latin typeface="Open Sans" panose="020B0606030504020204" pitchFamily="34" charset="0"/>
              <a:ea typeface="Open Sans" panose="020B0606030504020204" pitchFamily="34" charset="0"/>
              <a:cs typeface="Open Sans" panose="020B0606030504020204" pitchFamily="34" charset="0"/>
            </a:rPr>
            <a:t>Clear, local language</a:t>
          </a:r>
        </a:p>
      </dgm:t>
    </dgm:pt>
    <dgm:pt modelId="{715820F6-C726-2B45-88EF-2E1951677F41}" type="parTrans" cxnId="{41625CD1-2EB1-B347-919C-0C802ECFEB0E}">
      <dgm:prSet/>
      <dgm:spPr/>
      <dgm:t>
        <a:bodyPr/>
        <a:lstStyle/>
        <a:p>
          <a:endParaRPr lang="en-GB"/>
        </a:p>
      </dgm:t>
    </dgm:pt>
    <dgm:pt modelId="{06A0F851-38E6-5C4F-BFF1-12EA9B19CFAA}" type="sibTrans" cxnId="{41625CD1-2EB1-B347-919C-0C802ECFEB0E}">
      <dgm:prSet/>
      <dgm:spPr/>
      <dgm:t>
        <a:bodyPr/>
        <a:lstStyle/>
        <a:p>
          <a:endParaRPr lang="en-GB"/>
        </a:p>
      </dgm:t>
    </dgm:pt>
    <dgm:pt modelId="{5C4BEA65-9E83-BF45-81AC-D50F7C94056E}">
      <dgm:prSet phldrT="[Text]" custT="1"/>
      <dgm:spPr>
        <a:solidFill>
          <a:srgbClr val="01C8C3">
            <a:alpha val="90000"/>
          </a:srgbClr>
        </a:solidFill>
        <a:ln>
          <a:solidFill>
            <a:srgbClr val="01C8C3"/>
          </a:solidFill>
        </a:ln>
      </dgm:spPr>
      <dgm:t>
        <a:bodyPr/>
        <a:lstStyle/>
        <a:p>
          <a:pPr>
            <a:spcAft>
              <a:spcPts val="1000"/>
            </a:spcAft>
          </a:pPr>
          <a:r>
            <a:rPr lang="en-GB" sz="2400" dirty="0">
              <a:latin typeface="Open Sans" panose="020B0606030504020204" pitchFamily="34" charset="0"/>
              <a:ea typeface="Open Sans" panose="020B0606030504020204" pitchFamily="34" charset="0"/>
              <a:cs typeface="Open Sans" panose="020B0606030504020204" pitchFamily="34" charset="0"/>
            </a:rPr>
            <a:t>Selection criteria, targeting and distribution processes</a:t>
          </a:r>
        </a:p>
      </dgm:t>
    </dgm:pt>
    <dgm:pt modelId="{C45FD477-8313-BA45-9954-4E3B387637C5}" type="parTrans" cxnId="{0E9851F4-914A-BA41-A4F3-62FAF2D39B85}">
      <dgm:prSet/>
      <dgm:spPr/>
      <dgm:t>
        <a:bodyPr/>
        <a:lstStyle/>
        <a:p>
          <a:endParaRPr lang="en-GB"/>
        </a:p>
      </dgm:t>
    </dgm:pt>
    <dgm:pt modelId="{15C7A415-2790-3547-AFC4-4DE466831077}" type="sibTrans" cxnId="{0E9851F4-914A-BA41-A4F3-62FAF2D39B85}">
      <dgm:prSet/>
      <dgm:spPr/>
      <dgm:t>
        <a:bodyPr/>
        <a:lstStyle/>
        <a:p>
          <a:endParaRPr lang="en-GB"/>
        </a:p>
      </dgm:t>
    </dgm:pt>
    <dgm:pt modelId="{37597B8A-5826-6B41-8B64-BFF53841F555}">
      <dgm:prSet phldrT="[Text]" custT="1"/>
      <dgm:spPr>
        <a:solidFill>
          <a:srgbClr val="01C8C3">
            <a:alpha val="90000"/>
          </a:srgbClr>
        </a:solidFill>
        <a:ln>
          <a:solidFill>
            <a:srgbClr val="01C8C3"/>
          </a:solidFill>
        </a:ln>
      </dgm:spPr>
      <dgm:t>
        <a:bodyPr/>
        <a:lstStyle/>
        <a:p>
          <a:pPr>
            <a:spcAft>
              <a:spcPts val="1000"/>
            </a:spcAft>
          </a:pPr>
          <a:r>
            <a:rPr lang="en-GB" sz="2400" dirty="0">
              <a:latin typeface="Open Sans" panose="020B0606030504020204" pitchFamily="34" charset="0"/>
              <a:ea typeface="Open Sans" panose="020B0606030504020204" pitchFamily="34" charset="0"/>
              <a:cs typeface="Open Sans" panose="020B0606030504020204" pitchFamily="34" charset="0"/>
            </a:rPr>
            <a:t>Delays and challenges</a:t>
          </a:r>
        </a:p>
      </dgm:t>
    </dgm:pt>
    <dgm:pt modelId="{FAA38571-8E07-2A4D-8416-2B7245396485}" type="parTrans" cxnId="{919FD0A9-6B0B-C347-97E6-D3F366E9F007}">
      <dgm:prSet/>
      <dgm:spPr/>
      <dgm:t>
        <a:bodyPr/>
        <a:lstStyle/>
        <a:p>
          <a:endParaRPr lang="en-GB"/>
        </a:p>
      </dgm:t>
    </dgm:pt>
    <dgm:pt modelId="{62F80B19-893E-F647-8898-D711D0299247}" type="sibTrans" cxnId="{919FD0A9-6B0B-C347-97E6-D3F366E9F007}">
      <dgm:prSet/>
      <dgm:spPr/>
      <dgm:t>
        <a:bodyPr/>
        <a:lstStyle/>
        <a:p>
          <a:endParaRPr lang="en-GB"/>
        </a:p>
      </dgm:t>
    </dgm:pt>
    <dgm:pt modelId="{BD2E9BFF-5EE1-444A-AFF3-82B415A8246E}">
      <dgm:prSet phldrT="[Text]" custT="1"/>
      <dgm:spPr>
        <a:solidFill>
          <a:srgbClr val="01C8C3">
            <a:alpha val="90000"/>
          </a:srgbClr>
        </a:solidFill>
        <a:ln>
          <a:solidFill>
            <a:srgbClr val="01C8C3"/>
          </a:solidFill>
        </a:ln>
      </dgm:spPr>
      <dgm:t>
        <a:bodyPr/>
        <a:lstStyle/>
        <a:p>
          <a:pPr>
            <a:spcAft>
              <a:spcPts val="1000"/>
            </a:spcAft>
          </a:pPr>
          <a:r>
            <a:rPr lang="en-GB" sz="2400" dirty="0">
              <a:latin typeface="Open Sans" panose="020B0606030504020204" pitchFamily="34" charset="0"/>
              <a:ea typeface="Open Sans" panose="020B0606030504020204" pitchFamily="34" charset="0"/>
              <a:cs typeface="Open Sans" panose="020B0606030504020204" pitchFamily="34" charset="0"/>
            </a:rPr>
            <a:t>People’s rights and entitlements</a:t>
          </a:r>
        </a:p>
      </dgm:t>
    </dgm:pt>
    <dgm:pt modelId="{59228384-8595-6344-AB95-7BAAC71089AF}" type="parTrans" cxnId="{F1609E3A-3642-9345-8A8F-94972883E089}">
      <dgm:prSet/>
      <dgm:spPr/>
      <dgm:t>
        <a:bodyPr/>
        <a:lstStyle/>
        <a:p>
          <a:endParaRPr lang="en-GB"/>
        </a:p>
      </dgm:t>
    </dgm:pt>
    <dgm:pt modelId="{53EDFF59-F03D-0B46-9A0E-758C7C1D4DA2}" type="sibTrans" cxnId="{F1609E3A-3642-9345-8A8F-94972883E089}">
      <dgm:prSet/>
      <dgm:spPr/>
      <dgm:t>
        <a:bodyPr/>
        <a:lstStyle/>
        <a:p>
          <a:endParaRPr lang="en-GB"/>
        </a:p>
      </dgm:t>
    </dgm:pt>
    <dgm:pt modelId="{FFCA86BA-1021-FB49-98FA-87AAB826E5A2}">
      <dgm:prSet phldrT="[Text]" custT="1"/>
      <dgm:spPr>
        <a:solidFill>
          <a:srgbClr val="01C8C3">
            <a:alpha val="90000"/>
          </a:srgbClr>
        </a:solidFill>
        <a:ln>
          <a:solidFill>
            <a:srgbClr val="01C8C3"/>
          </a:solidFill>
        </a:ln>
      </dgm:spPr>
      <dgm:t>
        <a:bodyPr/>
        <a:lstStyle/>
        <a:p>
          <a:pPr>
            <a:spcAft>
              <a:spcPts val="1000"/>
            </a:spcAft>
          </a:pPr>
          <a:r>
            <a:rPr lang="en-GB" sz="2400" dirty="0">
              <a:latin typeface="Open Sans" panose="020B0606030504020204" pitchFamily="34" charset="0"/>
              <a:ea typeface="Open Sans" panose="020B0606030504020204" pitchFamily="34" charset="0"/>
              <a:cs typeface="Open Sans" panose="020B0606030504020204" pitchFamily="34" charset="0"/>
            </a:rPr>
            <a:t>When there are delays or changes</a:t>
          </a:r>
        </a:p>
      </dgm:t>
    </dgm:pt>
    <dgm:pt modelId="{D2328EDD-D914-D545-A3AE-CFD236AC50EC}" type="parTrans" cxnId="{C4050059-C9E6-104F-BFCC-B7FCA244216D}">
      <dgm:prSet/>
      <dgm:spPr/>
      <dgm:t>
        <a:bodyPr/>
        <a:lstStyle/>
        <a:p>
          <a:endParaRPr lang="en-GB"/>
        </a:p>
      </dgm:t>
    </dgm:pt>
    <dgm:pt modelId="{6384DCD4-05EC-1648-A161-2E14E17E62C7}" type="sibTrans" cxnId="{C4050059-C9E6-104F-BFCC-B7FCA244216D}">
      <dgm:prSet/>
      <dgm:spPr/>
      <dgm:t>
        <a:bodyPr/>
        <a:lstStyle/>
        <a:p>
          <a:endParaRPr lang="en-GB"/>
        </a:p>
      </dgm:t>
    </dgm:pt>
    <dgm:pt modelId="{E0138999-1E71-AF4F-BFCB-21B2626CA5CD}">
      <dgm:prSet phldrT="[Text]" custT="1"/>
      <dgm:spPr>
        <a:solidFill>
          <a:srgbClr val="01C8C3">
            <a:alpha val="90000"/>
          </a:srgbClr>
        </a:solidFill>
        <a:ln>
          <a:solidFill>
            <a:srgbClr val="01C8C3"/>
          </a:solidFill>
        </a:ln>
      </dgm:spPr>
      <dgm:t>
        <a:bodyPr/>
        <a:lstStyle/>
        <a:p>
          <a:pPr>
            <a:spcAft>
              <a:spcPts val="1000"/>
            </a:spcAft>
          </a:pPr>
          <a:r>
            <a:rPr lang="en-GB" sz="2400" dirty="0">
              <a:latin typeface="Open Sans" panose="020B0606030504020204" pitchFamily="34" charset="0"/>
              <a:ea typeface="Open Sans" panose="020B0606030504020204" pitchFamily="34" charset="0"/>
              <a:cs typeface="Open Sans" panose="020B0606030504020204" pitchFamily="34" charset="0"/>
            </a:rPr>
            <a:t>When activities are ending</a:t>
          </a:r>
        </a:p>
      </dgm:t>
    </dgm:pt>
    <dgm:pt modelId="{9BB10979-3816-6744-B22E-E778B04C6225}" type="parTrans" cxnId="{3E6059F8-3F99-7E43-BE59-7215D061D90C}">
      <dgm:prSet/>
      <dgm:spPr/>
      <dgm:t>
        <a:bodyPr/>
        <a:lstStyle/>
        <a:p>
          <a:endParaRPr lang="en-GB"/>
        </a:p>
      </dgm:t>
    </dgm:pt>
    <dgm:pt modelId="{113BEE4C-EE5E-B84D-8596-C42FB9BEA54F}" type="sibTrans" cxnId="{3E6059F8-3F99-7E43-BE59-7215D061D90C}">
      <dgm:prSet/>
      <dgm:spPr/>
      <dgm:t>
        <a:bodyPr/>
        <a:lstStyle/>
        <a:p>
          <a:endParaRPr lang="en-GB"/>
        </a:p>
      </dgm:t>
    </dgm:pt>
    <dgm:pt modelId="{95B55A87-1D31-D14E-9285-95A248AF44BA}">
      <dgm:prSet phldrT="[Text]" custT="1"/>
      <dgm:spPr>
        <a:solidFill>
          <a:srgbClr val="01C8C3">
            <a:alpha val="90000"/>
          </a:srgbClr>
        </a:solidFill>
        <a:ln>
          <a:solidFill>
            <a:srgbClr val="01C8C3"/>
          </a:solidFill>
        </a:ln>
      </dgm:spPr>
      <dgm:t>
        <a:bodyPr/>
        <a:lstStyle/>
        <a:p>
          <a:pPr>
            <a:spcAft>
              <a:spcPts val="1000"/>
            </a:spcAft>
          </a:pPr>
          <a:r>
            <a:rPr lang="en-GB" sz="2400" dirty="0">
              <a:latin typeface="Open Sans" panose="020B0606030504020204" pitchFamily="34" charset="0"/>
              <a:ea typeface="Open Sans" panose="020B0606030504020204" pitchFamily="34" charset="0"/>
              <a:cs typeface="Open Sans" panose="020B0606030504020204" pitchFamily="34" charset="0"/>
            </a:rPr>
            <a:t>Information is power so communicate to all</a:t>
          </a:r>
        </a:p>
      </dgm:t>
    </dgm:pt>
    <dgm:pt modelId="{459D172B-E740-5642-8C64-51E417EC6172}" type="parTrans" cxnId="{E9DA4DEA-32FA-B94E-9E6A-D25886A4DCFD}">
      <dgm:prSet/>
      <dgm:spPr/>
      <dgm:t>
        <a:bodyPr/>
        <a:lstStyle/>
        <a:p>
          <a:endParaRPr lang="en-GB"/>
        </a:p>
      </dgm:t>
    </dgm:pt>
    <dgm:pt modelId="{6A19618B-667E-564E-8808-8725B987D735}" type="sibTrans" cxnId="{E9DA4DEA-32FA-B94E-9E6A-D25886A4DCFD}">
      <dgm:prSet/>
      <dgm:spPr/>
      <dgm:t>
        <a:bodyPr/>
        <a:lstStyle/>
        <a:p>
          <a:endParaRPr lang="en-GB"/>
        </a:p>
      </dgm:t>
    </dgm:pt>
    <dgm:pt modelId="{07E7F106-F85E-1B46-AFAF-DE8C1B7BC9A6}">
      <dgm:prSet phldrT="[Text]" custT="1"/>
      <dgm:spPr>
        <a:solidFill>
          <a:srgbClr val="01C8C3">
            <a:alpha val="90000"/>
          </a:srgbClr>
        </a:solidFill>
        <a:ln>
          <a:solidFill>
            <a:srgbClr val="01C8C3"/>
          </a:solidFill>
        </a:ln>
      </dgm:spPr>
      <dgm:t>
        <a:bodyPr/>
        <a:lstStyle/>
        <a:p>
          <a:pPr>
            <a:spcAft>
              <a:spcPts val="1000"/>
            </a:spcAft>
          </a:pPr>
          <a:r>
            <a:rPr lang="en-GB" sz="2400" dirty="0">
              <a:latin typeface="Open Sans" panose="020B0606030504020204" pitchFamily="34" charset="0"/>
              <a:ea typeface="Open Sans" panose="020B0606030504020204" pitchFamily="34" charset="0"/>
              <a:cs typeface="Open Sans" panose="020B0606030504020204" pitchFamily="34" charset="0"/>
            </a:rPr>
            <a:t>How to participate and provide feedback </a:t>
          </a:r>
        </a:p>
      </dgm:t>
    </dgm:pt>
    <dgm:pt modelId="{FE38416B-4595-A14D-997D-7CCB669877EF}" type="parTrans" cxnId="{84C89068-4F26-7C45-A5A5-982536B5AA54}">
      <dgm:prSet/>
      <dgm:spPr/>
      <dgm:t>
        <a:bodyPr/>
        <a:lstStyle/>
        <a:p>
          <a:endParaRPr lang="en-GB"/>
        </a:p>
      </dgm:t>
    </dgm:pt>
    <dgm:pt modelId="{7C5E0D50-1433-E741-95B3-2D37AD330BCA}" type="sibTrans" cxnId="{84C89068-4F26-7C45-A5A5-982536B5AA54}">
      <dgm:prSet/>
      <dgm:spPr/>
      <dgm:t>
        <a:bodyPr/>
        <a:lstStyle/>
        <a:p>
          <a:endParaRPr lang="en-GB"/>
        </a:p>
      </dgm:t>
    </dgm:pt>
    <dgm:pt modelId="{CBD31DBA-4D9E-B342-BAF5-A6B4FC73B590}">
      <dgm:prSet phldrT="[Text]" custT="1"/>
      <dgm:spPr>
        <a:solidFill>
          <a:srgbClr val="01C8C3">
            <a:alpha val="90000"/>
          </a:srgbClr>
        </a:solidFill>
        <a:ln>
          <a:solidFill>
            <a:srgbClr val="01C8C3"/>
          </a:solidFill>
        </a:ln>
      </dgm:spPr>
      <dgm:t>
        <a:bodyPr/>
        <a:lstStyle/>
        <a:p>
          <a:pPr>
            <a:spcAft>
              <a:spcPts val="1000"/>
            </a:spcAft>
          </a:pPr>
          <a:r>
            <a:rPr lang="en-GB" sz="2400">
              <a:latin typeface="Open Sans" panose="020B0606030504020204" pitchFamily="34" charset="0"/>
              <a:ea typeface="Open Sans" panose="020B0606030504020204" pitchFamily="34" charset="0"/>
              <a:cs typeface="Open Sans" panose="020B0606030504020204" pitchFamily="34" charset="0"/>
            </a:rPr>
            <a:t>With enough time for people to prepare and act </a:t>
          </a:r>
        </a:p>
      </dgm:t>
    </dgm:pt>
    <dgm:pt modelId="{F5077810-1BAF-5B4B-824A-7717EB2D67F5}" type="parTrans" cxnId="{DEED127C-235A-364B-A0D1-8BF1CB7946C6}">
      <dgm:prSet/>
      <dgm:spPr/>
      <dgm:t>
        <a:bodyPr/>
        <a:lstStyle/>
        <a:p>
          <a:endParaRPr lang="en-GB"/>
        </a:p>
      </dgm:t>
    </dgm:pt>
    <dgm:pt modelId="{9562B94A-1D96-B94A-BCBE-BCB748A42DE6}" type="sibTrans" cxnId="{DEED127C-235A-364B-A0D1-8BF1CB7946C6}">
      <dgm:prSet/>
      <dgm:spPr/>
      <dgm:t>
        <a:bodyPr/>
        <a:lstStyle/>
        <a:p>
          <a:endParaRPr lang="en-GB"/>
        </a:p>
      </dgm:t>
    </dgm:pt>
    <dgm:pt modelId="{D03BB9F4-9399-9345-B9FB-F741E8BD337D}">
      <dgm:prSet phldrT="[Text]" custT="1"/>
      <dgm:spPr>
        <a:solidFill>
          <a:srgbClr val="01C8C3">
            <a:alpha val="90000"/>
          </a:srgbClr>
        </a:solidFill>
        <a:ln>
          <a:solidFill>
            <a:srgbClr val="01C8C3"/>
          </a:solidFill>
        </a:ln>
      </dgm:spPr>
      <dgm:t>
        <a:bodyPr/>
        <a:lstStyle/>
        <a:p>
          <a:pPr>
            <a:spcAft>
              <a:spcPts val="1000"/>
            </a:spcAft>
          </a:pPr>
          <a:r>
            <a:rPr lang="en-GB" sz="2400">
              <a:latin typeface="Open Sans" panose="020B0606030504020204" pitchFamily="34" charset="0"/>
              <a:ea typeface="Open Sans" panose="020B0606030504020204" pitchFamily="34" charset="0"/>
              <a:cs typeface="Open Sans" panose="020B0606030504020204" pitchFamily="34" charset="0"/>
            </a:rPr>
            <a:t>Use multiple channels</a:t>
          </a:r>
        </a:p>
      </dgm:t>
    </dgm:pt>
    <dgm:pt modelId="{F579160E-BC50-164C-9548-B3B32DB0E1A5}" type="parTrans" cxnId="{F2380C5D-6778-CD4D-A14B-83AFBBDD6522}">
      <dgm:prSet/>
      <dgm:spPr/>
      <dgm:t>
        <a:bodyPr/>
        <a:lstStyle/>
        <a:p>
          <a:endParaRPr lang="en-GB"/>
        </a:p>
      </dgm:t>
    </dgm:pt>
    <dgm:pt modelId="{BD7A646A-4083-124D-AC59-562ACB5217DB}" type="sibTrans" cxnId="{F2380C5D-6778-CD4D-A14B-83AFBBDD6522}">
      <dgm:prSet/>
      <dgm:spPr/>
      <dgm:t>
        <a:bodyPr/>
        <a:lstStyle/>
        <a:p>
          <a:endParaRPr lang="en-GB"/>
        </a:p>
      </dgm:t>
    </dgm:pt>
    <dgm:pt modelId="{DEF4443A-E45A-3F48-BAFA-E02837AEBD9B}">
      <dgm:prSet phldrT="[Text]" custT="1"/>
      <dgm:spPr>
        <a:solidFill>
          <a:srgbClr val="01C8C3">
            <a:alpha val="90000"/>
          </a:srgbClr>
        </a:solidFill>
        <a:ln>
          <a:solidFill>
            <a:srgbClr val="01C8C3"/>
          </a:solidFill>
        </a:ln>
      </dgm:spPr>
      <dgm:t>
        <a:bodyPr/>
        <a:lstStyle/>
        <a:p>
          <a:pPr>
            <a:spcAft>
              <a:spcPts val="1000"/>
            </a:spcAft>
          </a:pPr>
          <a:r>
            <a:rPr lang="en-GB" sz="2400" dirty="0">
              <a:latin typeface="Open Sans" panose="020B0606030504020204" pitchFamily="34" charset="0"/>
              <a:ea typeface="Open Sans" panose="020B0606030504020204" pitchFamily="34" charset="0"/>
              <a:cs typeface="Open Sans" panose="020B0606030504020204" pitchFamily="34" charset="0"/>
            </a:rPr>
            <a:t>Exit plans</a:t>
          </a:r>
        </a:p>
      </dgm:t>
    </dgm:pt>
    <dgm:pt modelId="{1E8D2D4C-7003-F945-8233-49E1CC23372D}" type="parTrans" cxnId="{F2E06DD3-F08B-B34B-ADD9-2CB877EE927E}">
      <dgm:prSet/>
      <dgm:spPr/>
      <dgm:t>
        <a:bodyPr/>
        <a:lstStyle/>
        <a:p>
          <a:endParaRPr lang="en-GB"/>
        </a:p>
      </dgm:t>
    </dgm:pt>
    <dgm:pt modelId="{23AC9A60-DFAD-9446-97DB-94B4BC356AE2}" type="sibTrans" cxnId="{F2E06DD3-F08B-B34B-ADD9-2CB877EE927E}">
      <dgm:prSet/>
      <dgm:spPr/>
      <dgm:t>
        <a:bodyPr/>
        <a:lstStyle/>
        <a:p>
          <a:endParaRPr lang="en-GB"/>
        </a:p>
      </dgm:t>
    </dgm:pt>
    <dgm:pt modelId="{B2E09E4B-ED3E-C042-B1A0-8E17533B1703}">
      <dgm:prSet phldrT="[Text]" custT="1"/>
      <dgm:spPr>
        <a:solidFill>
          <a:srgbClr val="01C8C3">
            <a:alpha val="90000"/>
          </a:srgbClr>
        </a:solidFill>
        <a:ln>
          <a:solidFill>
            <a:srgbClr val="01C8C3"/>
          </a:solidFill>
        </a:ln>
      </dgm:spPr>
      <dgm:t>
        <a:bodyPr/>
        <a:lstStyle/>
        <a:p>
          <a:pPr>
            <a:spcAft>
              <a:spcPts val="1000"/>
            </a:spcAft>
          </a:pPr>
          <a:r>
            <a:rPr lang="en-GB" sz="2400" dirty="0">
              <a:latin typeface="Open Sans" panose="020B0606030504020204" pitchFamily="34" charset="0"/>
              <a:ea typeface="Open Sans" panose="020B0606030504020204" pitchFamily="34" charset="0"/>
              <a:cs typeface="Open Sans" panose="020B0606030504020204" pitchFamily="34" charset="0"/>
            </a:rPr>
            <a:t>Test approaches are working</a:t>
          </a:r>
        </a:p>
      </dgm:t>
    </dgm:pt>
    <dgm:pt modelId="{E21AA803-A9C6-DB4F-AF00-20FF50C0D370}" type="parTrans" cxnId="{99437A00-B519-A041-B03B-4B8EC765B4D6}">
      <dgm:prSet/>
      <dgm:spPr/>
      <dgm:t>
        <a:bodyPr/>
        <a:lstStyle/>
        <a:p>
          <a:endParaRPr lang="en-GB"/>
        </a:p>
      </dgm:t>
    </dgm:pt>
    <dgm:pt modelId="{5EB48733-AD03-134B-8D05-537BED3B3198}" type="sibTrans" cxnId="{99437A00-B519-A041-B03B-4B8EC765B4D6}">
      <dgm:prSet/>
      <dgm:spPr/>
      <dgm:t>
        <a:bodyPr/>
        <a:lstStyle/>
        <a:p>
          <a:endParaRPr lang="en-GB"/>
        </a:p>
      </dgm:t>
    </dgm:pt>
    <dgm:pt modelId="{2C2AC0A0-6A7B-8D42-BF74-CD9C4A876822}">
      <dgm:prSet phldrT="[Text]" custT="1"/>
      <dgm:spPr>
        <a:solidFill>
          <a:srgbClr val="01C8C3">
            <a:alpha val="90000"/>
          </a:srgbClr>
        </a:solidFill>
        <a:ln>
          <a:solidFill>
            <a:srgbClr val="01C8C3"/>
          </a:solidFill>
        </a:ln>
      </dgm:spPr>
      <dgm:t>
        <a:bodyPr/>
        <a:lstStyle/>
        <a:p>
          <a:pPr>
            <a:spcAft>
              <a:spcPts val="1000"/>
            </a:spcAft>
          </a:pPr>
          <a:r>
            <a:rPr lang="en-GB" sz="2400" dirty="0">
              <a:latin typeface="Open Sans" panose="020B0606030504020204" pitchFamily="34" charset="0"/>
              <a:ea typeface="Open Sans" panose="020B0606030504020204" pitchFamily="34" charset="0"/>
              <a:cs typeface="Open Sans" panose="020B0606030504020204" pitchFamily="34" charset="0"/>
            </a:rPr>
            <a:t>Use preferred channels</a:t>
          </a:r>
        </a:p>
      </dgm:t>
    </dgm:pt>
    <dgm:pt modelId="{E9A2077F-3473-D84D-9B1E-9418F5DA0B07}" type="parTrans" cxnId="{8CFF7AE0-42BF-7247-B5EA-92ED68CFF554}">
      <dgm:prSet/>
      <dgm:spPr/>
      <dgm:t>
        <a:bodyPr/>
        <a:lstStyle/>
        <a:p>
          <a:endParaRPr lang="en-GB"/>
        </a:p>
      </dgm:t>
    </dgm:pt>
    <dgm:pt modelId="{0EFC0F09-BC29-D244-BDEF-803D08355BCC}" type="sibTrans" cxnId="{8CFF7AE0-42BF-7247-B5EA-92ED68CFF554}">
      <dgm:prSet/>
      <dgm:spPr/>
      <dgm:t>
        <a:bodyPr/>
        <a:lstStyle/>
        <a:p>
          <a:endParaRPr lang="en-GB"/>
        </a:p>
      </dgm:t>
    </dgm:pt>
    <dgm:pt modelId="{0129CE5B-7DC9-3240-9A7B-5BDF6F9BC361}">
      <dgm:prSet phldrT="[Text]" custT="1"/>
      <dgm:spPr>
        <a:solidFill>
          <a:srgbClr val="01C8C3">
            <a:alpha val="90000"/>
          </a:srgbClr>
        </a:solidFill>
        <a:ln>
          <a:solidFill>
            <a:srgbClr val="01C8C3"/>
          </a:solidFill>
        </a:ln>
      </dgm:spPr>
      <dgm:t>
        <a:bodyPr/>
        <a:lstStyle/>
        <a:p>
          <a:pPr>
            <a:spcAft>
              <a:spcPts val="1000"/>
            </a:spcAft>
          </a:pPr>
          <a:r>
            <a:rPr lang="en-GB" sz="2400" dirty="0">
              <a:latin typeface="Open Sans" panose="020B0606030504020204" pitchFamily="34" charset="0"/>
              <a:ea typeface="Open Sans" panose="020B0606030504020204" pitchFamily="34" charset="0"/>
              <a:cs typeface="Open Sans" panose="020B0606030504020204" pitchFamily="34" charset="0"/>
            </a:rPr>
            <a:t>Be aware of exclusion</a:t>
          </a:r>
        </a:p>
      </dgm:t>
    </dgm:pt>
    <dgm:pt modelId="{613EB030-C549-A141-B76C-E32D7B5AE4FA}" type="parTrans" cxnId="{518C2B2C-6C67-9C4E-B93E-DCC191A8982F}">
      <dgm:prSet/>
      <dgm:spPr/>
      <dgm:t>
        <a:bodyPr/>
        <a:lstStyle/>
        <a:p>
          <a:endParaRPr lang="en-GB"/>
        </a:p>
      </dgm:t>
    </dgm:pt>
    <dgm:pt modelId="{322A78FF-025C-B64C-82A0-8CD35B061F98}" type="sibTrans" cxnId="{518C2B2C-6C67-9C4E-B93E-DCC191A8982F}">
      <dgm:prSet/>
      <dgm:spPr/>
      <dgm:t>
        <a:bodyPr/>
        <a:lstStyle/>
        <a:p>
          <a:endParaRPr lang="en-GB"/>
        </a:p>
      </dgm:t>
    </dgm:pt>
    <dgm:pt modelId="{734DABD0-3288-9E4D-82D9-73E084A28457}">
      <dgm:prSet phldrT="[Text]" custT="1"/>
      <dgm:spPr>
        <a:solidFill>
          <a:srgbClr val="01C8C3">
            <a:alpha val="90000"/>
          </a:srgbClr>
        </a:solidFill>
        <a:ln>
          <a:solidFill>
            <a:srgbClr val="01C8C3"/>
          </a:solidFill>
        </a:ln>
      </dgm:spPr>
      <dgm:t>
        <a:bodyPr/>
        <a:lstStyle/>
        <a:p>
          <a:pPr>
            <a:spcAft>
              <a:spcPts val="1000"/>
            </a:spcAft>
          </a:pPr>
          <a:r>
            <a:rPr lang="en-GB" sz="2400" dirty="0">
              <a:latin typeface="Open Sans" panose="020B0606030504020204" pitchFamily="34" charset="0"/>
              <a:ea typeface="Open Sans" panose="020B0606030504020204" pitchFamily="34" charset="0"/>
              <a:cs typeface="Open Sans" panose="020B0606030504020204" pitchFamily="34" charset="0"/>
            </a:rPr>
            <a:t>Closing</a:t>
          </a:r>
        </a:p>
      </dgm:t>
    </dgm:pt>
    <dgm:pt modelId="{D0E98B1A-C8C0-EF4A-8C56-B17F10FB8466}" type="parTrans" cxnId="{58850F09-046A-9945-9C46-58D2547850A8}">
      <dgm:prSet/>
      <dgm:spPr/>
      <dgm:t>
        <a:bodyPr/>
        <a:lstStyle/>
        <a:p>
          <a:endParaRPr lang="en-GB"/>
        </a:p>
      </dgm:t>
    </dgm:pt>
    <dgm:pt modelId="{020F9102-2601-B945-A082-864E5FF5BF15}" type="sibTrans" cxnId="{58850F09-046A-9945-9C46-58D2547850A8}">
      <dgm:prSet/>
      <dgm:spPr/>
      <dgm:t>
        <a:bodyPr/>
        <a:lstStyle/>
        <a:p>
          <a:endParaRPr lang="en-GB"/>
        </a:p>
      </dgm:t>
    </dgm:pt>
    <dgm:pt modelId="{A5037FFA-9814-604B-B1B3-6FFED1B2837F}">
      <dgm:prSet phldrT="[Text]" custT="1"/>
      <dgm:spPr>
        <a:solidFill>
          <a:srgbClr val="01C8C3">
            <a:alpha val="90000"/>
          </a:srgbClr>
        </a:solidFill>
        <a:ln>
          <a:solidFill>
            <a:srgbClr val="01C8C3"/>
          </a:solidFill>
        </a:ln>
      </dgm:spPr>
      <dgm:t>
        <a:bodyPr/>
        <a:lstStyle/>
        <a:p>
          <a:pPr>
            <a:spcAft>
              <a:spcPts val="1000"/>
            </a:spcAft>
          </a:pPr>
          <a:r>
            <a:rPr lang="en-GB" sz="2400" dirty="0">
              <a:latin typeface="Open Sans" panose="020B0606030504020204" pitchFamily="34" charset="0"/>
              <a:ea typeface="Open Sans" panose="020B0606030504020204" pitchFamily="34" charset="0"/>
              <a:cs typeface="Open Sans" panose="020B0606030504020204" pitchFamily="34" charset="0"/>
            </a:rPr>
            <a:t>Before activities start</a:t>
          </a:r>
        </a:p>
      </dgm:t>
    </dgm:pt>
    <dgm:pt modelId="{8BAB068B-674D-6340-A64B-B1CF43FA5D3F}" type="parTrans" cxnId="{EDC6A496-01EA-2248-9971-AE8ED8FF6F64}">
      <dgm:prSet/>
      <dgm:spPr/>
      <dgm:t>
        <a:bodyPr/>
        <a:lstStyle/>
        <a:p>
          <a:endParaRPr lang="en-GB"/>
        </a:p>
      </dgm:t>
    </dgm:pt>
    <dgm:pt modelId="{F2E9CB10-0D36-1A47-B27B-71DF3235A8B0}" type="sibTrans" cxnId="{EDC6A496-01EA-2248-9971-AE8ED8FF6F64}">
      <dgm:prSet/>
      <dgm:spPr/>
      <dgm:t>
        <a:bodyPr/>
        <a:lstStyle/>
        <a:p>
          <a:endParaRPr lang="en-GB"/>
        </a:p>
      </dgm:t>
    </dgm:pt>
    <dgm:pt modelId="{7E29AD20-FFF6-8249-A921-A30CC202104B}">
      <dgm:prSet phldrT="[Text]" custT="1"/>
      <dgm:spPr>
        <a:solidFill>
          <a:srgbClr val="01C8C3">
            <a:alpha val="90000"/>
          </a:srgbClr>
        </a:solidFill>
        <a:ln>
          <a:solidFill>
            <a:srgbClr val="01C8C3"/>
          </a:solidFill>
        </a:ln>
      </dgm:spPr>
      <dgm:t>
        <a:bodyPr/>
        <a:lstStyle/>
        <a:p>
          <a:pPr>
            <a:spcAft>
              <a:spcPts val="1000"/>
            </a:spcAft>
          </a:pPr>
          <a:r>
            <a:rPr lang="en-GB" sz="2400" dirty="0">
              <a:latin typeface="Open Sans" panose="020B0606030504020204" pitchFamily="34" charset="0"/>
              <a:ea typeface="Open Sans" panose="020B0606030504020204" pitchFamily="34" charset="0"/>
              <a:cs typeface="Open Sans" panose="020B0606030504020204" pitchFamily="34" charset="0"/>
            </a:rPr>
            <a:t>Keep volunteers informed</a:t>
          </a:r>
        </a:p>
      </dgm:t>
    </dgm:pt>
    <dgm:pt modelId="{0FE74100-D08F-7949-B4F8-9B0C92B35085}" type="parTrans" cxnId="{DCB57320-5DFE-5E4D-9EC8-2CE7289CBB70}">
      <dgm:prSet/>
      <dgm:spPr/>
      <dgm:t>
        <a:bodyPr/>
        <a:lstStyle/>
        <a:p>
          <a:endParaRPr lang="en-GB"/>
        </a:p>
      </dgm:t>
    </dgm:pt>
    <dgm:pt modelId="{58ECB490-B306-9E43-B675-D0F8CB3E8A4E}" type="sibTrans" cxnId="{DCB57320-5DFE-5E4D-9EC8-2CE7289CBB70}">
      <dgm:prSet/>
      <dgm:spPr/>
      <dgm:t>
        <a:bodyPr/>
        <a:lstStyle/>
        <a:p>
          <a:endParaRPr lang="en-GB"/>
        </a:p>
      </dgm:t>
    </dgm:pt>
    <dgm:pt modelId="{2B410679-E149-D140-BBDD-3C17EB4E6525}" type="pres">
      <dgm:prSet presAssocID="{E0315886-AE01-6741-99C2-A077F54A8CDA}" presName="Name0" presStyleCnt="0">
        <dgm:presLayoutVars>
          <dgm:dir/>
          <dgm:animLvl val="lvl"/>
          <dgm:resizeHandles val="exact"/>
        </dgm:presLayoutVars>
      </dgm:prSet>
      <dgm:spPr/>
    </dgm:pt>
    <dgm:pt modelId="{6EE2FC4F-B941-AE4D-B6C3-B0BF121FC34B}" type="pres">
      <dgm:prSet presAssocID="{E0315886-AE01-6741-99C2-A077F54A8CDA}" presName="tSp" presStyleCnt="0"/>
      <dgm:spPr/>
    </dgm:pt>
    <dgm:pt modelId="{3712318A-CE03-5A43-9ACE-3ACC42C8809D}" type="pres">
      <dgm:prSet presAssocID="{E0315886-AE01-6741-99C2-A077F54A8CDA}" presName="bSp" presStyleCnt="0"/>
      <dgm:spPr/>
    </dgm:pt>
    <dgm:pt modelId="{4248178D-E08F-B947-8E6C-33C1E96C54C2}" type="pres">
      <dgm:prSet presAssocID="{E0315886-AE01-6741-99C2-A077F54A8CDA}" presName="process" presStyleCnt="0"/>
      <dgm:spPr/>
    </dgm:pt>
    <dgm:pt modelId="{1B9AA0AB-E2E7-DE40-8515-441E6BF3AC7E}" type="pres">
      <dgm:prSet presAssocID="{16E9C3BF-B8DA-3F4F-951A-7FD5BFA3AB74}" presName="composite1" presStyleCnt="0"/>
      <dgm:spPr/>
    </dgm:pt>
    <dgm:pt modelId="{D808B714-E46D-DE4B-A8DB-E03AF979B75F}" type="pres">
      <dgm:prSet presAssocID="{16E9C3BF-B8DA-3F4F-951A-7FD5BFA3AB74}" presName="dummyNode1" presStyleLbl="node1" presStyleIdx="0" presStyleCnt="3"/>
      <dgm:spPr/>
    </dgm:pt>
    <dgm:pt modelId="{6B6A8A4D-E283-6E43-B7CB-C69B221ADF5B}" type="pres">
      <dgm:prSet presAssocID="{16E9C3BF-B8DA-3F4F-951A-7FD5BFA3AB74}" presName="childNode1" presStyleLbl="bgAcc1" presStyleIdx="0" presStyleCnt="3" custScaleY="146272">
        <dgm:presLayoutVars>
          <dgm:bulletEnabled val="1"/>
        </dgm:presLayoutVars>
      </dgm:prSet>
      <dgm:spPr/>
    </dgm:pt>
    <dgm:pt modelId="{8C16A615-51F2-C54B-AA1C-0392DF7FC1BD}" type="pres">
      <dgm:prSet presAssocID="{16E9C3BF-B8DA-3F4F-951A-7FD5BFA3AB74}" presName="childNode1tx" presStyleLbl="bgAcc1" presStyleIdx="0" presStyleCnt="3">
        <dgm:presLayoutVars>
          <dgm:bulletEnabled val="1"/>
        </dgm:presLayoutVars>
      </dgm:prSet>
      <dgm:spPr/>
    </dgm:pt>
    <dgm:pt modelId="{E150BD70-0F6B-AF47-83D0-C84BB3D6FD66}" type="pres">
      <dgm:prSet presAssocID="{16E9C3BF-B8DA-3F4F-951A-7FD5BFA3AB74}" presName="parentNode1" presStyleLbl="node1" presStyleIdx="0" presStyleCnt="3" custScaleY="69840" custLinFactNeighborX="-1382" custLinFactNeighborY="50809">
        <dgm:presLayoutVars>
          <dgm:chMax val="1"/>
          <dgm:bulletEnabled val="1"/>
        </dgm:presLayoutVars>
      </dgm:prSet>
      <dgm:spPr/>
    </dgm:pt>
    <dgm:pt modelId="{7CC48B1E-580F-FC46-8593-51277D3C3A86}" type="pres">
      <dgm:prSet presAssocID="{16E9C3BF-B8DA-3F4F-951A-7FD5BFA3AB74}" presName="connSite1" presStyleCnt="0"/>
      <dgm:spPr/>
    </dgm:pt>
    <dgm:pt modelId="{2439F31B-202A-274B-BCC6-6F4E75448FF5}" type="pres">
      <dgm:prSet presAssocID="{1536EDBA-8A81-3940-A9B9-98060C2517BB}" presName="Name9" presStyleLbl="sibTrans2D1" presStyleIdx="0" presStyleCnt="2" custAng="737368" custLinFactNeighborX="1971" custLinFactNeighborY="-6432"/>
      <dgm:spPr/>
    </dgm:pt>
    <dgm:pt modelId="{EF25198F-37CD-3247-93D0-AE33D502A4E8}" type="pres">
      <dgm:prSet presAssocID="{4960FA15-2342-1943-93B9-F63813112AB9}" presName="composite2" presStyleCnt="0"/>
      <dgm:spPr/>
    </dgm:pt>
    <dgm:pt modelId="{D428EAD2-5DC1-0F44-AE38-81ECEA2B5909}" type="pres">
      <dgm:prSet presAssocID="{4960FA15-2342-1943-93B9-F63813112AB9}" presName="dummyNode2" presStyleLbl="node1" presStyleIdx="0" presStyleCnt="3"/>
      <dgm:spPr/>
    </dgm:pt>
    <dgm:pt modelId="{58B71623-B41D-C945-B4AC-89FF0DB14C9F}" type="pres">
      <dgm:prSet presAssocID="{4960FA15-2342-1943-93B9-F63813112AB9}" presName="childNode2" presStyleLbl="bgAcc1" presStyleIdx="1" presStyleCnt="3" custScaleY="146272">
        <dgm:presLayoutVars>
          <dgm:bulletEnabled val="1"/>
        </dgm:presLayoutVars>
      </dgm:prSet>
      <dgm:spPr/>
    </dgm:pt>
    <dgm:pt modelId="{CFFF33C4-686C-A84C-AD2E-C89755E4C4D6}" type="pres">
      <dgm:prSet presAssocID="{4960FA15-2342-1943-93B9-F63813112AB9}" presName="childNode2tx" presStyleLbl="bgAcc1" presStyleIdx="1" presStyleCnt="3">
        <dgm:presLayoutVars>
          <dgm:bulletEnabled val="1"/>
        </dgm:presLayoutVars>
      </dgm:prSet>
      <dgm:spPr/>
    </dgm:pt>
    <dgm:pt modelId="{212A2FE2-6697-9545-8941-2E870974F810}" type="pres">
      <dgm:prSet presAssocID="{4960FA15-2342-1943-93B9-F63813112AB9}" presName="parentNode2" presStyleLbl="node1" presStyleIdx="1" presStyleCnt="3" custScaleY="69840" custLinFactNeighborX="1791" custLinFactNeighborY="-43787">
        <dgm:presLayoutVars>
          <dgm:chMax val="0"/>
          <dgm:bulletEnabled val="1"/>
        </dgm:presLayoutVars>
      </dgm:prSet>
      <dgm:spPr/>
    </dgm:pt>
    <dgm:pt modelId="{F385E847-BE6C-A14E-8A9A-7F8284965AD2}" type="pres">
      <dgm:prSet presAssocID="{4960FA15-2342-1943-93B9-F63813112AB9}" presName="connSite2" presStyleCnt="0"/>
      <dgm:spPr/>
    </dgm:pt>
    <dgm:pt modelId="{40F3986C-9455-9C47-9DDC-6043F51D8D5E}" type="pres">
      <dgm:prSet presAssocID="{B9CDE1B3-D6B6-3B42-AD79-FD243861A6F3}" presName="Name18" presStyleLbl="sibTrans2D1" presStyleIdx="1" presStyleCnt="2" custAng="20676153" custLinFactNeighborX="-6057" custLinFactNeighborY="9438"/>
      <dgm:spPr/>
    </dgm:pt>
    <dgm:pt modelId="{07E49397-4AC6-1746-AD55-D882640B64BC}" type="pres">
      <dgm:prSet presAssocID="{84C6F813-BBA0-FC49-ACBD-417213E17766}" presName="composite1" presStyleCnt="0"/>
      <dgm:spPr/>
    </dgm:pt>
    <dgm:pt modelId="{A75EDDEC-127C-1943-B0C2-8CADA3F851AE}" type="pres">
      <dgm:prSet presAssocID="{84C6F813-BBA0-FC49-ACBD-417213E17766}" presName="dummyNode1" presStyleLbl="node1" presStyleIdx="1" presStyleCnt="3"/>
      <dgm:spPr/>
    </dgm:pt>
    <dgm:pt modelId="{23349F53-1B55-BF44-872E-07BAE0E6C698}" type="pres">
      <dgm:prSet presAssocID="{84C6F813-BBA0-FC49-ACBD-417213E17766}" presName="childNode1" presStyleLbl="bgAcc1" presStyleIdx="2" presStyleCnt="3" custScaleY="146272">
        <dgm:presLayoutVars>
          <dgm:bulletEnabled val="1"/>
        </dgm:presLayoutVars>
      </dgm:prSet>
      <dgm:spPr/>
    </dgm:pt>
    <dgm:pt modelId="{BE585745-1C8D-184F-B304-80478B66E632}" type="pres">
      <dgm:prSet presAssocID="{84C6F813-BBA0-FC49-ACBD-417213E17766}" presName="childNode1tx" presStyleLbl="bgAcc1" presStyleIdx="2" presStyleCnt="3">
        <dgm:presLayoutVars>
          <dgm:bulletEnabled val="1"/>
        </dgm:presLayoutVars>
      </dgm:prSet>
      <dgm:spPr/>
    </dgm:pt>
    <dgm:pt modelId="{6680214F-33C8-3745-8EA4-661753954839}" type="pres">
      <dgm:prSet presAssocID="{84C6F813-BBA0-FC49-ACBD-417213E17766}" presName="parentNode1" presStyleLbl="node1" presStyleIdx="2" presStyleCnt="3" custScaleY="69840" custLinFactNeighborX="-1057" custLinFactNeighborY="57136">
        <dgm:presLayoutVars>
          <dgm:chMax val="1"/>
          <dgm:bulletEnabled val="1"/>
        </dgm:presLayoutVars>
      </dgm:prSet>
      <dgm:spPr/>
    </dgm:pt>
    <dgm:pt modelId="{FAF81F93-AAC3-0C4E-AB34-1845227A157B}" type="pres">
      <dgm:prSet presAssocID="{84C6F813-BBA0-FC49-ACBD-417213E17766}" presName="connSite1" presStyleCnt="0"/>
      <dgm:spPr/>
    </dgm:pt>
  </dgm:ptLst>
  <dgm:cxnLst>
    <dgm:cxn modelId="{99437A00-B519-A041-B03B-4B8EC765B4D6}" srcId="{84C6F813-BBA0-FC49-ACBD-417213E17766}" destId="{B2E09E4B-ED3E-C042-B1A0-8E17533B1703}" srcOrd="6" destOrd="0" parTransId="{E21AA803-A9C6-DB4F-AF00-20FF50C0D370}" sibTransId="{5EB48733-AD03-134B-8D05-537BED3B3198}"/>
    <dgm:cxn modelId="{58850F09-046A-9945-9C46-58D2547850A8}" srcId="{4960FA15-2342-1943-93B9-F63813112AB9}" destId="{734DABD0-3288-9E4D-82D9-73E084A28457}" srcOrd="4" destOrd="0" parTransId="{D0E98B1A-C8C0-EF4A-8C56-B17F10FB8466}" sibTransId="{020F9102-2601-B945-A082-864E5FF5BF15}"/>
    <dgm:cxn modelId="{60D7FD09-412C-CB4B-97BB-61552BDF4675}" type="presOf" srcId="{A5037FFA-9814-604B-B1B3-6FFED1B2837F}" destId="{58B71623-B41D-C945-B4AC-89FF0DB14C9F}" srcOrd="0" destOrd="1" presId="urn:microsoft.com/office/officeart/2005/8/layout/hProcess4"/>
    <dgm:cxn modelId="{432D5F1B-2802-2C49-9E90-8262665EC3D5}" type="presOf" srcId="{FFCA86BA-1021-FB49-98FA-87AAB826E5A2}" destId="{58B71623-B41D-C945-B4AC-89FF0DB14C9F}" srcOrd="0" destOrd="2" presId="urn:microsoft.com/office/officeart/2005/8/layout/hProcess4"/>
    <dgm:cxn modelId="{DCB57320-5DFE-5E4D-9EC8-2CE7289CBB70}" srcId="{84C6F813-BBA0-FC49-ACBD-417213E17766}" destId="{7E29AD20-FFF6-8249-A921-A30CC202104B}" srcOrd="5" destOrd="0" parTransId="{0FE74100-D08F-7949-B4F8-9B0C92B35085}" sibTransId="{58ECB490-B306-9E43-B675-D0F8CB3E8A4E}"/>
    <dgm:cxn modelId="{0EFFEF2B-665A-DF4F-8EC5-6348E1C818A7}" type="presOf" srcId="{2C2AC0A0-6A7B-8D42-BF74-CD9C4A876822}" destId="{23349F53-1B55-BF44-872E-07BAE0E6C698}" srcOrd="0" destOrd="2" presId="urn:microsoft.com/office/officeart/2005/8/layout/hProcess4"/>
    <dgm:cxn modelId="{518C2B2C-6C67-9C4E-B93E-DCC191A8982F}" srcId="{84C6F813-BBA0-FC49-ACBD-417213E17766}" destId="{0129CE5B-7DC9-3240-9A7B-5BDF6F9BC361}" srcOrd="3" destOrd="0" parTransId="{613EB030-C549-A141-B76C-E32D7B5AE4FA}" sibTransId="{322A78FF-025C-B64C-82A0-8CD35B061F98}"/>
    <dgm:cxn modelId="{DA7F832C-1C75-1D4D-BF4E-23186CBFA795}" type="presOf" srcId="{DEF4443A-E45A-3F48-BAFA-E02837AEBD9B}" destId="{8C16A615-51F2-C54B-AA1C-0392DF7FC1BD}" srcOrd="1" destOrd="5" presId="urn:microsoft.com/office/officeart/2005/8/layout/hProcess4"/>
    <dgm:cxn modelId="{3466D233-CE34-0946-89CA-DF0FF5701F80}" type="presOf" srcId="{734DABD0-3288-9E4D-82D9-73E084A28457}" destId="{CFFF33C4-686C-A84C-AD2E-C89755E4C4D6}" srcOrd="1" destOrd="4" presId="urn:microsoft.com/office/officeart/2005/8/layout/hProcess4"/>
    <dgm:cxn modelId="{4B085A3A-4552-B841-8FA9-2808DB3B66A2}" srcId="{4960FA15-2342-1943-93B9-F63813112AB9}" destId="{8608B22C-B276-9045-8E34-0853EADE9D4C}" srcOrd="0" destOrd="0" parTransId="{13B9E6EC-84F9-7147-B72F-384013F9CA33}" sibTransId="{EEEF0370-ABF0-014F-B089-22A3AEE18351}"/>
    <dgm:cxn modelId="{F1609E3A-3642-9345-8A8F-94972883E089}" srcId="{16E9C3BF-B8DA-3F4F-951A-7FD5BFA3AB74}" destId="{BD2E9BFF-5EE1-444A-AFF3-82B415A8246E}" srcOrd="3" destOrd="0" parTransId="{59228384-8595-6344-AB95-7BAAC71089AF}" sibTransId="{53EDFF59-F03D-0B46-9A0E-758C7C1D4DA2}"/>
    <dgm:cxn modelId="{96FA373D-1AC2-E94B-9F81-8D08475054AC}" type="presOf" srcId="{1536EDBA-8A81-3940-A9B9-98060C2517BB}" destId="{2439F31B-202A-274B-BCC6-6F4E75448FF5}" srcOrd="0" destOrd="0" presId="urn:microsoft.com/office/officeart/2005/8/layout/hProcess4"/>
    <dgm:cxn modelId="{70B7563F-4520-EC4D-ADBD-95382D347EFA}" type="presOf" srcId="{7E29AD20-FFF6-8249-A921-A30CC202104B}" destId="{23349F53-1B55-BF44-872E-07BAE0E6C698}" srcOrd="0" destOrd="5" presId="urn:microsoft.com/office/officeart/2005/8/layout/hProcess4"/>
    <dgm:cxn modelId="{11B96441-653D-D645-B32F-1503EBDD1201}" srcId="{E0315886-AE01-6741-99C2-A077F54A8CDA}" destId="{84C6F813-BBA0-FC49-ACBD-417213E17766}" srcOrd="2" destOrd="0" parTransId="{8CB29DD6-4852-5A4D-B1C9-F33974254B72}" sibTransId="{71491E40-3F77-204A-8C89-07FBB83C32CC}"/>
    <dgm:cxn modelId="{C2155E47-83AE-9D4A-934A-EA1FBCB479C6}" type="presOf" srcId="{BD2E9BFF-5EE1-444A-AFF3-82B415A8246E}" destId="{6B6A8A4D-E283-6E43-B7CB-C69B221ADF5B}" srcOrd="0" destOrd="3" presId="urn:microsoft.com/office/officeart/2005/8/layout/hProcess4"/>
    <dgm:cxn modelId="{0DCBF748-6062-374C-BD16-A57F52531455}" type="presOf" srcId="{5C4BEA65-9E83-BF45-81AC-D50F7C94056E}" destId="{6B6A8A4D-E283-6E43-B7CB-C69B221ADF5B}" srcOrd="0" destOrd="1" presId="urn:microsoft.com/office/officeart/2005/8/layout/hProcess4"/>
    <dgm:cxn modelId="{E0BC724D-F42F-A24F-8FD6-CD1ADF846013}" type="presOf" srcId="{37597B8A-5826-6B41-8B64-BFF53841F555}" destId="{8C16A615-51F2-C54B-AA1C-0392DF7FC1BD}" srcOrd="1" destOrd="2" presId="urn:microsoft.com/office/officeart/2005/8/layout/hProcess4"/>
    <dgm:cxn modelId="{02C79951-B67F-0441-B8DB-76359EF36DDB}" type="presOf" srcId="{95B55A87-1D31-D14E-9285-95A248AF44BA}" destId="{BE585745-1C8D-184F-B304-80478B66E632}" srcOrd="1" destOrd="4" presId="urn:microsoft.com/office/officeart/2005/8/layout/hProcess4"/>
    <dgm:cxn modelId="{23D31C58-F301-3D41-A965-21C2B7A7F22E}" type="presOf" srcId="{E0138999-1E71-AF4F-BFCB-21B2626CA5CD}" destId="{CFFF33C4-686C-A84C-AD2E-C89755E4C4D6}" srcOrd="1" destOrd="3" presId="urn:microsoft.com/office/officeart/2005/8/layout/hProcess4"/>
    <dgm:cxn modelId="{C4050059-C9E6-104F-BFCC-B7FCA244216D}" srcId="{4960FA15-2342-1943-93B9-F63813112AB9}" destId="{FFCA86BA-1021-FB49-98FA-87AAB826E5A2}" srcOrd="2" destOrd="0" parTransId="{D2328EDD-D914-D545-A3AE-CFD236AC50EC}" sibTransId="{6384DCD4-05EC-1648-A161-2E14E17E62C7}"/>
    <dgm:cxn modelId="{758E2C5A-3C17-0D49-AF62-35BBF0056E7B}" type="presOf" srcId="{84C6F813-BBA0-FC49-ACBD-417213E17766}" destId="{6680214F-33C8-3745-8EA4-661753954839}" srcOrd="0" destOrd="0" presId="urn:microsoft.com/office/officeart/2005/8/layout/hProcess4"/>
    <dgm:cxn modelId="{F2380C5D-6778-CD4D-A14B-83AFBBDD6522}" srcId="{84C6F813-BBA0-FC49-ACBD-417213E17766}" destId="{D03BB9F4-9399-9345-B9FB-F741E8BD337D}" srcOrd="1" destOrd="0" parTransId="{F579160E-BC50-164C-9548-B3B32DB0E1A5}" sibTransId="{BD7A646A-4083-124D-AC59-562ACB5217DB}"/>
    <dgm:cxn modelId="{21146E64-CD87-514C-ADCB-9CB934B86C75}" type="presOf" srcId="{734DABD0-3288-9E4D-82D9-73E084A28457}" destId="{58B71623-B41D-C945-B4AC-89FF0DB14C9F}" srcOrd="0" destOrd="4" presId="urn:microsoft.com/office/officeart/2005/8/layout/hProcess4"/>
    <dgm:cxn modelId="{84C89068-4F26-7C45-A5A5-982536B5AA54}" srcId="{16E9C3BF-B8DA-3F4F-951A-7FD5BFA3AB74}" destId="{07E7F106-F85E-1B46-AFAF-DE8C1B7BC9A6}" srcOrd="4" destOrd="0" parTransId="{FE38416B-4595-A14D-997D-7CCB669877EF}" sibTransId="{7C5E0D50-1433-E741-95B3-2D37AD330BCA}"/>
    <dgm:cxn modelId="{D6DAA06A-7866-AF44-BDE5-F9918F4C2DAB}" type="presOf" srcId="{916F58EF-98D1-5E49-A65B-507D614CC72A}" destId="{8C16A615-51F2-C54B-AA1C-0392DF7FC1BD}" srcOrd="1" destOrd="0" presId="urn:microsoft.com/office/officeart/2005/8/layout/hProcess4"/>
    <dgm:cxn modelId="{8A0AD96C-BB10-5C4A-8BB1-E3B993E16032}" type="presOf" srcId="{07E7F106-F85E-1B46-AFAF-DE8C1B7BC9A6}" destId="{6B6A8A4D-E283-6E43-B7CB-C69B221ADF5B}" srcOrd="0" destOrd="4" presId="urn:microsoft.com/office/officeart/2005/8/layout/hProcess4"/>
    <dgm:cxn modelId="{D121D96E-D31D-734B-8586-26508E089F05}" type="presOf" srcId="{37597B8A-5826-6B41-8B64-BFF53841F555}" destId="{6B6A8A4D-E283-6E43-B7CB-C69B221ADF5B}" srcOrd="0" destOrd="2" presId="urn:microsoft.com/office/officeart/2005/8/layout/hProcess4"/>
    <dgm:cxn modelId="{C22F6B70-D7E6-8249-BBE6-D8CCD3A8ED8C}" type="presOf" srcId="{FFCA86BA-1021-FB49-98FA-87AAB826E5A2}" destId="{CFFF33C4-686C-A84C-AD2E-C89755E4C4D6}" srcOrd="1" destOrd="2" presId="urn:microsoft.com/office/officeart/2005/8/layout/hProcess4"/>
    <dgm:cxn modelId="{DEED127C-235A-364B-A0D1-8BF1CB7946C6}" srcId="{4960FA15-2342-1943-93B9-F63813112AB9}" destId="{CBD31DBA-4D9E-B342-BAF5-A6B4FC73B590}" srcOrd="5" destOrd="0" parTransId="{F5077810-1BAF-5B4B-824A-7717EB2D67F5}" sibTransId="{9562B94A-1D96-B94A-BCBE-BCB748A42DE6}"/>
    <dgm:cxn modelId="{4510677C-5BA9-394D-B8E2-7B408676F2F0}" type="presOf" srcId="{4960FA15-2342-1943-93B9-F63813112AB9}" destId="{212A2FE2-6697-9545-8941-2E870974F810}" srcOrd="0" destOrd="0" presId="urn:microsoft.com/office/officeart/2005/8/layout/hProcess4"/>
    <dgm:cxn modelId="{8BA9787D-6F3F-2940-99D2-865C0752E63D}" type="presOf" srcId="{E0138999-1E71-AF4F-BFCB-21B2626CA5CD}" destId="{58B71623-B41D-C945-B4AC-89FF0DB14C9F}" srcOrd="0" destOrd="3" presId="urn:microsoft.com/office/officeart/2005/8/layout/hProcess4"/>
    <dgm:cxn modelId="{DD9E7F7D-D024-AF44-BD0C-69F1B4AD5ABE}" type="presOf" srcId="{B9CDE1B3-D6B6-3B42-AD79-FD243861A6F3}" destId="{40F3986C-9455-9C47-9DDC-6043F51D8D5E}" srcOrd="0" destOrd="0" presId="urn:microsoft.com/office/officeart/2005/8/layout/hProcess4"/>
    <dgm:cxn modelId="{FD9A7389-E7AD-7C4F-B221-0EEE05D0AAA3}" type="presOf" srcId="{BD2E9BFF-5EE1-444A-AFF3-82B415A8246E}" destId="{8C16A615-51F2-C54B-AA1C-0392DF7FC1BD}" srcOrd="1" destOrd="3" presId="urn:microsoft.com/office/officeart/2005/8/layout/hProcess4"/>
    <dgm:cxn modelId="{F2EDFF89-B4D0-EE45-B117-E9EF0DE0C23B}" type="presOf" srcId="{8608B22C-B276-9045-8E34-0853EADE9D4C}" destId="{58B71623-B41D-C945-B4AC-89FF0DB14C9F}" srcOrd="0" destOrd="0" presId="urn:microsoft.com/office/officeart/2005/8/layout/hProcess4"/>
    <dgm:cxn modelId="{E5EE1D8B-4DBF-0A43-A05D-8C76E2BFDBCF}" type="presOf" srcId="{1C412695-D4EF-C84A-8CF9-7EF91EBC3803}" destId="{23349F53-1B55-BF44-872E-07BAE0E6C698}" srcOrd="0" destOrd="0" presId="urn:microsoft.com/office/officeart/2005/8/layout/hProcess4"/>
    <dgm:cxn modelId="{F8FFBF8B-F82B-854F-BFC1-7C44414DD3F8}" type="presOf" srcId="{DEF4443A-E45A-3F48-BAFA-E02837AEBD9B}" destId="{6B6A8A4D-E283-6E43-B7CB-C69B221ADF5B}" srcOrd="0" destOrd="5" presId="urn:microsoft.com/office/officeart/2005/8/layout/hProcess4"/>
    <dgm:cxn modelId="{6DC93C95-33E4-F641-B551-6C909431DE8B}" type="presOf" srcId="{D03BB9F4-9399-9345-B9FB-F741E8BD337D}" destId="{23349F53-1B55-BF44-872E-07BAE0E6C698}" srcOrd="0" destOrd="1" presId="urn:microsoft.com/office/officeart/2005/8/layout/hProcess4"/>
    <dgm:cxn modelId="{EDC6A496-01EA-2248-9971-AE8ED8FF6F64}" srcId="{4960FA15-2342-1943-93B9-F63813112AB9}" destId="{A5037FFA-9814-604B-B1B3-6FFED1B2837F}" srcOrd="1" destOrd="0" parTransId="{8BAB068B-674D-6340-A64B-B1CF43FA5D3F}" sibTransId="{F2E9CB10-0D36-1A47-B27B-71DF3235A8B0}"/>
    <dgm:cxn modelId="{A5BD9EA0-A72F-DF4D-B594-73DF5F83DF90}" type="presOf" srcId="{95B55A87-1D31-D14E-9285-95A248AF44BA}" destId="{23349F53-1B55-BF44-872E-07BAE0E6C698}" srcOrd="0" destOrd="4" presId="urn:microsoft.com/office/officeart/2005/8/layout/hProcess4"/>
    <dgm:cxn modelId="{7D07C2A3-1AD5-E94A-A0C3-6A98AE462CFE}" srcId="{E0315886-AE01-6741-99C2-A077F54A8CDA}" destId="{16E9C3BF-B8DA-3F4F-951A-7FD5BFA3AB74}" srcOrd="0" destOrd="0" parTransId="{D976F6C4-53EB-8246-943E-F81C1EBE94E3}" sibTransId="{1536EDBA-8A81-3940-A9B9-98060C2517BB}"/>
    <dgm:cxn modelId="{CD4DA7A4-78B7-6440-AFA7-F6548DA12970}" type="presOf" srcId="{D03BB9F4-9399-9345-B9FB-F741E8BD337D}" destId="{BE585745-1C8D-184F-B304-80478B66E632}" srcOrd="1" destOrd="1" presId="urn:microsoft.com/office/officeart/2005/8/layout/hProcess4"/>
    <dgm:cxn modelId="{B84C99A5-770F-F141-A3D7-09E6AC7738B3}" type="presOf" srcId="{B2E09E4B-ED3E-C042-B1A0-8E17533B1703}" destId="{BE585745-1C8D-184F-B304-80478B66E632}" srcOrd="1" destOrd="6" presId="urn:microsoft.com/office/officeart/2005/8/layout/hProcess4"/>
    <dgm:cxn modelId="{919FD0A9-6B0B-C347-97E6-D3F366E9F007}" srcId="{16E9C3BF-B8DA-3F4F-951A-7FD5BFA3AB74}" destId="{37597B8A-5826-6B41-8B64-BFF53841F555}" srcOrd="2" destOrd="0" parTransId="{FAA38571-8E07-2A4D-8416-2B7245396485}" sibTransId="{62F80B19-893E-F647-8898-D711D0299247}"/>
    <dgm:cxn modelId="{8A836FAF-3C7B-3749-B63B-230D32BDD054}" type="presOf" srcId="{0129CE5B-7DC9-3240-9A7B-5BDF6F9BC361}" destId="{BE585745-1C8D-184F-B304-80478B66E632}" srcOrd="1" destOrd="3" presId="urn:microsoft.com/office/officeart/2005/8/layout/hProcess4"/>
    <dgm:cxn modelId="{423BE2B0-F855-DE49-8D6D-A68F822AE8C4}" srcId="{16E9C3BF-B8DA-3F4F-951A-7FD5BFA3AB74}" destId="{916F58EF-98D1-5E49-A65B-507D614CC72A}" srcOrd="0" destOrd="0" parTransId="{9E26E5F9-468B-D745-BFF3-44B9DCE246A1}" sibTransId="{A445345D-2F72-4448-8257-F6B2162E5778}"/>
    <dgm:cxn modelId="{68E773B8-1592-204F-ABC3-CA2A01C0C1F5}" srcId="{E0315886-AE01-6741-99C2-A077F54A8CDA}" destId="{4960FA15-2342-1943-93B9-F63813112AB9}" srcOrd="1" destOrd="0" parTransId="{79D6A044-552F-C34A-8347-4391339AB2E8}" sibTransId="{B9CDE1B3-D6B6-3B42-AD79-FD243861A6F3}"/>
    <dgm:cxn modelId="{5EBB6BCB-2556-0C47-BE92-BE5211AB08E7}" type="presOf" srcId="{B2E09E4B-ED3E-C042-B1A0-8E17533B1703}" destId="{23349F53-1B55-BF44-872E-07BAE0E6C698}" srcOrd="0" destOrd="6" presId="urn:microsoft.com/office/officeart/2005/8/layout/hProcess4"/>
    <dgm:cxn modelId="{1B7794CF-1D65-0D44-AEC9-C65855FA2284}" type="presOf" srcId="{A5037FFA-9814-604B-B1B3-6FFED1B2837F}" destId="{CFFF33C4-686C-A84C-AD2E-C89755E4C4D6}" srcOrd="1" destOrd="1" presId="urn:microsoft.com/office/officeart/2005/8/layout/hProcess4"/>
    <dgm:cxn modelId="{F197E9D0-E9B7-9246-B820-47901CC99755}" type="presOf" srcId="{2C2AC0A0-6A7B-8D42-BF74-CD9C4A876822}" destId="{BE585745-1C8D-184F-B304-80478B66E632}" srcOrd="1" destOrd="2" presId="urn:microsoft.com/office/officeart/2005/8/layout/hProcess4"/>
    <dgm:cxn modelId="{41625CD1-2EB1-B347-919C-0C802ECFEB0E}" srcId="{84C6F813-BBA0-FC49-ACBD-417213E17766}" destId="{1C412695-D4EF-C84A-8CF9-7EF91EBC3803}" srcOrd="0" destOrd="0" parTransId="{715820F6-C726-2B45-88EF-2E1951677F41}" sibTransId="{06A0F851-38E6-5C4F-BFF1-12EA9B19CFAA}"/>
    <dgm:cxn modelId="{F2E06DD3-F08B-B34B-ADD9-2CB877EE927E}" srcId="{16E9C3BF-B8DA-3F4F-951A-7FD5BFA3AB74}" destId="{DEF4443A-E45A-3F48-BAFA-E02837AEBD9B}" srcOrd="5" destOrd="0" parTransId="{1E8D2D4C-7003-F945-8233-49E1CC23372D}" sibTransId="{23AC9A60-DFAD-9446-97DB-94B4BC356AE2}"/>
    <dgm:cxn modelId="{24DC3BDA-C2FB-0041-BE40-B15E35C2D932}" type="presOf" srcId="{1C412695-D4EF-C84A-8CF9-7EF91EBC3803}" destId="{BE585745-1C8D-184F-B304-80478B66E632}" srcOrd="1" destOrd="0" presId="urn:microsoft.com/office/officeart/2005/8/layout/hProcess4"/>
    <dgm:cxn modelId="{1281BDDB-28C2-A34D-A585-AC610E0480E9}" type="presOf" srcId="{07E7F106-F85E-1B46-AFAF-DE8C1B7BC9A6}" destId="{8C16A615-51F2-C54B-AA1C-0392DF7FC1BD}" srcOrd="1" destOrd="4" presId="urn:microsoft.com/office/officeart/2005/8/layout/hProcess4"/>
    <dgm:cxn modelId="{B8071DDD-CEBB-3143-90A1-ED2811D7CA47}" type="presOf" srcId="{5C4BEA65-9E83-BF45-81AC-D50F7C94056E}" destId="{8C16A615-51F2-C54B-AA1C-0392DF7FC1BD}" srcOrd="1" destOrd="1" presId="urn:microsoft.com/office/officeart/2005/8/layout/hProcess4"/>
    <dgm:cxn modelId="{C9A7C8DD-33CF-C445-B6FB-9E955134FEAB}" type="presOf" srcId="{916F58EF-98D1-5E49-A65B-507D614CC72A}" destId="{6B6A8A4D-E283-6E43-B7CB-C69B221ADF5B}" srcOrd="0" destOrd="0" presId="urn:microsoft.com/office/officeart/2005/8/layout/hProcess4"/>
    <dgm:cxn modelId="{8CFF7AE0-42BF-7247-B5EA-92ED68CFF554}" srcId="{84C6F813-BBA0-FC49-ACBD-417213E17766}" destId="{2C2AC0A0-6A7B-8D42-BF74-CD9C4A876822}" srcOrd="2" destOrd="0" parTransId="{E9A2077F-3473-D84D-9B1E-9418F5DA0B07}" sibTransId="{0EFC0F09-BC29-D244-BDEF-803D08355BCC}"/>
    <dgm:cxn modelId="{9C68B8E1-B9D9-A94B-9415-56CDC5EC2913}" type="presOf" srcId="{E0315886-AE01-6741-99C2-A077F54A8CDA}" destId="{2B410679-E149-D140-BBDD-3C17EB4E6525}" srcOrd="0" destOrd="0" presId="urn:microsoft.com/office/officeart/2005/8/layout/hProcess4"/>
    <dgm:cxn modelId="{39C1C6E3-65DD-4040-92A6-51F2EF2323C5}" type="presOf" srcId="{8608B22C-B276-9045-8E34-0853EADE9D4C}" destId="{CFFF33C4-686C-A84C-AD2E-C89755E4C4D6}" srcOrd="1" destOrd="0" presId="urn:microsoft.com/office/officeart/2005/8/layout/hProcess4"/>
    <dgm:cxn modelId="{F22B48E4-9C87-1E4D-B8E3-B3B4A25F33CA}" type="presOf" srcId="{CBD31DBA-4D9E-B342-BAF5-A6B4FC73B590}" destId="{CFFF33C4-686C-A84C-AD2E-C89755E4C4D6}" srcOrd="1" destOrd="5" presId="urn:microsoft.com/office/officeart/2005/8/layout/hProcess4"/>
    <dgm:cxn modelId="{9D10A7E4-200E-7C42-8E58-093CF3AD39A9}" type="presOf" srcId="{16E9C3BF-B8DA-3F4F-951A-7FD5BFA3AB74}" destId="{E150BD70-0F6B-AF47-83D0-C84BB3D6FD66}" srcOrd="0" destOrd="0" presId="urn:microsoft.com/office/officeart/2005/8/layout/hProcess4"/>
    <dgm:cxn modelId="{E9DA4DEA-32FA-B94E-9E6A-D25886A4DCFD}" srcId="{84C6F813-BBA0-FC49-ACBD-417213E17766}" destId="{95B55A87-1D31-D14E-9285-95A248AF44BA}" srcOrd="4" destOrd="0" parTransId="{459D172B-E740-5642-8C64-51E417EC6172}" sibTransId="{6A19618B-667E-564E-8808-8725B987D735}"/>
    <dgm:cxn modelId="{009E51EB-1B90-2F49-8335-50A7D9ED621B}" type="presOf" srcId="{0129CE5B-7DC9-3240-9A7B-5BDF6F9BC361}" destId="{23349F53-1B55-BF44-872E-07BAE0E6C698}" srcOrd="0" destOrd="3" presId="urn:microsoft.com/office/officeart/2005/8/layout/hProcess4"/>
    <dgm:cxn modelId="{16E933F3-532D-8B4B-9E27-42C7CEFD8363}" type="presOf" srcId="{CBD31DBA-4D9E-B342-BAF5-A6B4FC73B590}" destId="{58B71623-B41D-C945-B4AC-89FF0DB14C9F}" srcOrd="0" destOrd="5" presId="urn:microsoft.com/office/officeart/2005/8/layout/hProcess4"/>
    <dgm:cxn modelId="{0E9851F4-914A-BA41-A4F3-62FAF2D39B85}" srcId="{16E9C3BF-B8DA-3F4F-951A-7FD5BFA3AB74}" destId="{5C4BEA65-9E83-BF45-81AC-D50F7C94056E}" srcOrd="1" destOrd="0" parTransId="{C45FD477-8313-BA45-9954-4E3B387637C5}" sibTransId="{15C7A415-2790-3547-AFC4-4DE466831077}"/>
    <dgm:cxn modelId="{3E6059F8-3F99-7E43-BE59-7215D061D90C}" srcId="{4960FA15-2342-1943-93B9-F63813112AB9}" destId="{E0138999-1E71-AF4F-BFCB-21B2626CA5CD}" srcOrd="3" destOrd="0" parTransId="{9BB10979-3816-6744-B22E-E778B04C6225}" sibTransId="{113BEE4C-EE5E-B84D-8596-C42FB9BEA54F}"/>
    <dgm:cxn modelId="{FE4654FC-0223-F249-B36D-44FC5447F133}" type="presOf" srcId="{7E29AD20-FFF6-8249-A921-A30CC202104B}" destId="{BE585745-1C8D-184F-B304-80478B66E632}" srcOrd="1" destOrd="5" presId="urn:microsoft.com/office/officeart/2005/8/layout/hProcess4"/>
    <dgm:cxn modelId="{77486FF5-85F0-1447-BAFC-508ED21CCCD8}" type="presParOf" srcId="{2B410679-E149-D140-BBDD-3C17EB4E6525}" destId="{6EE2FC4F-B941-AE4D-B6C3-B0BF121FC34B}" srcOrd="0" destOrd="0" presId="urn:microsoft.com/office/officeart/2005/8/layout/hProcess4"/>
    <dgm:cxn modelId="{A6536112-199D-A143-8962-693FABA0C0A6}" type="presParOf" srcId="{2B410679-E149-D140-BBDD-3C17EB4E6525}" destId="{3712318A-CE03-5A43-9ACE-3ACC42C8809D}" srcOrd="1" destOrd="0" presId="urn:microsoft.com/office/officeart/2005/8/layout/hProcess4"/>
    <dgm:cxn modelId="{0B05ECC6-8A32-2543-9C81-9D66A70ED412}" type="presParOf" srcId="{2B410679-E149-D140-BBDD-3C17EB4E6525}" destId="{4248178D-E08F-B947-8E6C-33C1E96C54C2}" srcOrd="2" destOrd="0" presId="urn:microsoft.com/office/officeart/2005/8/layout/hProcess4"/>
    <dgm:cxn modelId="{C298A90A-508E-FE42-A742-2C1F46656B8E}" type="presParOf" srcId="{4248178D-E08F-B947-8E6C-33C1E96C54C2}" destId="{1B9AA0AB-E2E7-DE40-8515-441E6BF3AC7E}" srcOrd="0" destOrd="0" presId="urn:microsoft.com/office/officeart/2005/8/layout/hProcess4"/>
    <dgm:cxn modelId="{C529ADF3-2732-DD47-885D-6854E946BABB}" type="presParOf" srcId="{1B9AA0AB-E2E7-DE40-8515-441E6BF3AC7E}" destId="{D808B714-E46D-DE4B-A8DB-E03AF979B75F}" srcOrd="0" destOrd="0" presId="urn:microsoft.com/office/officeart/2005/8/layout/hProcess4"/>
    <dgm:cxn modelId="{34694DFA-3462-E643-B49C-1042EDCE64A3}" type="presParOf" srcId="{1B9AA0AB-E2E7-DE40-8515-441E6BF3AC7E}" destId="{6B6A8A4D-E283-6E43-B7CB-C69B221ADF5B}" srcOrd="1" destOrd="0" presId="urn:microsoft.com/office/officeart/2005/8/layout/hProcess4"/>
    <dgm:cxn modelId="{364800CB-6DE6-5E4C-B051-17BAED09834A}" type="presParOf" srcId="{1B9AA0AB-E2E7-DE40-8515-441E6BF3AC7E}" destId="{8C16A615-51F2-C54B-AA1C-0392DF7FC1BD}" srcOrd="2" destOrd="0" presId="urn:microsoft.com/office/officeart/2005/8/layout/hProcess4"/>
    <dgm:cxn modelId="{7F7DC33E-292A-8840-8468-EC5E6E5B282E}" type="presParOf" srcId="{1B9AA0AB-E2E7-DE40-8515-441E6BF3AC7E}" destId="{E150BD70-0F6B-AF47-83D0-C84BB3D6FD66}" srcOrd="3" destOrd="0" presId="urn:microsoft.com/office/officeart/2005/8/layout/hProcess4"/>
    <dgm:cxn modelId="{3B353101-A439-894E-86FA-BE3DA81E335C}" type="presParOf" srcId="{1B9AA0AB-E2E7-DE40-8515-441E6BF3AC7E}" destId="{7CC48B1E-580F-FC46-8593-51277D3C3A86}" srcOrd="4" destOrd="0" presId="urn:microsoft.com/office/officeart/2005/8/layout/hProcess4"/>
    <dgm:cxn modelId="{2634B981-6DD1-B444-BB14-9F3BC9FF4442}" type="presParOf" srcId="{4248178D-E08F-B947-8E6C-33C1E96C54C2}" destId="{2439F31B-202A-274B-BCC6-6F4E75448FF5}" srcOrd="1" destOrd="0" presId="urn:microsoft.com/office/officeart/2005/8/layout/hProcess4"/>
    <dgm:cxn modelId="{9C8C58DB-96C7-7547-BAEC-CA892DC3F4EB}" type="presParOf" srcId="{4248178D-E08F-B947-8E6C-33C1E96C54C2}" destId="{EF25198F-37CD-3247-93D0-AE33D502A4E8}" srcOrd="2" destOrd="0" presId="urn:microsoft.com/office/officeart/2005/8/layout/hProcess4"/>
    <dgm:cxn modelId="{997E016D-230F-A046-84DB-0EEB36BA6312}" type="presParOf" srcId="{EF25198F-37CD-3247-93D0-AE33D502A4E8}" destId="{D428EAD2-5DC1-0F44-AE38-81ECEA2B5909}" srcOrd="0" destOrd="0" presId="urn:microsoft.com/office/officeart/2005/8/layout/hProcess4"/>
    <dgm:cxn modelId="{961D6E91-1AD7-5C42-A35D-8337D14AE22C}" type="presParOf" srcId="{EF25198F-37CD-3247-93D0-AE33D502A4E8}" destId="{58B71623-B41D-C945-B4AC-89FF0DB14C9F}" srcOrd="1" destOrd="0" presId="urn:microsoft.com/office/officeart/2005/8/layout/hProcess4"/>
    <dgm:cxn modelId="{415F9472-D6AD-454B-8609-F0CB7BC46F17}" type="presParOf" srcId="{EF25198F-37CD-3247-93D0-AE33D502A4E8}" destId="{CFFF33C4-686C-A84C-AD2E-C89755E4C4D6}" srcOrd="2" destOrd="0" presId="urn:microsoft.com/office/officeart/2005/8/layout/hProcess4"/>
    <dgm:cxn modelId="{D2D42F3F-CE53-B74D-B4B9-64B64026C6F9}" type="presParOf" srcId="{EF25198F-37CD-3247-93D0-AE33D502A4E8}" destId="{212A2FE2-6697-9545-8941-2E870974F810}" srcOrd="3" destOrd="0" presId="urn:microsoft.com/office/officeart/2005/8/layout/hProcess4"/>
    <dgm:cxn modelId="{8C0FEECB-7E0E-844C-AEBB-0CF968340BF1}" type="presParOf" srcId="{EF25198F-37CD-3247-93D0-AE33D502A4E8}" destId="{F385E847-BE6C-A14E-8A9A-7F8284965AD2}" srcOrd="4" destOrd="0" presId="urn:microsoft.com/office/officeart/2005/8/layout/hProcess4"/>
    <dgm:cxn modelId="{51D37EA7-DB68-2543-A84B-E435185AF3BB}" type="presParOf" srcId="{4248178D-E08F-B947-8E6C-33C1E96C54C2}" destId="{40F3986C-9455-9C47-9DDC-6043F51D8D5E}" srcOrd="3" destOrd="0" presId="urn:microsoft.com/office/officeart/2005/8/layout/hProcess4"/>
    <dgm:cxn modelId="{E4246BA2-6A6A-DD45-90E8-77C268FBB1F1}" type="presParOf" srcId="{4248178D-E08F-B947-8E6C-33C1E96C54C2}" destId="{07E49397-4AC6-1746-AD55-D882640B64BC}" srcOrd="4" destOrd="0" presId="urn:microsoft.com/office/officeart/2005/8/layout/hProcess4"/>
    <dgm:cxn modelId="{60873978-B354-4B46-A033-EBC40441BF28}" type="presParOf" srcId="{07E49397-4AC6-1746-AD55-D882640B64BC}" destId="{A75EDDEC-127C-1943-B0C2-8CADA3F851AE}" srcOrd="0" destOrd="0" presId="urn:microsoft.com/office/officeart/2005/8/layout/hProcess4"/>
    <dgm:cxn modelId="{84A3B8FE-BABF-9041-B1CD-A32AAD4227C3}" type="presParOf" srcId="{07E49397-4AC6-1746-AD55-D882640B64BC}" destId="{23349F53-1B55-BF44-872E-07BAE0E6C698}" srcOrd="1" destOrd="0" presId="urn:microsoft.com/office/officeart/2005/8/layout/hProcess4"/>
    <dgm:cxn modelId="{EF7D52D2-82BB-714A-9A89-0EDFD5FF15F9}" type="presParOf" srcId="{07E49397-4AC6-1746-AD55-D882640B64BC}" destId="{BE585745-1C8D-184F-B304-80478B66E632}" srcOrd="2" destOrd="0" presId="urn:microsoft.com/office/officeart/2005/8/layout/hProcess4"/>
    <dgm:cxn modelId="{D2D5B381-D395-3A41-801B-E89D14506DA6}" type="presParOf" srcId="{07E49397-4AC6-1746-AD55-D882640B64BC}" destId="{6680214F-33C8-3745-8EA4-661753954839}" srcOrd="3" destOrd="0" presId="urn:microsoft.com/office/officeart/2005/8/layout/hProcess4"/>
    <dgm:cxn modelId="{B26EF6C2-AD60-F24B-B35B-BE61EE3088BC}" type="presParOf" srcId="{07E49397-4AC6-1746-AD55-D882640B64BC}" destId="{FAF81F93-AAC3-0C4E-AB34-1845227A157B}" srcOrd="4" destOrd="0" presId="urn:microsoft.com/office/officeart/2005/8/layout/hProcess4"/>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2B02FD4B-CE31-064B-AB4E-9F1121D59DA7}" type="doc">
      <dgm:prSet loTypeId="urn:microsoft.com/office/officeart/2009/3/layout/StepUpProcess" loCatId="" qsTypeId="urn:microsoft.com/office/officeart/2005/8/quickstyle/simple1" qsCatId="simple" csTypeId="urn:microsoft.com/office/officeart/2005/8/colors/accent5_2" csCatId="accent5" phldr="1"/>
      <dgm:spPr/>
      <dgm:t>
        <a:bodyPr/>
        <a:lstStyle/>
        <a:p>
          <a:endParaRPr lang="en-GB"/>
        </a:p>
      </dgm:t>
    </dgm:pt>
    <dgm:pt modelId="{98E75259-4E23-A242-A69A-DDA5D6182C1C}">
      <dgm:prSet phldrT="[Text]" custT="1"/>
      <dgm:spPr/>
      <dgm:t>
        <a:bodyPr/>
        <a:lstStyle/>
        <a:p>
          <a:pPr marL="0">
            <a:buNone/>
          </a:pPr>
          <a:r>
            <a:rPr lang="en-GB" sz="2800" b="1" dirty="0">
              <a:solidFill>
                <a:schemeClr val="accent3"/>
              </a:solidFill>
              <a:latin typeface="Montserrat" pitchFamily="2" charset="77"/>
            </a:rPr>
            <a:t>INFORM</a:t>
          </a:r>
        </a:p>
      </dgm:t>
    </dgm:pt>
    <dgm:pt modelId="{4EC382D0-F51A-7243-A938-C72B438BC90F}" type="parTrans" cxnId="{B4B761E1-487D-7A44-8120-329E9DF689D5}">
      <dgm:prSet/>
      <dgm:spPr/>
      <dgm:t>
        <a:bodyPr/>
        <a:lstStyle/>
        <a:p>
          <a:endParaRPr lang="en-GB">
            <a:latin typeface="Montserrat" pitchFamily="2" charset="77"/>
          </a:endParaRPr>
        </a:p>
      </dgm:t>
    </dgm:pt>
    <dgm:pt modelId="{49AAEF1A-ADE5-5246-B53F-4FEFCD157F30}" type="sibTrans" cxnId="{B4B761E1-487D-7A44-8120-329E9DF689D5}">
      <dgm:prSet/>
      <dgm:spPr/>
      <dgm:t>
        <a:bodyPr/>
        <a:lstStyle/>
        <a:p>
          <a:endParaRPr lang="en-GB">
            <a:latin typeface="Montserrat" pitchFamily="2" charset="77"/>
          </a:endParaRPr>
        </a:p>
      </dgm:t>
    </dgm:pt>
    <dgm:pt modelId="{5A3335C3-215C-B741-90B1-3EC8DC663F1A}">
      <dgm:prSet phldrT="[Text]" custT="1"/>
      <dgm:spPr/>
      <dgm:t>
        <a:bodyPr/>
        <a:lstStyle/>
        <a:p>
          <a:pPr marL="0" lvl="0" algn="l" defTabSz="1244600">
            <a:lnSpc>
              <a:spcPct val="90000"/>
            </a:lnSpc>
            <a:spcBef>
              <a:spcPct val="0"/>
            </a:spcBef>
            <a:spcAft>
              <a:spcPct val="35000"/>
            </a:spcAft>
            <a:buNone/>
          </a:pPr>
          <a:r>
            <a:rPr lang="en-GB" sz="2800" b="1" kern="1200" dirty="0">
              <a:solidFill>
                <a:schemeClr val="accent3"/>
              </a:solidFill>
              <a:latin typeface="Montserrat" pitchFamily="2" charset="77"/>
            </a:rPr>
            <a:t>CONSULT</a:t>
          </a:r>
        </a:p>
      </dgm:t>
    </dgm:pt>
    <dgm:pt modelId="{58F294FB-93A9-C648-B5DA-A997A8098E0E}" type="parTrans" cxnId="{4CEE4FEE-9320-E840-B3DB-FAC84CC51F44}">
      <dgm:prSet/>
      <dgm:spPr/>
      <dgm:t>
        <a:bodyPr/>
        <a:lstStyle/>
        <a:p>
          <a:endParaRPr lang="en-GB">
            <a:latin typeface="Montserrat" pitchFamily="2" charset="77"/>
          </a:endParaRPr>
        </a:p>
      </dgm:t>
    </dgm:pt>
    <dgm:pt modelId="{8B771E01-7893-4749-B480-51B1D85F8E6E}" type="sibTrans" cxnId="{4CEE4FEE-9320-E840-B3DB-FAC84CC51F44}">
      <dgm:prSet/>
      <dgm:spPr/>
      <dgm:t>
        <a:bodyPr/>
        <a:lstStyle/>
        <a:p>
          <a:endParaRPr lang="en-GB">
            <a:latin typeface="Montserrat" pitchFamily="2" charset="77"/>
          </a:endParaRPr>
        </a:p>
      </dgm:t>
    </dgm:pt>
    <dgm:pt modelId="{BE81597C-5606-E849-BBC3-CA02D20853DD}">
      <dgm:prSet phldrT="[Text]" custT="1"/>
      <dgm:spPr/>
      <dgm:t>
        <a:bodyPr/>
        <a:lstStyle/>
        <a:p>
          <a:pPr marL="0" lvl="0" algn="l" defTabSz="1244600">
            <a:lnSpc>
              <a:spcPct val="90000"/>
            </a:lnSpc>
            <a:spcBef>
              <a:spcPct val="0"/>
            </a:spcBef>
            <a:spcAft>
              <a:spcPct val="35000"/>
            </a:spcAft>
            <a:buNone/>
          </a:pPr>
          <a:r>
            <a:rPr lang="en-GB" sz="2800" b="1" kern="1200" dirty="0">
              <a:solidFill>
                <a:schemeClr val="accent3"/>
              </a:solidFill>
              <a:latin typeface="Montserrat" pitchFamily="2" charset="77"/>
            </a:rPr>
            <a:t>INVOLVE</a:t>
          </a:r>
        </a:p>
      </dgm:t>
    </dgm:pt>
    <dgm:pt modelId="{7C4EEF5B-9D79-844A-BA47-57C7B39AF588}" type="parTrans" cxnId="{92C21E49-1867-684E-ADC6-B9045732D6BA}">
      <dgm:prSet/>
      <dgm:spPr/>
      <dgm:t>
        <a:bodyPr/>
        <a:lstStyle/>
        <a:p>
          <a:endParaRPr lang="en-GB">
            <a:latin typeface="Montserrat" pitchFamily="2" charset="77"/>
          </a:endParaRPr>
        </a:p>
      </dgm:t>
    </dgm:pt>
    <dgm:pt modelId="{8B64EB1D-9F11-434F-92A6-349DADD65F9B}" type="sibTrans" cxnId="{92C21E49-1867-684E-ADC6-B9045732D6BA}">
      <dgm:prSet/>
      <dgm:spPr/>
      <dgm:t>
        <a:bodyPr/>
        <a:lstStyle/>
        <a:p>
          <a:endParaRPr lang="en-GB">
            <a:latin typeface="Montserrat" pitchFamily="2" charset="77"/>
          </a:endParaRPr>
        </a:p>
      </dgm:t>
    </dgm:pt>
    <dgm:pt modelId="{6414B91A-EFC4-3046-8BA8-131F50D3F394}">
      <dgm:prSet phldrT="[Text]" custT="1"/>
      <dgm:spPr/>
      <dgm:t>
        <a:bodyPr/>
        <a:lstStyle/>
        <a:p>
          <a:pPr marL="0" lvl="0" algn="l" defTabSz="1244600">
            <a:lnSpc>
              <a:spcPct val="90000"/>
            </a:lnSpc>
            <a:spcBef>
              <a:spcPct val="0"/>
            </a:spcBef>
            <a:spcAft>
              <a:spcPct val="35000"/>
            </a:spcAft>
            <a:buNone/>
          </a:pPr>
          <a:r>
            <a:rPr lang="en-GB" sz="2600" b="1" kern="1200" dirty="0">
              <a:solidFill>
                <a:schemeClr val="accent3"/>
              </a:solidFill>
              <a:latin typeface="Montserrat" pitchFamily="2" charset="77"/>
            </a:rPr>
            <a:t>COLLABORATE</a:t>
          </a:r>
        </a:p>
      </dgm:t>
    </dgm:pt>
    <dgm:pt modelId="{C8798F49-6D53-3E45-B521-9EFA98E4BFBE}" type="parTrans" cxnId="{B6324093-8992-EC41-BAF8-6CD28D6A14E6}">
      <dgm:prSet/>
      <dgm:spPr/>
      <dgm:t>
        <a:bodyPr/>
        <a:lstStyle/>
        <a:p>
          <a:endParaRPr lang="en-GB">
            <a:latin typeface="Montserrat" pitchFamily="2" charset="77"/>
          </a:endParaRPr>
        </a:p>
      </dgm:t>
    </dgm:pt>
    <dgm:pt modelId="{D63FE7CE-02C2-5645-9C97-5D973F74F8E0}" type="sibTrans" cxnId="{B6324093-8992-EC41-BAF8-6CD28D6A14E6}">
      <dgm:prSet/>
      <dgm:spPr/>
      <dgm:t>
        <a:bodyPr/>
        <a:lstStyle/>
        <a:p>
          <a:endParaRPr lang="en-GB">
            <a:latin typeface="Montserrat" pitchFamily="2" charset="77"/>
          </a:endParaRPr>
        </a:p>
      </dgm:t>
    </dgm:pt>
    <dgm:pt modelId="{102CABE1-1913-3343-A58A-F6941C2A6676}">
      <dgm:prSet phldrT="[Text]" custT="1"/>
      <dgm:spPr/>
      <dgm:t>
        <a:bodyPr/>
        <a:lstStyle/>
        <a:p>
          <a:pPr marL="0" lvl="0" algn="l" defTabSz="1244600">
            <a:lnSpc>
              <a:spcPct val="90000"/>
            </a:lnSpc>
            <a:spcBef>
              <a:spcPct val="0"/>
            </a:spcBef>
            <a:spcAft>
              <a:spcPct val="35000"/>
            </a:spcAft>
            <a:buNone/>
          </a:pPr>
          <a:r>
            <a:rPr lang="en-GB" sz="2800" b="1" kern="1200" dirty="0">
              <a:solidFill>
                <a:schemeClr val="accent3"/>
              </a:solidFill>
              <a:latin typeface="Montserrat" pitchFamily="2" charset="77"/>
            </a:rPr>
            <a:t>EMPOWER</a:t>
          </a:r>
        </a:p>
      </dgm:t>
    </dgm:pt>
    <dgm:pt modelId="{4080F9E0-7CF3-FA4C-8C38-250CAD6CC7A9}" type="parTrans" cxnId="{1B041BE2-76E3-4544-BEB0-628E59D608BF}">
      <dgm:prSet/>
      <dgm:spPr/>
      <dgm:t>
        <a:bodyPr/>
        <a:lstStyle/>
        <a:p>
          <a:endParaRPr lang="en-GB">
            <a:latin typeface="Montserrat" pitchFamily="2" charset="77"/>
          </a:endParaRPr>
        </a:p>
      </dgm:t>
    </dgm:pt>
    <dgm:pt modelId="{882741B0-E3BC-7648-983E-17AED8B48A17}" type="sibTrans" cxnId="{1B041BE2-76E3-4544-BEB0-628E59D608BF}">
      <dgm:prSet/>
      <dgm:spPr/>
      <dgm:t>
        <a:bodyPr/>
        <a:lstStyle/>
        <a:p>
          <a:endParaRPr lang="en-GB">
            <a:latin typeface="Montserrat" pitchFamily="2" charset="77"/>
          </a:endParaRPr>
        </a:p>
      </dgm:t>
    </dgm:pt>
    <dgm:pt modelId="{5967727D-703D-6044-9608-1446366035F2}">
      <dgm:prSet phldrT="[Text]" custT="1"/>
      <dgm:spPr/>
      <dgm:t>
        <a:bodyPr/>
        <a:lstStyle/>
        <a:p>
          <a:pPr marL="144000" indent="0">
            <a:buFont typeface="Arial" panose="020B0604020202020204" pitchFamily="34" charset="0"/>
            <a:buNone/>
          </a:pPr>
          <a:r>
            <a:rPr lang="en-GB" sz="2400" dirty="0">
              <a:latin typeface="Open Sans" panose="020B0606030504020204" pitchFamily="34" charset="0"/>
              <a:ea typeface="Open Sans" panose="020B0606030504020204" pitchFamily="34" charset="0"/>
              <a:cs typeface="Open Sans" panose="020B0606030504020204" pitchFamily="34" charset="0"/>
            </a:rPr>
            <a:t>Community receives information</a:t>
          </a:r>
        </a:p>
      </dgm:t>
    </dgm:pt>
    <dgm:pt modelId="{564E41AE-2538-324D-AAFA-8FD35A1060FE}" type="parTrans" cxnId="{8BB534FB-0F1A-0444-8924-0AEFF5B8E1ED}">
      <dgm:prSet/>
      <dgm:spPr/>
      <dgm:t>
        <a:bodyPr/>
        <a:lstStyle/>
        <a:p>
          <a:endParaRPr lang="en-GB">
            <a:latin typeface="Montserrat" pitchFamily="2" charset="77"/>
          </a:endParaRPr>
        </a:p>
      </dgm:t>
    </dgm:pt>
    <dgm:pt modelId="{961665D1-24E2-B949-81E3-7F5655B3EA0A}" type="sibTrans" cxnId="{8BB534FB-0F1A-0444-8924-0AEFF5B8E1ED}">
      <dgm:prSet/>
      <dgm:spPr/>
      <dgm:t>
        <a:bodyPr/>
        <a:lstStyle/>
        <a:p>
          <a:endParaRPr lang="en-GB">
            <a:latin typeface="Montserrat" pitchFamily="2" charset="77"/>
          </a:endParaRPr>
        </a:p>
      </dgm:t>
    </dgm:pt>
    <dgm:pt modelId="{8B8C6F15-E36A-FB46-9C98-9D137DE375DD}">
      <dgm:prSet phldrT="[Text]" custT="1"/>
      <dgm:spPr/>
      <dgm:t>
        <a:bodyPr/>
        <a:lstStyle/>
        <a:p>
          <a:pPr marL="144000" lvl="1" indent="0" algn="l" defTabSz="1066800">
            <a:lnSpc>
              <a:spcPct val="90000"/>
            </a:lnSpc>
            <a:spcBef>
              <a:spcPct val="0"/>
            </a:spcBef>
            <a:spcAft>
              <a:spcPct val="15000"/>
            </a:spcAft>
            <a:buFont typeface="Arial" panose="020B0604020202020204" pitchFamily="34" charset="0"/>
            <a:buNone/>
          </a:pPr>
          <a:r>
            <a:rPr lang="en-GB" sz="2400" kern="1200" dirty="0">
              <a:solidFill>
                <a:srgbClr val="000000">
                  <a:hueOff val="0"/>
                  <a:satOff val="0"/>
                  <a:lumOff val="0"/>
                  <a:alphaOff val="0"/>
                </a:srgbClr>
              </a:solidFill>
              <a:latin typeface="Open Sans" panose="020B0606030504020204" pitchFamily="34" charset="0"/>
              <a:ea typeface="Open Sans" panose="020B0606030504020204" pitchFamily="34" charset="0"/>
              <a:cs typeface="Open Sans" panose="020B0606030504020204" pitchFamily="34" charset="0"/>
            </a:rPr>
            <a:t>Community is asked about their needs, priorities and opinions</a:t>
          </a:r>
        </a:p>
      </dgm:t>
    </dgm:pt>
    <dgm:pt modelId="{B83E5B51-F962-9647-8176-3AAEA89FFAFC}" type="parTrans" cxnId="{B1B60F83-2D5F-7645-B365-857E53CAB7C0}">
      <dgm:prSet/>
      <dgm:spPr/>
      <dgm:t>
        <a:bodyPr/>
        <a:lstStyle/>
        <a:p>
          <a:endParaRPr lang="en-GB">
            <a:latin typeface="Montserrat" pitchFamily="2" charset="77"/>
          </a:endParaRPr>
        </a:p>
      </dgm:t>
    </dgm:pt>
    <dgm:pt modelId="{DAC7659C-FE47-434E-9B0B-F41125DF6A8F}" type="sibTrans" cxnId="{B1B60F83-2D5F-7645-B365-857E53CAB7C0}">
      <dgm:prSet/>
      <dgm:spPr/>
      <dgm:t>
        <a:bodyPr/>
        <a:lstStyle/>
        <a:p>
          <a:endParaRPr lang="en-GB">
            <a:latin typeface="Montserrat" pitchFamily="2" charset="77"/>
          </a:endParaRPr>
        </a:p>
      </dgm:t>
    </dgm:pt>
    <dgm:pt modelId="{5404CF3A-A5FE-D140-8AE1-36347ADBA4A0}">
      <dgm:prSet phldrT="[Text]" custT="1"/>
      <dgm:spPr/>
      <dgm:t>
        <a:bodyPr/>
        <a:lstStyle/>
        <a:p>
          <a:pPr marL="144000" lvl="1" indent="0" algn="l" defTabSz="1066800">
            <a:lnSpc>
              <a:spcPct val="90000"/>
            </a:lnSpc>
            <a:spcBef>
              <a:spcPct val="0"/>
            </a:spcBef>
            <a:spcAft>
              <a:spcPct val="15000"/>
            </a:spcAft>
            <a:buFont typeface="Arial" panose="020B0604020202020204" pitchFamily="34" charset="0"/>
            <a:buNone/>
          </a:pPr>
          <a:r>
            <a:rPr lang="en-GB" sz="2400" kern="1200" dirty="0">
              <a:solidFill>
                <a:srgbClr val="000000">
                  <a:hueOff val="0"/>
                  <a:satOff val="0"/>
                  <a:lumOff val="0"/>
                  <a:alphaOff val="0"/>
                </a:srgbClr>
              </a:solidFill>
              <a:latin typeface="Open Sans" panose="020B0606030504020204" pitchFamily="34" charset="0"/>
              <a:ea typeface="Open Sans" panose="020B0606030504020204" pitchFamily="34" charset="0"/>
              <a:cs typeface="Open Sans" panose="020B0606030504020204" pitchFamily="34" charset="0"/>
            </a:rPr>
            <a:t>Community provides input to key decisions</a:t>
          </a:r>
        </a:p>
      </dgm:t>
    </dgm:pt>
    <dgm:pt modelId="{D913E28E-490A-6C4A-96EF-ED3FCB0A2AFF}" type="parTrans" cxnId="{56B5C84C-7BFE-5146-BD25-6070719AD491}">
      <dgm:prSet/>
      <dgm:spPr/>
      <dgm:t>
        <a:bodyPr/>
        <a:lstStyle/>
        <a:p>
          <a:endParaRPr lang="en-GB">
            <a:latin typeface="Montserrat" pitchFamily="2" charset="77"/>
          </a:endParaRPr>
        </a:p>
      </dgm:t>
    </dgm:pt>
    <dgm:pt modelId="{FECF217A-A0B9-FB47-B1C6-36D9ACE15507}" type="sibTrans" cxnId="{56B5C84C-7BFE-5146-BD25-6070719AD491}">
      <dgm:prSet/>
      <dgm:spPr/>
      <dgm:t>
        <a:bodyPr/>
        <a:lstStyle/>
        <a:p>
          <a:endParaRPr lang="en-GB">
            <a:latin typeface="Montserrat" pitchFamily="2" charset="77"/>
          </a:endParaRPr>
        </a:p>
      </dgm:t>
    </dgm:pt>
    <dgm:pt modelId="{B22D40DF-5759-0F4C-A075-5EBCC5C2DEE4}">
      <dgm:prSet phldrT="[Text]" custT="1"/>
      <dgm:spPr/>
      <dgm:t>
        <a:bodyPr/>
        <a:lstStyle/>
        <a:p>
          <a:pPr marL="144000" lvl="1" indent="0" algn="l" defTabSz="1066800">
            <a:lnSpc>
              <a:spcPct val="90000"/>
            </a:lnSpc>
            <a:spcBef>
              <a:spcPct val="0"/>
            </a:spcBef>
            <a:spcAft>
              <a:spcPct val="15000"/>
            </a:spcAft>
            <a:buFont typeface="Arial" panose="020B0604020202020204" pitchFamily="34" charset="0"/>
            <a:buNone/>
          </a:pPr>
          <a:r>
            <a:rPr lang="en-GB" sz="2400" kern="1200" dirty="0">
              <a:solidFill>
                <a:srgbClr val="000000">
                  <a:hueOff val="0"/>
                  <a:satOff val="0"/>
                  <a:lumOff val="0"/>
                  <a:alphaOff val="0"/>
                </a:srgbClr>
              </a:solidFill>
              <a:latin typeface="Open Sans" panose="020B0606030504020204" pitchFamily="34" charset="0"/>
              <a:ea typeface="Open Sans" panose="020B0606030504020204" pitchFamily="34" charset="0"/>
              <a:cs typeface="Open Sans" panose="020B0606030504020204" pitchFamily="34" charset="0"/>
            </a:rPr>
            <a:t>Community and National Society plan and decide together</a:t>
          </a:r>
        </a:p>
      </dgm:t>
    </dgm:pt>
    <dgm:pt modelId="{29CFF6CE-5FF6-5E42-B1E8-7DE59F595C85}" type="parTrans" cxnId="{3253A73B-CCE3-3C4F-94F3-A41281DDCCFB}">
      <dgm:prSet/>
      <dgm:spPr/>
      <dgm:t>
        <a:bodyPr/>
        <a:lstStyle/>
        <a:p>
          <a:endParaRPr lang="en-GB">
            <a:latin typeface="Montserrat" pitchFamily="2" charset="77"/>
          </a:endParaRPr>
        </a:p>
      </dgm:t>
    </dgm:pt>
    <dgm:pt modelId="{66E20215-93C7-B14A-967E-0E4239D26DE1}" type="sibTrans" cxnId="{3253A73B-CCE3-3C4F-94F3-A41281DDCCFB}">
      <dgm:prSet/>
      <dgm:spPr/>
      <dgm:t>
        <a:bodyPr/>
        <a:lstStyle/>
        <a:p>
          <a:endParaRPr lang="en-GB">
            <a:latin typeface="Montserrat" pitchFamily="2" charset="77"/>
          </a:endParaRPr>
        </a:p>
      </dgm:t>
    </dgm:pt>
    <dgm:pt modelId="{1E90E00E-2732-4D4D-BA18-B58F20ECA77F}">
      <dgm:prSet phldrT="[Text]" custT="1"/>
      <dgm:spPr/>
      <dgm:t>
        <a:bodyPr/>
        <a:lstStyle/>
        <a:p>
          <a:pPr marL="144000" lvl="1" indent="0" algn="l" defTabSz="1066800">
            <a:lnSpc>
              <a:spcPct val="90000"/>
            </a:lnSpc>
            <a:spcBef>
              <a:spcPct val="0"/>
            </a:spcBef>
            <a:spcAft>
              <a:spcPct val="15000"/>
            </a:spcAft>
            <a:buFont typeface="Arial" panose="020B0604020202020204" pitchFamily="34" charset="0"/>
            <a:buNone/>
          </a:pPr>
          <a:r>
            <a:rPr lang="en-GB" sz="2400" kern="1200" dirty="0">
              <a:solidFill>
                <a:srgbClr val="000000">
                  <a:hueOff val="0"/>
                  <a:satOff val="0"/>
                  <a:lumOff val="0"/>
                  <a:alphaOff val="0"/>
                </a:srgbClr>
              </a:solidFill>
              <a:latin typeface="Open Sans" panose="020B0606030504020204" pitchFamily="34" charset="0"/>
              <a:ea typeface="Open Sans" panose="020B0606030504020204" pitchFamily="34" charset="0"/>
              <a:cs typeface="Open Sans" panose="020B0606030504020204" pitchFamily="34" charset="0"/>
            </a:rPr>
            <a:t>Community plan and manage the project</a:t>
          </a:r>
        </a:p>
      </dgm:t>
    </dgm:pt>
    <dgm:pt modelId="{CDDABC63-662C-4E4D-B1F9-E155A577E849}" type="parTrans" cxnId="{1AB688A3-FF4C-2047-9A62-3AC535A51EDB}">
      <dgm:prSet/>
      <dgm:spPr/>
      <dgm:t>
        <a:bodyPr/>
        <a:lstStyle/>
        <a:p>
          <a:endParaRPr lang="en-GB">
            <a:latin typeface="Montserrat" pitchFamily="2" charset="77"/>
          </a:endParaRPr>
        </a:p>
      </dgm:t>
    </dgm:pt>
    <dgm:pt modelId="{9180F324-E5C1-7B44-808B-70AE180FFEDA}" type="sibTrans" cxnId="{1AB688A3-FF4C-2047-9A62-3AC535A51EDB}">
      <dgm:prSet/>
      <dgm:spPr/>
      <dgm:t>
        <a:bodyPr/>
        <a:lstStyle/>
        <a:p>
          <a:endParaRPr lang="en-GB">
            <a:latin typeface="Montserrat" pitchFamily="2" charset="77"/>
          </a:endParaRPr>
        </a:p>
      </dgm:t>
    </dgm:pt>
    <dgm:pt modelId="{69DCEB06-DF6F-084B-BAB4-144ECDC5C415}">
      <dgm:prSet phldrT="[Text]" custT="1"/>
      <dgm:spPr/>
      <dgm:t>
        <a:bodyPr/>
        <a:lstStyle/>
        <a:p>
          <a:pPr marL="144000" indent="0">
            <a:buFont typeface="Arial" panose="020B0604020202020204" pitchFamily="34" charset="0"/>
            <a:buNone/>
          </a:pPr>
          <a:endParaRPr lang="en-GB" sz="2400" dirty="0">
            <a:latin typeface="Open Sans" panose="020B0606030504020204" pitchFamily="34" charset="0"/>
            <a:ea typeface="Open Sans" panose="020B0606030504020204" pitchFamily="34" charset="0"/>
            <a:cs typeface="Open Sans" panose="020B0606030504020204" pitchFamily="34" charset="0"/>
          </a:endParaRPr>
        </a:p>
      </dgm:t>
    </dgm:pt>
    <dgm:pt modelId="{BDB25548-FBF9-9F4B-BDF9-FF01505174EF}" type="parTrans" cxnId="{F24FDA6B-F638-E64A-8741-754B14D396D6}">
      <dgm:prSet/>
      <dgm:spPr/>
      <dgm:t>
        <a:bodyPr/>
        <a:lstStyle/>
        <a:p>
          <a:endParaRPr lang="en-GB"/>
        </a:p>
      </dgm:t>
    </dgm:pt>
    <dgm:pt modelId="{DEAB4CD2-A65E-1F41-BEDB-03E61270EFA8}" type="sibTrans" cxnId="{F24FDA6B-F638-E64A-8741-754B14D396D6}">
      <dgm:prSet/>
      <dgm:spPr/>
      <dgm:t>
        <a:bodyPr/>
        <a:lstStyle/>
        <a:p>
          <a:endParaRPr lang="en-GB"/>
        </a:p>
      </dgm:t>
    </dgm:pt>
    <dgm:pt modelId="{45832768-762E-AA4F-878F-AA8BF6DA09D4}" type="pres">
      <dgm:prSet presAssocID="{2B02FD4B-CE31-064B-AB4E-9F1121D59DA7}" presName="rootnode" presStyleCnt="0">
        <dgm:presLayoutVars>
          <dgm:chMax/>
          <dgm:chPref/>
          <dgm:dir/>
          <dgm:animLvl val="lvl"/>
        </dgm:presLayoutVars>
      </dgm:prSet>
      <dgm:spPr/>
    </dgm:pt>
    <dgm:pt modelId="{8689CB53-174A-C34D-B122-709B8C54E943}" type="pres">
      <dgm:prSet presAssocID="{98E75259-4E23-A242-A69A-DDA5D6182C1C}" presName="composite" presStyleCnt="0"/>
      <dgm:spPr/>
    </dgm:pt>
    <dgm:pt modelId="{82041475-41D2-6746-B172-70C12AEC498B}" type="pres">
      <dgm:prSet presAssocID="{98E75259-4E23-A242-A69A-DDA5D6182C1C}" presName="LShape" presStyleLbl="alignNode1" presStyleIdx="0" presStyleCnt="9"/>
      <dgm:spPr/>
    </dgm:pt>
    <dgm:pt modelId="{E8AAE053-A395-304E-A9E0-B9C2E219308D}" type="pres">
      <dgm:prSet presAssocID="{98E75259-4E23-A242-A69A-DDA5D6182C1C}" presName="ParentText" presStyleLbl="revTx" presStyleIdx="0" presStyleCnt="5">
        <dgm:presLayoutVars>
          <dgm:chMax val="0"/>
          <dgm:chPref val="0"/>
          <dgm:bulletEnabled val="1"/>
        </dgm:presLayoutVars>
      </dgm:prSet>
      <dgm:spPr/>
    </dgm:pt>
    <dgm:pt modelId="{C66A18C9-AF5B-3F48-AA11-9A3302C979C7}" type="pres">
      <dgm:prSet presAssocID="{98E75259-4E23-A242-A69A-DDA5D6182C1C}" presName="Triangle" presStyleLbl="alignNode1" presStyleIdx="1" presStyleCnt="9"/>
      <dgm:spPr/>
    </dgm:pt>
    <dgm:pt modelId="{A0D5E54A-F5D8-9044-9DBC-24E295363528}" type="pres">
      <dgm:prSet presAssocID="{49AAEF1A-ADE5-5246-B53F-4FEFCD157F30}" presName="sibTrans" presStyleCnt="0"/>
      <dgm:spPr/>
    </dgm:pt>
    <dgm:pt modelId="{4A351ED9-CFCA-754B-8DF0-3E503B6ECF93}" type="pres">
      <dgm:prSet presAssocID="{49AAEF1A-ADE5-5246-B53F-4FEFCD157F30}" presName="space" presStyleCnt="0"/>
      <dgm:spPr/>
    </dgm:pt>
    <dgm:pt modelId="{C4458A7F-82F9-A74B-A57D-7A3265F1D696}" type="pres">
      <dgm:prSet presAssocID="{5A3335C3-215C-B741-90B1-3EC8DC663F1A}" presName="composite" presStyleCnt="0"/>
      <dgm:spPr/>
    </dgm:pt>
    <dgm:pt modelId="{1B7A2A76-CC92-BC4A-842A-C5C40CA6177B}" type="pres">
      <dgm:prSet presAssocID="{5A3335C3-215C-B741-90B1-3EC8DC663F1A}" presName="LShape" presStyleLbl="alignNode1" presStyleIdx="2" presStyleCnt="9"/>
      <dgm:spPr/>
    </dgm:pt>
    <dgm:pt modelId="{39528BF4-34A8-7B4B-903E-FE421F0F2968}" type="pres">
      <dgm:prSet presAssocID="{5A3335C3-215C-B741-90B1-3EC8DC663F1A}" presName="ParentText" presStyleLbl="revTx" presStyleIdx="1" presStyleCnt="5">
        <dgm:presLayoutVars>
          <dgm:chMax val="0"/>
          <dgm:chPref val="0"/>
          <dgm:bulletEnabled val="1"/>
        </dgm:presLayoutVars>
      </dgm:prSet>
      <dgm:spPr/>
    </dgm:pt>
    <dgm:pt modelId="{E15EF2A8-934B-C246-9004-0F240FF599C4}" type="pres">
      <dgm:prSet presAssocID="{5A3335C3-215C-B741-90B1-3EC8DC663F1A}" presName="Triangle" presStyleLbl="alignNode1" presStyleIdx="3" presStyleCnt="9"/>
      <dgm:spPr/>
    </dgm:pt>
    <dgm:pt modelId="{7A49A7CC-9E56-F542-A3E3-E8F9FBB19F44}" type="pres">
      <dgm:prSet presAssocID="{8B771E01-7893-4749-B480-51B1D85F8E6E}" presName="sibTrans" presStyleCnt="0"/>
      <dgm:spPr/>
    </dgm:pt>
    <dgm:pt modelId="{8EA6CCFB-8416-1D42-8F93-224198069F3A}" type="pres">
      <dgm:prSet presAssocID="{8B771E01-7893-4749-B480-51B1D85F8E6E}" presName="space" presStyleCnt="0"/>
      <dgm:spPr/>
    </dgm:pt>
    <dgm:pt modelId="{EE6E652E-B954-E747-B9BB-53E04F5D06D1}" type="pres">
      <dgm:prSet presAssocID="{BE81597C-5606-E849-BBC3-CA02D20853DD}" presName="composite" presStyleCnt="0"/>
      <dgm:spPr/>
    </dgm:pt>
    <dgm:pt modelId="{CD8A626F-372A-E44E-80E8-9355A31BBD62}" type="pres">
      <dgm:prSet presAssocID="{BE81597C-5606-E849-BBC3-CA02D20853DD}" presName="LShape" presStyleLbl="alignNode1" presStyleIdx="4" presStyleCnt="9"/>
      <dgm:spPr/>
    </dgm:pt>
    <dgm:pt modelId="{F9E9D00B-FDF2-FE41-87FC-B1ED24A73591}" type="pres">
      <dgm:prSet presAssocID="{BE81597C-5606-E849-BBC3-CA02D20853DD}" presName="ParentText" presStyleLbl="revTx" presStyleIdx="2" presStyleCnt="5">
        <dgm:presLayoutVars>
          <dgm:chMax val="0"/>
          <dgm:chPref val="0"/>
          <dgm:bulletEnabled val="1"/>
        </dgm:presLayoutVars>
      </dgm:prSet>
      <dgm:spPr/>
    </dgm:pt>
    <dgm:pt modelId="{0B0E9649-F08A-3E49-A825-A58C4C29957E}" type="pres">
      <dgm:prSet presAssocID="{BE81597C-5606-E849-BBC3-CA02D20853DD}" presName="Triangle" presStyleLbl="alignNode1" presStyleIdx="5" presStyleCnt="9"/>
      <dgm:spPr/>
    </dgm:pt>
    <dgm:pt modelId="{FD1256FB-664A-7441-AA12-A21AB28054EF}" type="pres">
      <dgm:prSet presAssocID="{8B64EB1D-9F11-434F-92A6-349DADD65F9B}" presName="sibTrans" presStyleCnt="0"/>
      <dgm:spPr/>
    </dgm:pt>
    <dgm:pt modelId="{496DA349-55B2-0545-A63A-EAA1966C12C2}" type="pres">
      <dgm:prSet presAssocID="{8B64EB1D-9F11-434F-92A6-349DADD65F9B}" presName="space" presStyleCnt="0"/>
      <dgm:spPr/>
    </dgm:pt>
    <dgm:pt modelId="{C111E368-C533-7D4D-8887-030D20FA9A74}" type="pres">
      <dgm:prSet presAssocID="{6414B91A-EFC4-3046-8BA8-131F50D3F394}" presName="composite" presStyleCnt="0"/>
      <dgm:spPr/>
    </dgm:pt>
    <dgm:pt modelId="{16AFC567-CBD2-6E46-AFFD-0C26BF25AC87}" type="pres">
      <dgm:prSet presAssocID="{6414B91A-EFC4-3046-8BA8-131F50D3F394}" presName="LShape" presStyleLbl="alignNode1" presStyleIdx="6" presStyleCnt="9"/>
      <dgm:spPr/>
    </dgm:pt>
    <dgm:pt modelId="{C5E0021A-2A3B-8741-A130-82F1C2C65BA1}" type="pres">
      <dgm:prSet presAssocID="{6414B91A-EFC4-3046-8BA8-131F50D3F394}" presName="ParentText" presStyleLbl="revTx" presStyleIdx="3" presStyleCnt="5">
        <dgm:presLayoutVars>
          <dgm:chMax val="0"/>
          <dgm:chPref val="0"/>
          <dgm:bulletEnabled val="1"/>
        </dgm:presLayoutVars>
      </dgm:prSet>
      <dgm:spPr/>
    </dgm:pt>
    <dgm:pt modelId="{5A5CD3A1-E3E2-C949-9AF8-E7AA10B65267}" type="pres">
      <dgm:prSet presAssocID="{6414B91A-EFC4-3046-8BA8-131F50D3F394}" presName="Triangle" presStyleLbl="alignNode1" presStyleIdx="7" presStyleCnt="9"/>
      <dgm:spPr/>
    </dgm:pt>
    <dgm:pt modelId="{8E759461-B7BC-2047-82B1-09003F1905DD}" type="pres">
      <dgm:prSet presAssocID="{D63FE7CE-02C2-5645-9C97-5D973F74F8E0}" presName="sibTrans" presStyleCnt="0"/>
      <dgm:spPr/>
    </dgm:pt>
    <dgm:pt modelId="{C66A2148-9F13-3B48-880A-1F580E0DCED3}" type="pres">
      <dgm:prSet presAssocID="{D63FE7CE-02C2-5645-9C97-5D973F74F8E0}" presName="space" presStyleCnt="0"/>
      <dgm:spPr/>
    </dgm:pt>
    <dgm:pt modelId="{95A40A98-FA86-4A40-B963-5529A6A5ACBA}" type="pres">
      <dgm:prSet presAssocID="{102CABE1-1913-3343-A58A-F6941C2A6676}" presName="composite" presStyleCnt="0"/>
      <dgm:spPr/>
    </dgm:pt>
    <dgm:pt modelId="{6767FC24-EAB7-AE4F-9CB3-EFD6F39B0999}" type="pres">
      <dgm:prSet presAssocID="{102CABE1-1913-3343-A58A-F6941C2A6676}" presName="LShape" presStyleLbl="alignNode1" presStyleIdx="8" presStyleCnt="9"/>
      <dgm:spPr/>
    </dgm:pt>
    <dgm:pt modelId="{049F1390-4E33-0247-934D-91B97DEA0028}" type="pres">
      <dgm:prSet presAssocID="{102CABE1-1913-3343-A58A-F6941C2A6676}" presName="ParentText" presStyleLbl="revTx" presStyleIdx="4" presStyleCnt="5">
        <dgm:presLayoutVars>
          <dgm:chMax val="0"/>
          <dgm:chPref val="0"/>
          <dgm:bulletEnabled val="1"/>
        </dgm:presLayoutVars>
      </dgm:prSet>
      <dgm:spPr/>
    </dgm:pt>
  </dgm:ptLst>
  <dgm:cxnLst>
    <dgm:cxn modelId="{DD0FAD0D-BF49-B348-B20D-66F0FA7E60B4}" type="presOf" srcId="{2B02FD4B-CE31-064B-AB4E-9F1121D59DA7}" destId="{45832768-762E-AA4F-878F-AA8BF6DA09D4}" srcOrd="0" destOrd="0" presId="urn:microsoft.com/office/officeart/2009/3/layout/StepUpProcess"/>
    <dgm:cxn modelId="{F1A8AF29-1D67-BE45-81B3-A96C73A7DDFB}" type="presOf" srcId="{1E90E00E-2732-4D4D-BA18-B58F20ECA77F}" destId="{049F1390-4E33-0247-934D-91B97DEA0028}" srcOrd="0" destOrd="1" presId="urn:microsoft.com/office/officeart/2009/3/layout/StepUpProcess"/>
    <dgm:cxn modelId="{3253A73B-CCE3-3C4F-94F3-A41281DDCCFB}" srcId="{6414B91A-EFC4-3046-8BA8-131F50D3F394}" destId="{B22D40DF-5759-0F4C-A075-5EBCC5C2DEE4}" srcOrd="0" destOrd="0" parTransId="{29CFF6CE-5FF6-5E42-B1E8-7DE59F595C85}" sibTransId="{66E20215-93C7-B14A-967E-0E4239D26DE1}"/>
    <dgm:cxn modelId="{F32E2540-3FD2-8045-B059-6E3892E8580E}" type="presOf" srcId="{B22D40DF-5759-0F4C-A075-5EBCC5C2DEE4}" destId="{C5E0021A-2A3B-8741-A130-82F1C2C65BA1}" srcOrd="0" destOrd="1" presId="urn:microsoft.com/office/officeart/2009/3/layout/StepUpProcess"/>
    <dgm:cxn modelId="{54E4AC47-86F2-B046-8486-BAFDE99797B5}" type="presOf" srcId="{102CABE1-1913-3343-A58A-F6941C2A6676}" destId="{049F1390-4E33-0247-934D-91B97DEA0028}" srcOrd="0" destOrd="0" presId="urn:microsoft.com/office/officeart/2009/3/layout/StepUpProcess"/>
    <dgm:cxn modelId="{92C21E49-1867-684E-ADC6-B9045732D6BA}" srcId="{2B02FD4B-CE31-064B-AB4E-9F1121D59DA7}" destId="{BE81597C-5606-E849-BBC3-CA02D20853DD}" srcOrd="2" destOrd="0" parTransId="{7C4EEF5B-9D79-844A-BA47-57C7B39AF588}" sibTransId="{8B64EB1D-9F11-434F-92A6-349DADD65F9B}"/>
    <dgm:cxn modelId="{56B5C84C-7BFE-5146-BD25-6070719AD491}" srcId="{BE81597C-5606-E849-BBC3-CA02D20853DD}" destId="{5404CF3A-A5FE-D140-8AE1-36347ADBA4A0}" srcOrd="0" destOrd="0" parTransId="{D913E28E-490A-6C4A-96EF-ED3FCB0A2AFF}" sibTransId="{FECF217A-A0B9-FB47-B1C6-36D9ACE15507}"/>
    <dgm:cxn modelId="{F24FDA6B-F638-E64A-8741-754B14D396D6}" srcId="{98E75259-4E23-A242-A69A-DDA5D6182C1C}" destId="{69DCEB06-DF6F-084B-BAB4-144ECDC5C415}" srcOrd="1" destOrd="0" parTransId="{BDB25548-FBF9-9F4B-BDF9-FF01505174EF}" sibTransId="{DEAB4CD2-A65E-1F41-BEDB-03E61270EFA8}"/>
    <dgm:cxn modelId="{D8EBC174-692A-0A42-9A8B-F933FC5AA24F}" type="presOf" srcId="{BE81597C-5606-E849-BBC3-CA02D20853DD}" destId="{F9E9D00B-FDF2-FE41-87FC-B1ED24A73591}" srcOrd="0" destOrd="0" presId="urn:microsoft.com/office/officeart/2009/3/layout/StepUpProcess"/>
    <dgm:cxn modelId="{B1B60F83-2D5F-7645-B365-857E53CAB7C0}" srcId="{5A3335C3-215C-B741-90B1-3EC8DC663F1A}" destId="{8B8C6F15-E36A-FB46-9C98-9D137DE375DD}" srcOrd="0" destOrd="0" parTransId="{B83E5B51-F962-9647-8176-3AAEA89FFAFC}" sibTransId="{DAC7659C-FE47-434E-9B0B-F41125DF6A8F}"/>
    <dgm:cxn modelId="{F4FD6B8A-C720-294E-BD08-8F0868E2AB59}" type="presOf" srcId="{69DCEB06-DF6F-084B-BAB4-144ECDC5C415}" destId="{E8AAE053-A395-304E-A9E0-B9C2E219308D}" srcOrd="0" destOrd="2" presId="urn:microsoft.com/office/officeart/2009/3/layout/StepUpProcess"/>
    <dgm:cxn modelId="{B6324093-8992-EC41-BAF8-6CD28D6A14E6}" srcId="{2B02FD4B-CE31-064B-AB4E-9F1121D59DA7}" destId="{6414B91A-EFC4-3046-8BA8-131F50D3F394}" srcOrd="3" destOrd="0" parTransId="{C8798F49-6D53-3E45-B521-9EFA98E4BFBE}" sibTransId="{D63FE7CE-02C2-5645-9C97-5D973F74F8E0}"/>
    <dgm:cxn modelId="{F6E196A0-60C3-8F47-8B46-05BEAEC1CB7E}" type="presOf" srcId="{5A3335C3-215C-B741-90B1-3EC8DC663F1A}" destId="{39528BF4-34A8-7B4B-903E-FE421F0F2968}" srcOrd="0" destOrd="0" presId="urn:microsoft.com/office/officeart/2009/3/layout/StepUpProcess"/>
    <dgm:cxn modelId="{1AB688A3-FF4C-2047-9A62-3AC535A51EDB}" srcId="{102CABE1-1913-3343-A58A-F6941C2A6676}" destId="{1E90E00E-2732-4D4D-BA18-B58F20ECA77F}" srcOrd="0" destOrd="0" parTransId="{CDDABC63-662C-4E4D-B1F9-E155A577E849}" sibTransId="{9180F324-E5C1-7B44-808B-70AE180FFEDA}"/>
    <dgm:cxn modelId="{90F995A4-3932-264C-B29F-16D826BEB50E}" type="presOf" srcId="{6414B91A-EFC4-3046-8BA8-131F50D3F394}" destId="{C5E0021A-2A3B-8741-A130-82F1C2C65BA1}" srcOrd="0" destOrd="0" presId="urn:microsoft.com/office/officeart/2009/3/layout/StepUpProcess"/>
    <dgm:cxn modelId="{924A0AAD-1707-E84F-87CC-74AC1833A6BE}" type="presOf" srcId="{5967727D-703D-6044-9608-1446366035F2}" destId="{E8AAE053-A395-304E-A9E0-B9C2E219308D}" srcOrd="0" destOrd="1" presId="urn:microsoft.com/office/officeart/2009/3/layout/StepUpProcess"/>
    <dgm:cxn modelId="{F2B6BCBA-2BA3-9544-8772-72AFD362C4B5}" type="presOf" srcId="{5404CF3A-A5FE-D140-8AE1-36347ADBA4A0}" destId="{F9E9D00B-FDF2-FE41-87FC-B1ED24A73591}" srcOrd="0" destOrd="1" presId="urn:microsoft.com/office/officeart/2009/3/layout/StepUpProcess"/>
    <dgm:cxn modelId="{5BDBDDBE-E43A-5F4D-BF7C-D81DC374EE0F}" type="presOf" srcId="{98E75259-4E23-A242-A69A-DDA5D6182C1C}" destId="{E8AAE053-A395-304E-A9E0-B9C2E219308D}" srcOrd="0" destOrd="0" presId="urn:microsoft.com/office/officeart/2009/3/layout/StepUpProcess"/>
    <dgm:cxn modelId="{B06C21CF-8648-8147-80BE-D1DF88304FB6}" type="presOf" srcId="{8B8C6F15-E36A-FB46-9C98-9D137DE375DD}" destId="{39528BF4-34A8-7B4B-903E-FE421F0F2968}" srcOrd="0" destOrd="1" presId="urn:microsoft.com/office/officeart/2009/3/layout/StepUpProcess"/>
    <dgm:cxn modelId="{B4B761E1-487D-7A44-8120-329E9DF689D5}" srcId="{2B02FD4B-CE31-064B-AB4E-9F1121D59DA7}" destId="{98E75259-4E23-A242-A69A-DDA5D6182C1C}" srcOrd="0" destOrd="0" parTransId="{4EC382D0-F51A-7243-A938-C72B438BC90F}" sibTransId="{49AAEF1A-ADE5-5246-B53F-4FEFCD157F30}"/>
    <dgm:cxn modelId="{1B041BE2-76E3-4544-BEB0-628E59D608BF}" srcId="{2B02FD4B-CE31-064B-AB4E-9F1121D59DA7}" destId="{102CABE1-1913-3343-A58A-F6941C2A6676}" srcOrd="4" destOrd="0" parTransId="{4080F9E0-7CF3-FA4C-8C38-250CAD6CC7A9}" sibTransId="{882741B0-E3BC-7648-983E-17AED8B48A17}"/>
    <dgm:cxn modelId="{4CEE4FEE-9320-E840-B3DB-FAC84CC51F44}" srcId="{2B02FD4B-CE31-064B-AB4E-9F1121D59DA7}" destId="{5A3335C3-215C-B741-90B1-3EC8DC663F1A}" srcOrd="1" destOrd="0" parTransId="{58F294FB-93A9-C648-B5DA-A997A8098E0E}" sibTransId="{8B771E01-7893-4749-B480-51B1D85F8E6E}"/>
    <dgm:cxn modelId="{8BB534FB-0F1A-0444-8924-0AEFF5B8E1ED}" srcId="{98E75259-4E23-A242-A69A-DDA5D6182C1C}" destId="{5967727D-703D-6044-9608-1446366035F2}" srcOrd="0" destOrd="0" parTransId="{564E41AE-2538-324D-AAFA-8FD35A1060FE}" sibTransId="{961665D1-24E2-B949-81E3-7F5655B3EA0A}"/>
    <dgm:cxn modelId="{FE1FB72B-60D3-054E-A301-471095C21495}" type="presParOf" srcId="{45832768-762E-AA4F-878F-AA8BF6DA09D4}" destId="{8689CB53-174A-C34D-B122-709B8C54E943}" srcOrd="0" destOrd="0" presId="urn:microsoft.com/office/officeart/2009/3/layout/StepUpProcess"/>
    <dgm:cxn modelId="{D0ACE5DF-1DE4-6441-9C9A-CA1E06551C9F}" type="presParOf" srcId="{8689CB53-174A-C34D-B122-709B8C54E943}" destId="{82041475-41D2-6746-B172-70C12AEC498B}" srcOrd="0" destOrd="0" presId="urn:microsoft.com/office/officeart/2009/3/layout/StepUpProcess"/>
    <dgm:cxn modelId="{6EA1FD48-5B74-084F-AE0F-F6B7C27E6042}" type="presParOf" srcId="{8689CB53-174A-C34D-B122-709B8C54E943}" destId="{E8AAE053-A395-304E-A9E0-B9C2E219308D}" srcOrd="1" destOrd="0" presId="urn:microsoft.com/office/officeart/2009/3/layout/StepUpProcess"/>
    <dgm:cxn modelId="{98FF9BC5-DA5A-9044-93BB-95CBDAFF0CD1}" type="presParOf" srcId="{8689CB53-174A-C34D-B122-709B8C54E943}" destId="{C66A18C9-AF5B-3F48-AA11-9A3302C979C7}" srcOrd="2" destOrd="0" presId="urn:microsoft.com/office/officeart/2009/3/layout/StepUpProcess"/>
    <dgm:cxn modelId="{E1CA4B2A-53BA-4E42-9568-6C0206523597}" type="presParOf" srcId="{45832768-762E-AA4F-878F-AA8BF6DA09D4}" destId="{A0D5E54A-F5D8-9044-9DBC-24E295363528}" srcOrd="1" destOrd="0" presId="urn:microsoft.com/office/officeart/2009/3/layout/StepUpProcess"/>
    <dgm:cxn modelId="{1A7F91FE-125C-1142-9461-1DBD010E04B9}" type="presParOf" srcId="{A0D5E54A-F5D8-9044-9DBC-24E295363528}" destId="{4A351ED9-CFCA-754B-8DF0-3E503B6ECF93}" srcOrd="0" destOrd="0" presId="urn:microsoft.com/office/officeart/2009/3/layout/StepUpProcess"/>
    <dgm:cxn modelId="{A9B1A094-9BCD-154E-9FF9-941EB31FB67F}" type="presParOf" srcId="{45832768-762E-AA4F-878F-AA8BF6DA09D4}" destId="{C4458A7F-82F9-A74B-A57D-7A3265F1D696}" srcOrd="2" destOrd="0" presId="urn:microsoft.com/office/officeart/2009/3/layout/StepUpProcess"/>
    <dgm:cxn modelId="{25B31A59-A058-404F-AA34-14FACB4F05EB}" type="presParOf" srcId="{C4458A7F-82F9-A74B-A57D-7A3265F1D696}" destId="{1B7A2A76-CC92-BC4A-842A-C5C40CA6177B}" srcOrd="0" destOrd="0" presId="urn:microsoft.com/office/officeart/2009/3/layout/StepUpProcess"/>
    <dgm:cxn modelId="{AFAD8434-D3C5-574F-A207-47D0EF55A967}" type="presParOf" srcId="{C4458A7F-82F9-A74B-A57D-7A3265F1D696}" destId="{39528BF4-34A8-7B4B-903E-FE421F0F2968}" srcOrd="1" destOrd="0" presId="urn:microsoft.com/office/officeart/2009/3/layout/StepUpProcess"/>
    <dgm:cxn modelId="{97E775BB-5F2C-5D48-9E3C-94B83D3821F7}" type="presParOf" srcId="{C4458A7F-82F9-A74B-A57D-7A3265F1D696}" destId="{E15EF2A8-934B-C246-9004-0F240FF599C4}" srcOrd="2" destOrd="0" presId="urn:microsoft.com/office/officeart/2009/3/layout/StepUpProcess"/>
    <dgm:cxn modelId="{4DE90949-2B65-4345-B036-8A97CA22448F}" type="presParOf" srcId="{45832768-762E-AA4F-878F-AA8BF6DA09D4}" destId="{7A49A7CC-9E56-F542-A3E3-E8F9FBB19F44}" srcOrd="3" destOrd="0" presId="urn:microsoft.com/office/officeart/2009/3/layout/StepUpProcess"/>
    <dgm:cxn modelId="{E6C0CCD7-287A-4C4C-A679-2A734AE19A64}" type="presParOf" srcId="{7A49A7CC-9E56-F542-A3E3-E8F9FBB19F44}" destId="{8EA6CCFB-8416-1D42-8F93-224198069F3A}" srcOrd="0" destOrd="0" presId="urn:microsoft.com/office/officeart/2009/3/layout/StepUpProcess"/>
    <dgm:cxn modelId="{542E901E-CE8B-0148-8CF3-A6F42DD35A77}" type="presParOf" srcId="{45832768-762E-AA4F-878F-AA8BF6DA09D4}" destId="{EE6E652E-B954-E747-B9BB-53E04F5D06D1}" srcOrd="4" destOrd="0" presId="urn:microsoft.com/office/officeart/2009/3/layout/StepUpProcess"/>
    <dgm:cxn modelId="{2F5AE376-C1D8-F940-937B-230FF8837EC6}" type="presParOf" srcId="{EE6E652E-B954-E747-B9BB-53E04F5D06D1}" destId="{CD8A626F-372A-E44E-80E8-9355A31BBD62}" srcOrd="0" destOrd="0" presId="urn:microsoft.com/office/officeart/2009/3/layout/StepUpProcess"/>
    <dgm:cxn modelId="{54DA77B8-6BAE-1045-91FD-9180127AB325}" type="presParOf" srcId="{EE6E652E-B954-E747-B9BB-53E04F5D06D1}" destId="{F9E9D00B-FDF2-FE41-87FC-B1ED24A73591}" srcOrd="1" destOrd="0" presId="urn:microsoft.com/office/officeart/2009/3/layout/StepUpProcess"/>
    <dgm:cxn modelId="{9E08720B-DD42-EA41-BF5E-47E044CE85DA}" type="presParOf" srcId="{EE6E652E-B954-E747-B9BB-53E04F5D06D1}" destId="{0B0E9649-F08A-3E49-A825-A58C4C29957E}" srcOrd="2" destOrd="0" presId="urn:microsoft.com/office/officeart/2009/3/layout/StepUpProcess"/>
    <dgm:cxn modelId="{67F69FDA-951E-C149-998F-4AAC3B533C97}" type="presParOf" srcId="{45832768-762E-AA4F-878F-AA8BF6DA09D4}" destId="{FD1256FB-664A-7441-AA12-A21AB28054EF}" srcOrd="5" destOrd="0" presId="urn:microsoft.com/office/officeart/2009/3/layout/StepUpProcess"/>
    <dgm:cxn modelId="{A10B794B-3E1B-C74E-BA4A-10F5C6465395}" type="presParOf" srcId="{FD1256FB-664A-7441-AA12-A21AB28054EF}" destId="{496DA349-55B2-0545-A63A-EAA1966C12C2}" srcOrd="0" destOrd="0" presId="urn:microsoft.com/office/officeart/2009/3/layout/StepUpProcess"/>
    <dgm:cxn modelId="{63AB52B3-A782-2D4E-BA7F-38B2E49AB583}" type="presParOf" srcId="{45832768-762E-AA4F-878F-AA8BF6DA09D4}" destId="{C111E368-C533-7D4D-8887-030D20FA9A74}" srcOrd="6" destOrd="0" presId="urn:microsoft.com/office/officeart/2009/3/layout/StepUpProcess"/>
    <dgm:cxn modelId="{344EE487-6675-3949-B07C-806B864C7832}" type="presParOf" srcId="{C111E368-C533-7D4D-8887-030D20FA9A74}" destId="{16AFC567-CBD2-6E46-AFFD-0C26BF25AC87}" srcOrd="0" destOrd="0" presId="urn:microsoft.com/office/officeart/2009/3/layout/StepUpProcess"/>
    <dgm:cxn modelId="{FB662C6C-B944-1C47-A26A-8F687A851C5E}" type="presParOf" srcId="{C111E368-C533-7D4D-8887-030D20FA9A74}" destId="{C5E0021A-2A3B-8741-A130-82F1C2C65BA1}" srcOrd="1" destOrd="0" presId="urn:microsoft.com/office/officeart/2009/3/layout/StepUpProcess"/>
    <dgm:cxn modelId="{F7674CDA-3035-1443-8A42-DD6366E8BBAB}" type="presParOf" srcId="{C111E368-C533-7D4D-8887-030D20FA9A74}" destId="{5A5CD3A1-E3E2-C949-9AF8-E7AA10B65267}" srcOrd="2" destOrd="0" presId="urn:microsoft.com/office/officeart/2009/3/layout/StepUpProcess"/>
    <dgm:cxn modelId="{0C3341F1-F266-6C43-86AC-C05FBC89E3A6}" type="presParOf" srcId="{45832768-762E-AA4F-878F-AA8BF6DA09D4}" destId="{8E759461-B7BC-2047-82B1-09003F1905DD}" srcOrd="7" destOrd="0" presId="urn:microsoft.com/office/officeart/2009/3/layout/StepUpProcess"/>
    <dgm:cxn modelId="{314D4E43-C218-4F4B-B00D-948E1AAFBA6F}" type="presParOf" srcId="{8E759461-B7BC-2047-82B1-09003F1905DD}" destId="{C66A2148-9F13-3B48-880A-1F580E0DCED3}" srcOrd="0" destOrd="0" presId="urn:microsoft.com/office/officeart/2009/3/layout/StepUpProcess"/>
    <dgm:cxn modelId="{1B2395BC-F3ED-1E4F-88B9-06D0D1117B8A}" type="presParOf" srcId="{45832768-762E-AA4F-878F-AA8BF6DA09D4}" destId="{95A40A98-FA86-4A40-B963-5529A6A5ACBA}" srcOrd="8" destOrd="0" presId="urn:microsoft.com/office/officeart/2009/3/layout/StepUpProcess"/>
    <dgm:cxn modelId="{776AFF3B-E653-D947-950E-5F6974CDCAF0}" type="presParOf" srcId="{95A40A98-FA86-4A40-B963-5529A6A5ACBA}" destId="{6767FC24-EAB7-AE4F-9CB3-EFD6F39B0999}" srcOrd="0" destOrd="0" presId="urn:microsoft.com/office/officeart/2009/3/layout/StepUpProcess"/>
    <dgm:cxn modelId="{9F0569BA-B496-7B4E-8C66-AAE9AC5E6AEB}" type="presParOf" srcId="{95A40A98-FA86-4A40-B963-5529A6A5ACBA}" destId="{049F1390-4E33-0247-934D-91B97DEA0028}" srcOrd="1" destOrd="0" presId="urn:microsoft.com/office/officeart/2009/3/layout/StepUpProcess"/>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5DFC18A-ECB3-DA42-AA30-4D57CC067310}">
      <dsp:nvSpPr>
        <dsp:cNvPr id="0" name=""/>
        <dsp:cNvSpPr/>
      </dsp:nvSpPr>
      <dsp:spPr>
        <a:xfrm>
          <a:off x="5512608" y="1859"/>
          <a:ext cx="2626321" cy="1707108"/>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GB" sz="2400" kern="1200" dirty="0">
              <a:solidFill>
                <a:schemeClr val="bg2"/>
              </a:solidFill>
              <a:latin typeface="Montserrat" pitchFamily="2" charset="77"/>
            </a:rPr>
            <a:t>At all stages</a:t>
          </a:r>
        </a:p>
      </dsp:txBody>
      <dsp:txXfrm>
        <a:off x="5595942" y="85193"/>
        <a:ext cx="2459653" cy="1540440"/>
      </dsp:txXfrm>
    </dsp:sp>
    <dsp:sp modelId="{565E35A5-7E8A-EA40-B220-220C89895AE8}">
      <dsp:nvSpPr>
        <dsp:cNvPr id="0" name=""/>
        <dsp:cNvSpPr/>
      </dsp:nvSpPr>
      <dsp:spPr>
        <a:xfrm>
          <a:off x="3416898" y="855414"/>
          <a:ext cx="6817741" cy="6817741"/>
        </a:xfrm>
        <a:custGeom>
          <a:avLst/>
          <a:gdLst/>
          <a:ahLst/>
          <a:cxnLst/>
          <a:rect l="0" t="0" r="0" b="0"/>
          <a:pathLst>
            <a:path>
              <a:moveTo>
                <a:pt x="5073442" y="434042"/>
              </a:moveTo>
              <a:arcTo wR="3408870" hR="3408870" stAng="17953758" swAng="1211027"/>
            </a:path>
          </a:pathLst>
        </a:custGeom>
        <a:noFill/>
        <a:ln w="6350" cap="flat" cmpd="sng" algn="ctr">
          <a:solidFill>
            <a:schemeClr val="accent1">
              <a:hueOff val="0"/>
              <a:satOff val="0"/>
              <a:lumOff val="0"/>
              <a:alphaOff val="0"/>
            </a:schemeClr>
          </a:solidFill>
          <a:prstDash val="solid"/>
          <a:miter lim="800000"/>
          <a:tailEnd type="arrow"/>
        </a:ln>
        <a:effectLst/>
      </dsp:spPr>
      <dsp:style>
        <a:lnRef idx="1">
          <a:scrgbClr r="0" g="0" b="0"/>
        </a:lnRef>
        <a:fillRef idx="0">
          <a:scrgbClr r="0" g="0" b="0"/>
        </a:fillRef>
        <a:effectRef idx="0">
          <a:scrgbClr r="0" g="0" b="0"/>
        </a:effectRef>
        <a:fontRef idx="minor"/>
      </dsp:style>
    </dsp:sp>
    <dsp:sp modelId="{4F18BC4C-51A8-184B-AC1B-BFB45C65CCC4}">
      <dsp:nvSpPr>
        <dsp:cNvPr id="0" name=""/>
        <dsp:cNvSpPr/>
      </dsp:nvSpPr>
      <dsp:spPr>
        <a:xfrm>
          <a:off x="8754637" y="2357331"/>
          <a:ext cx="2626321" cy="1707108"/>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GB" sz="2400" kern="1200" dirty="0">
              <a:solidFill>
                <a:schemeClr val="bg2"/>
              </a:solidFill>
              <a:latin typeface="Montserrat" pitchFamily="2" charset="77"/>
            </a:rPr>
            <a:t>Emergency Assessment</a:t>
          </a:r>
        </a:p>
      </dsp:txBody>
      <dsp:txXfrm>
        <a:off x="8837971" y="2440665"/>
        <a:ext cx="2459653" cy="1540440"/>
      </dsp:txXfrm>
    </dsp:sp>
    <dsp:sp modelId="{FBE5BF95-7023-6345-B07B-2A4CA11E96EE}">
      <dsp:nvSpPr>
        <dsp:cNvPr id="0" name=""/>
        <dsp:cNvSpPr/>
      </dsp:nvSpPr>
      <dsp:spPr>
        <a:xfrm>
          <a:off x="3411064" y="641689"/>
          <a:ext cx="6817741" cy="6817741"/>
        </a:xfrm>
        <a:custGeom>
          <a:avLst/>
          <a:gdLst/>
          <a:ahLst/>
          <a:cxnLst/>
          <a:rect l="0" t="0" r="0" b="0"/>
          <a:pathLst>
            <a:path>
              <a:moveTo>
                <a:pt x="6792136" y="3825896"/>
              </a:moveTo>
              <a:arcTo wR="3408870" hR="3408870" stAng="421615" swAng="1253942"/>
            </a:path>
          </a:pathLst>
        </a:custGeom>
        <a:noFill/>
        <a:ln w="6350" cap="flat" cmpd="sng" algn="ctr">
          <a:solidFill>
            <a:schemeClr val="accent1">
              <a:hueOff val="0"/>
              <a:satOff val="0"/>
              <a:lumOff val="0"/>
              <a:alphaOff val="0"/>
            </a:schemeClr>
          </a:solidFill>
          <a:prstDash val="solid"/>
          <a:miter lim="800000"/>
          <a:tailEnd type="arrow"/>
        </a:ln>
        <a:effectLst/>
      </dsp:spPr>
      <dsp:style>
        <a:lnRef idx="1">
          <a:scrgbClr r="0" g="0" b="0"/>
        </a:lnRef>
        <a:fillRef idx="0">
          <a:scrgbClr r="0" g="0" b="0"/>
        </a:fillRef>
        <a:effectRef idx="0">
          <a:scrgbClr r="0" g="0" b="0"/>
        </a:effectRef>
        <a:fontRef idx="minor"/>
      </dsp:style>
    </dsp:sp>
    <dsp:sp modelId="{6B861996-2829-1049-8D69-383F772CE63D}">
      <dsp:nvSpPr>
        <dsp:cNvPr id="0" name=""/>
        <dsp:cNvSpPr/>
      </dsp:nvSpPr>
      <dsp:spPr>
        <a:xfrm>
          <a:off x="7547293" y="5992116"/>
          <a:ext cx="2626321" cy="1707108"/>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GB" sz="2400" kern="1200" dirty="0">
              <a:solidFill>
                <a:schemeClr val="bg2"/>
              </a:solidFill>
              <a:latin typeface="Montserrat" pitchFamily="2" charset="77"/>
            </a:rPr>
            <a:t>Planning the response</a:t>
          </a:r>
        </a:p>
      </dsp:txBody>
      <dsp:txXfrm>
        <a:off x="7630627" y="6075450"/>
        <a:ext cx="2459653" cy="1540440"/>
      </dsp:txXfrm>
    </dsp:sp>
    <dsp:sp modelId="{4CDEA5D2-2693-9442-A792-C9606250465C}">
      <dsp:nvSpPr>
        <dsp:cNvPr id="0" name=""/>
        <dsp:cNvSpPr/>
      </dsp:nvSpPr>
      <dsp:spPr>
        <a:xfrm>
          <a:off x="3383665" y="737845"/>
          <a:ext cx="6817741" cy="6817741"/>
        </a:xfrm>
        <a:custGeom>
          <a:avLst/>
          <a:gdLst/>
          <a:ahLst/>
          <a:cxnLst/>
          <a:rect l="0" t="0" r="0" b="0"/>
          <a:pathLst>
            <a:path>
              <a:moveTo>
                <a:pt x="3875202" y="6785693"/>
              </a:moveTo>
              <a:arcTo wR="3408870" hR="3408870" stAng="4928239" swAng="898896"/>
            </a:path>
          </a:pathLst>
        </a:custGeom>
        <a:noFill/>
        <a:ln w="6350" cap="flat" cmpd="sng" algn="ctr">
          <a:solidFill>
            <a:schemeClr val="accent1">
              <a:hueOff val="0"/>
              <a:satOff val="0"/>
              <a:lumOff val="0"/>
              <a:alphaOff val="0"/>
            </a:schemeClr>
          </a:solidFill>
          <a:prstDash val="solid"/>
          <a:miter lim="800000"/>
          <a:tailEnd type="arrow"/>
        </a:ln>
        <a:effectLst/>
      </dsp:spPr>
      <dsp:style>
        <a:lnRef idx="1">
          <a:scrgbClr r="0" g="0" b="0"/>
        </a:lnRef>
        <a:fillRef idx="0">
          <a:scrgbClr r="0" g="0" b="0"/>
        </a:fillRef>
        <a:effectRef idx="0">
          <a:scrgbClr r="0" g="0" b="0"/>
        </a:effectRef>
        <a:fontRef idx="minor"/>
      </dsp:style>
    </dsp:sp>
    <dsp:sp modelId="{E88FE31B-7009-EF4F-9B8C-2BEA0456155F}">
      <dsp:nvSpPr>
        <dsp:cNvPr id="0" name=""/>
        <dsp:cNvSpPr/>
      </dsp:nvSpPr>
      <dsp:spPr>
        <a:xfrm>
          <a:off x="3454672" y="5992128"/>
          <a:ext cx="2626321" cy="1707108"/>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GB" sz="2400" kern="1200" dirty="0">
              <a:solidFill>
                <a:schemeClr val="bg2"/>
              </a:solidFill>
              <a:latin typeface="Montserrat" pitchFamily="2" charset="77"/>
            </a:rPr>
            <a:t>Implementing the response</a:t>
          </a:r>
        </a:p>
      </dsp:txBody>
      <dsp:txXfrm>
        <a:off x="3538006" y="6075462"/>
        <a:ext cx="2459653" cy="1540440"/>
      </dsp:txXfrm>
    </dsp:sp>
    <dsp:sp modelId="{C82BB62D-3F6A-8045-A2B4-1F4290B04BE1}">
      <dsp:nvSpPr>
        <dsp:cNvPr id="0" name=""/>
        <dsp:cNvSpPr/>
      </dsp:nvSpPr>
      <dsp:spPr>
        <a:xfrm>
          <a:off x="3422744" y="666437"/>
          <a:ext cx="6817741" cy="6817741"/>
        </a:xfrm>
        <a:custGeom>
          <a:avLst/>
          <a:gdLst/>
          <a:ahLst/>
          <a:cxnLst/>
          <a:rect l="0" t="0" r="0" b="0"/>
          <a:pathLst>
            <a:path>
              <a:moveTo>
                <a:pt x="383478" y="4979666"/>
              </a:moveTo>
              <a:arcTo wR="3408870" hR="3408870" stAng="9153688" swAng="1250667"/>
            </a:path>
          </a:pathLst>
        </a:custGeom>
        <a:noFill/>
        <a:ln w="6350" cap="flat" cmpd="sng" algn="ctr">
          <a:solidFill>
            <a:schemeClr val="accent1">
              <a:hueOff val="0"/>
              <a:satOff val="0"/>
              <a:lumOff val="0"/>
              <a:alphaOff val="0"/>
            </a:schemeClr>
          </a:solidFill>
          <a:prstDash val="solid"/>
          <a:miter lim="800000"/>
          <a:tailEnd type="arrow"/>
        </a:ln>
        <a:effectLst/>
      </dsp:spPr>
      <dsp:style>
        <a:lnRef idx="1">
          <a:scrgbClr r="0" g="0" b="0"/>
        </a:lnRef>
        <a:fillRef idx="0">
          <a:scrgbClr r="0" g="0" b="0"/>
        </a:fillRef>
        <a:effectRef idx="0">
          <a:scrgbClr r="0" g="0" b="0"/>
        </a:effectRef>
        <a:fontRef idx="minor"/>
      </dsp:style>
    </dsp:sp>
    <dsp:sp modelId="{F3E760B5-E46E-3748-A253-813DE5427A00}">
      <dsp:nvSpPr>
        <dsp:cNvPr id="0" name=""/>
        <dsp:cNvSpPr/>
      </dsp:nvSpPr>
      <dsp:spPr>
        <a:xfrm>
          <a:off x="2270580" y="2357331"/>
          <a:ext cx="2626321" cy="1707108"/>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GB" sz="2400" kern="1200" dirty="0">
              <a:solidFill>
                <a:schemeClr val="bg2"/>
              </a:solidFill>
              <a:latin typeface="Montserrat" pitchFamily="2" charset="77"/>
            </a:rPr>
            <a:t>Evaluation</a:t>
          </a:r>
        </a:p>
      </dsp:txBody>
      <dsp:txXfrm>
        <a:off x="2353914" y="2440665"/>
        <a:ext cx="2459653" cy="1540440"/>
      </dsp:txXfrm>
    </dsp:sp>
    <dsp:sp modelId="{BE2B0F2A-61E8-1743-8241-5779CAE85348}">
      <dsp:nvSpPr>
        <dsp:cNvPr id="0" name=""/>
        <dsp:cNvSpPr/>
      </dsp:nvSpPr>
      <dsp:spPr>
        <a:xfrm>
          <a:off x="3416898" y="855414"/>
          <a:ext cx="6817741" cy="6817741"/>
        </a:xfrm>
        <a:custGeom>
          <a:avLst/>
          <a:gdLst/>
          <a:ahLst/>
          <a:cxnLst/>
          <a:rect l="0" t="0" r="0" b="0"/>
          <a:pathLst>
            <a:path>
              <a:moveTo>
                <a:pt x="820106" y="1191056"/>
              </a:moveTo>
              <a:arcTo wR="3408870" hR="3408870" stAng="13235215" swAng="1211027"/>
            </a:path>
          </a:pathLst>
        </a:custGeom>
        <a:noFill/>
        <a:ln w="6350" cap="flat" cmpd="sng" algn="ctr">
          <a:solidFill>
            <a:schemeClr val="accent1">
              <a:hueOff val="0"/>
              <a:satOff val="0"/>
              <a:lumOff val="0"/>
              <a:alphaOff val="0"/>
            </a:schemeClr>
          </a:solidFill>
          <a:prstDash val="solid"/>
          <a:miter lim="800000"/>
          <a:tailEnd type="arrow"/>
        </a:ln>
        <a:effectLst/>
      </dsp:spPr>
      <dsp:style>
        <a:lnRef idx="1">
          <a:scrgbClr r="0" g="0" b="0"/>
        </a:lnRef>
        <a:fillRef idx="0">
          <a:scrgbClr r="0" g="0" b="0"/>
        </a:fillRef>
        <a:effectRef idx="0">
          <a:scrgbClr r="0" g="0" b="0"/>
        </a:effectRef>
        <a:fontRef idx="minor"/>
      </dsp:style>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1D3A7AA-5992-D649-B99D-745AC5C3E426}">
      <dsp:nvSpPr>
        <dsp:cNvPr id="0" name=""/>
        <dsp:cNvSpPr/>
      </dsp:nvSpPr>
      <dsp:spPr>
        <a:xfrm rot="5400000">
          <a:off x="10403805" y="-6366549"/>
          <a:ext cx="1039812" cy="14037329"/>
        </a:xfrm>
        <a:prstGeom prst="round2Same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228600" lvl="1" indent="-228600" algn="l" defTabSz="977900">
            <a:lnSpc>
              <a:spcPct val="90000"/>
            </a:lnSpc>
            <a:spcBef>
              <a:spcPct val="0"/>
            </a:spcBef>
            <a:spcAft>
              <a:spcPct val="15000"/>
            </a:spcAft>
            <a:buChar char="•"/>
          </a:pPr>
          <a:r>
            <a:rPr lang="en-GB" sz="2200" kern="1200" dirty="0">
              <a:solidFill>
                <a:schemeClr val="tx2"/>
              </a:solidFill>
              <a:latin typeface="Open Sans" panose="020B0606030504020204" pitchFamily="34" charset="0"/>
              <a:ea typeface="Open Sans" panose="020B0606030504020204" pitchFamily="34" charset="0"/>
              <a:cs typeface="Open Sans" panose="020B0606030504020204" pitchFamily="34" charset="0"/>
            </a:rPr>
            <a:t>Main needs and preferred ways to receive support</a:t>
          </a:r>
        </a:p>
      </dsp:txBody>
      <dsp:txXfrm rot="-5400000">
        <a:off x="3905047" y="182968"/>
        <a:ext cx="13986570" cy="938294"/>
      </dsp:txXfrm>
    </dsp:sp>
    <dsp:sp modelId="{D0D29837-8B96-4840-A0A8-E2274A898735}">
      <dsp:nvSpPr>
        <dsp:cNvPr id="0" name=""/>
        <dsp:cNvSpPr/>
      </dsp:nvSpPr>
      <dsp:spPr>
        <a:xfrm>
          <a:off x="845165" y="2232"/>
          <a:ext cx="3059881" cy="1299765"/>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45720" rIns="91440" bIns="45720" numCol="1" spcCol="1270" anchor="ctr" anchorCtr="0">
          <a:noAutofit/>
        </a:bodyPr>
        <a:lstStyle/>
        <a:p>
          <a:pPr marL="0" lvl="0" indent="0" algn="ctr" defTabSz="1066800">
            <a:lnSpc>
              <a:spcPct val="90000"/>
            </a:lnSpc>
            <a:spcBef>
              <a:spcPct val="0"/>
            </a:spcBef>
            <a:spcAft>
              <a:spcPct val="35000"/>
            </a:spcAft>
            <a:buNone/>
          </a:pPr>
          <a:r>
            <a:rPr lang="en-GB" sz="2400" kern="1200" dirty="0">
              <a:solidFill>
                <a:schemeClr val="bg2"/>
              </a:solidFill>
              <a:latin typeface="Montserrat" pitchFamily="2" charset="77"/>
            </a:rPr>
            <a:t>Priority needs</a:t>
          </a:r>
        </a:p>
      </dsp:txBody>
      <dsp:txXfrm>
        <a:off x="908614" y="65681"/>
        <a:ext cx="2932983" cy="1172867"/>
      </dsp:txXfrm>
    </dsp:sp>
    <dsp:sp modelId="{F3B9454D-02EA-7E46-87A7-26E5E9091A1D}">
      <dsp:nvSpPr>
        <dsp:cNvPr id="0" name=""/>
        <dsp:cNvSpPr/>
      </dsp:nvSpPr>
      <dsp:spPr>
        <a:xfrm rot="5400000">
          <a:off x="10403805" y="-5001795"/>
          <a:ext cx="1039812" cy="14037329"/>
        </a:xfrm>
        <a:prstGeom prst="round2Same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228600" lvl="1" indent="-228600" algn="l" defTabSz="977900">
            <a:lnSpc>
              <a:spcPct val="90000"/>
            </a:lnSpc>
            <a:spcBef>
              <a:spcPct val="0"/>
            </a:spcBef>
            <a:spcAft>
              <a:spcPts val="1200"/>
            </a:spcAft>
            <a:buChar char="•"/>
          </a:pPr>
          <a:r>
            <a:rPr lang="en-GB" sz="2200" kern="1200" dirty="0">
              <a:solidFill>
                <a:schemeClr val="tx2"/>
              </a:solidFill>
              <a:latin typeface="Open Sans" panose="020B0606030504020204" pitchFamily="34" charset="0"/>
              <a:ea typeface="Open Sans" panose="020B0606030504020204" pitchFamily="34" charset="0"/>
              <a:cs typeface="Open Sans" panose="020B0606030504020204" pitchFamily="34" charset="0"/>
            </a:rPr>
            <a:t>Languages, religions, ethnic groups, poverty, literacy, livelihoods, education levels</a:t>
          </a:r>
        </a:p>
        <a:p>
          <a:pPr marL="228600" lvl="1" indent="-228600" algn="l" defTabSz="977900">
            <a:lnSpc>
              <a:spcPct val="90000"/>
            </a:lnSpc>
            <a:spcBef>
              <a:spcPct val="0"/>
            </a:spcBef>
            <a:spcAft>
              <a:spcPts val="1200"/>
            </a:spcAft>
            <a:buChar char="•"/>
          </a:pPr>
          <a:r>
            <a:rPr lang="en-GB" sz="2200" kern="1200" dirty="0">
              <a:solidFill>
                <a:schemeClr val="tx2"/>
              </a:solidFill>
              <a:latin typeface="Open Sans" panose="020B0606030504020204" pitchFamily="34" charset="0"/>
              <a:ea typeface="Open Sans" panose="020B0606030504020204" pitchFamily="34" charset="0"/>
              <a:cs typeface="Open Sans" panose="020B0606030504020204" pitchFamily="34" charset="0"/>
            </a:rPr>
            <a:t>Community leaders, groups, associations, and other stakeholders, e.g., local authorities and NGOs etc</a:t>
          </a:r>
        </a:p>
      </dsp:txBody>
      <dsp:txXfrm rot="-5400000">
        <a:off x="3905047" y="1547722"/>
        <a:ext cx="13986570" cy="938294"/>
      </dsp:txXfrm>
    </dsp:sp>
    <dsp:sp modelId="{12F3BD05-1C2C-C542-9DB8-CE8C18A6D6A8}">
      <dsp:nvSpPr>
        <dsp:cNvPr id="0" name=""/>
        <dsp:cNvSpPr/>
      </dsp:nvSpPr>
      <dsp:spPr>
        <a:xfrm>
          <a:off x="845165" y="1366986"/>
          <a:ext cx="3059881" cy="1299765"/>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45720" rIns="91440" bIns="45720" numCol="1" spcCol="1270" anchor="ctr" anchorCtr="0">
          <a:noAutofit/>
        </a:bodyPr>
        <a:lstStyle/>
        <a:p>
          <a:pPr marL="0" lvl="0" indent="0" algn="ctr" defTabSz="1066800">
            <a:lnSpc>
              <a:spcPct val="90000"/>
            </a:lnSpc>
            <a:spcBef>
              <a:spcPct val="0"/>
            </a:spcBef>
            <a:spcAft>
              <a:spcPct val="35000"/>
            </a:spcAft>
            <a:buNone/>
          </a:pPr>
          <a:r>
            <a:rPr lang="en-GB" sz="2400" kern="1200" dirty="0">
              <a:solidFill>
                <a:schemeClr val="bg2"/>
              </a:solidFill>
              <a:latin typeface="Montserrat" pitchFamily="2" charset="77"/>
            </a:rPr>
            <a:t>Community demographics &amp; structures</a:t>
          </a:r>
        </a:p>
      </dsp:txBody>
      <dsp:txXfrm>
        <a:off x="908614" y="1430435"/>
        <a:ext cx="2932983" cy="1172867"/>
      </dsp:txXfrm>
    </dsp:sp>
    <dsp:sp modelId="{247D6BBB-70BA-FF40-A006-A736301F4BB6}">
      <dsp:nvSpPr>
        <dsp:cNvPr id="0" name=""/>
        <dsp:cNvSpPr/>
      </dsp:nvSpPr>
      <dsp:spPr>
        <a:xfrm rot="5400000">
          <a:off x="10403805" y="-3637041"/>
          <a:ext cx="1039812" cy="14037329"/>
        </a:xfrm>
        <a:prstGeom prst="round2Same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228600" lvl="1" indent="-228600" algn="l" defTabSz="977900">
            <a:lnSpc>
              <a:spcPct val="90000"/>
            </a:lnSpc>
            <a:spcBef>
              <a:spcPct val="0"/>
            </a:spcBef>
            <a:spcAft>
              <a:spcPts val="1200"/>
            </a:spcAft>
            <a:buChar char="•"/>
          </a:pPr>
          <a:r>
            <a:rPr lang="en-GB" sz="2200" kern="1200" dirty="0">
              <a:solidFill>
                <a:schemeClr val="tx2"/>
              </a:solidFill>
              <a:latin typeface="Open Sans" panose="020B0606030504020204" pitchFamily="34" charset="0"/>
              <a:ea typeface="Open Sans" panose="020B0606030504020204" pitchFamily="34" charset="0"/>
              <a:cs typeface="Open Sans" panose="020B0606030504020204" pitchFamily="34" charset="0"/>
            </a:rPr>
            <a:t>How are decisions made, who participates and who is excluded, level of trust, tensions and conflict</a:t>
          </a:r>
        </a:p>
        <a:p>
          <a:pPr marL="228600" lvl="1" indent="-228600" algn="l" defTabSz="977900">
            <a:lnSpc>
              <a:spcPct val="90000"/>
            </a:lnSpc>
            <a:spcBef>
              <a:spcPct val="0"/>
            </a:spcBef>
            <a:spcAft>
              <a:spcPts val="1200"/>
            </a:spcAft>
            <a:buChar char="•"/>
          </a:pPr>
          <a:r>
            <a:rPr lang="en-GB" sz="2200" kern="1200" dirty="0">
              <a:solidFill>
                <a:schemeClr val="tx2"/>
              </a:solidFill>
              <a:latin typeface="Open Sans" panose="020B0606030504020204" pitchFamily="34" charset="0"/>
              <a:ea typeface="Open Sans" panose="020B0606030504020204" pitchFamily="34" charset="0"/>
              <a:cs typeface="Open Sans" panose="020B0606030504020204" pitchFamily="34" charset="0"/>
            </a:rPr>
            <a:t>Preferred ways to receive information and provide feedback, information needs, barriers faced </a:t>
          </a:r>
        </a:p>
      </dsp:txBody>
      <dsp:txXfrm rot="-5400000">
        <a:off x="3905047" y="2912476"/>
        <a:ext cx="13986570" cy="938294"/>
      </dsp:txXfrm>
    </dsp:sp>
    <dsp:sp modelId="{A88FDD63-CEDD-8044-89F2-E4926D3EBB4E}">
      <dsp:nvSpPr>
        <dsp:cNvPr id="0" name=""/>
        <dsp:cNvSpPr/>
      </dsp:nvSpPr>
      <dsp:spPr>
        <a:xfrm>
          <a:off x="845165" y="2731740"/>
          <a:ext cx="3059881" cy="1299765"/>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45720" rIns="91440" bIns="45720" numCol="1" spcCol="1270" anchor="ctr" anchorCtr="0">
          <a:noAutofit/>
        </a:bodyPr>
        <a:lstStyle/>
        <a:p>
          <a:pPr marL="0" lvl="0" indent="0" algn="ctr" defTabSz="1066800">
            <a:lnSpc>
              <a:spcPct val="90000"/>
            </a:lnSpc>
            <a:spcBef>
              <a:spcPct val="0"/>
            </a:spcBef>
            <a:spcAft>
              <a:spcPct val="35000"/>
            </a:spcAft>
            <a:buNone/>
          </a:pPr>
          <a:r>
            <a:rPr lang="en-GB" sz="2400" kern="1200" dirty="0">
              <a:solidFill>
                <a:schemeClr val="bg2"/>
              </a:solidFill>
              <a:latin typeface="Montserrat" pitchFamily="2" charset="77"/>
            </a:rPr>
            <a:t>Community relations &amp; communication</a:t>
          </a:r>
        </a:p>
      </dsp:txBody>
      <dsp:txXfrm>
        <a:off x="908614" y="2795189"/>
        <a:ext cx="2932983" cy="1172867"/>
      </dsp:txXfrm>
    </dsp:sp>
    <dsp:sp modelId="{DAC24D66-8572-BE45-88E6-46D82FF5FC61}">
      <dsp:nvSpPr>
        <dsp:cNvPr id="0" name=""/>
        <dsp:cNvSpPr/>
      </dsp:nvSpPr>
      <dsp:spPr>
        <a:xfrm rot="5400000">
          <a:off x="10403805" y="-2272288"/>
          <a:ext cx="1039812" cy="14037329"/>
        </a:xfrm>
        <a:prstGeom prst="round2Same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228600" lvl="1" indent="-228600" algn="l" defTabSz="889000">
            <a:lnSpc>
              <a:spcPct val="90000"/>
            </a:lnSpc>
            <a:spcBef>
              <a:spcPct val="0"/>
            </a:spcBef>
            <a:spcAft>
              <a:spcPts val="1200"/>
            </a:spcAft>
            <a:buChar char="•"/>
          </a:pPr>
          <a:r>
            <a:rPr lang="en-GB" sz="2200" kern="1200" dirty="0">
              <a:solidFill>
                <a:schemeClr val="tx2"/>
              </a:solidFill>
              <a:latin typeface="Open Sans" panose="020B0606030504020204" pitchFamily="34" charset="0"/>
              <a:ea typeface="Open Sans" panose="020B0606030504020204" pitchFamily="34" charset="0"/>
              <a:cs typeface="Open Sans" panose="020B0606030504020204" pitchFamily="34" charset="0"/>
            </a:rPr>
            <a:t>Gender roles and attitudes towards different group, including any discrimination</a:t>
          </a:r>
        </a:p>
      </dsp:txBody>
      <dsp:txXfrm rot="-5400000">
        <a:off x="3905047" y="4277229"/>
        <a:ext cx="13986570" cy="938294"/>
      </dsp:txXfrm>
    </dsp:sp>
    <dsp:sp modelId="{214E34C9-427F-154F-94C6-17698314B899}">
      <dsp:nvSpPr>
        <dsp:cNvPr id="0" name=""/>
        <dsp:cNvSpPr/>
      </dsp:nvSpPr>
      <dsp:spPr>
        <a:xfrm>
          <a:off x="845165" y="4096494"/>
          <a:ext cx="3059881" cy="1299765"/>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45720" rIns="91440" bIns="45720" numCol="1" spcCol="1270" anchor="ctr" anchorCtr="0">
          <a:noAutofit/>
        </a:bodyPr>
        <a:lstStyle/>
        <a:p>
          <a:pPr marL="0" lvl="0" indent="0" algn="ctr" defTabSz="1066800">
            <a:lnSpc>
              <a:spcPct val="90000"/>
            </a:lnSpc>
            <a:spcBef>
              <a:spcPct val="0"/>
            </a:spcBef>
            <a:spcAft>
              <a:spcPct val="35000"/>
            </a:spcAft>
            <a:buNone/>
          </a:pPr>
          <a:r>
            <a:rPr lang="en-GB" sz="2400" kern="1200" dirty="0">
              <a:solidFill>
                <a:schemeClr val="bg2"/>
              </a:solidFill>
              <a:latin typeface="Montserrat" pitchFamily="2" charset="77"/>
            </a:rPr>
            <a:t>Culture &amp; beliefs</a:t>
          </a:r>
        </a:p>
      </dsp:txBody>
      <dsp:txXfrm>
        <a:off x="908614" y="4159943"/>
        <a:ext cx="2932983" cy="1172867"/>
      </dsp:txXfrm>
    </dsp:sp>
    <dsp:sp modelId="{316DB134-425E-0544-A67C-F869121FB560}">
      <dsp:nvSpPr>
        <dsp:cNvPr id="0" name=""/>
        <dsp:cNvSpPr/>
      </dsp:nvSpPr>
      <dsp:spPr>
        <a:xfrm rot="5400000">
          <a:off x="10403805" y="-907534"/>
          <a:ext cx="1039812" cy="14037329"/>
        </a:xfrm>
        <a:prstGeom prst="round2Same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228600" lvl="1" indent="-228600" algn="l" defTabSz="889000">
            <a:lnSpc>
              <a:spcPct val="90000"/>
            </a:lnSpc>
            <a:spcBef>
              <a:spcPct val="0"/>
            </a:spcBef>
            <a:spcAft>
              <a:spcPts val="1200"/>
            </a:spcAft>
            <a:buChar char="•"/>
          </a:pPr>
          <a:r>
            <a:rPr lang="en-GB" sz="2200" kern="1200" dirty="0">
              <a:solidFill>
                <a:schemeClr val="tx2"/>
              </a:solidFill>
              <a:latin typeface="Open Sans" panose="020B0606030504020204" pitchFamily="34" charset="0"/>
              <a:ea typeface="Open Sans" panose="020B0606030504020204" pitchFamily="34" charset="0"/>
              <a:cs typeface="Open Sans" panose="020B0606030504020204" pitchFamily="34" charset="0"/>
            </a:rPr>
            <a:t>Community resources, skills and capacities</a:t>
          </a:r>
        </a:p>
        <a:p>
          <a:pPr marL="228600" lvl="1" indent="-228600" algn="l" defTabSz="889000">
            <a:lnSpc>
              <a:spcPct val="90000"/>
            </a:lnSpc>
            <a:spcBef>
              <a:spcPct val="0"/>
            </a:spcBef>
            <a:spcAft>
              <a:spcPts val="1200"/>
            </a:spcAft>
            <a:buChar char="•"/>
          </a:pPr>
          <a:r>
            <a:rPr lang="en-GB" sz="2200" kern="1200" dirty="0">
              <a:solidFill>
                <a:schemeClr val="tx2"/>
              </a:solidFill>
              <a:latin typeface="Open Sans" panose="020B0606030504020204" pitchFamily="34" charset="0"/>
              <a:ea typeface="Open Sans" panose="020B0606030504020204" pitchFamily="34" charset="0"/>
              <a:cs typeface="Open Sans" panose="020B0606030504020204" pitchFamily="34" charset="0"/>
            </a:rPr>
            <a:t>Actions already taken by the community</a:t>
          </a:r>
        </a:p>
      </dsp:txBody>
      <dsp:txXfrm rot="-5400000">
        <a:off x="3905047" y="5641983"/>
        <a:ext cx="13986570" cy="938294"/>
      </dsp:txXfrm>
    </dsp:sp>
    <dsp:sp modelId="{FEFCB59A-5D1E-6349-849D-4CD4BCFF35F9}">
      <dsp:nvSpPr>
        <dsp:cNvPr id="0" name=""/>
        <dsp:cNvSpPr/>
      </dsp:nvSpPr>
      <dsp:spPr>
        <a:xfrm>
          <a:off x="845165" y="5461248"/>
          <a:ext cx="3059881" cy="1299765"/>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45720" rIns="91440" bIns="45720" numCol="1" spcCol="1270" anchor="ctr" anchorCtr="0">
          <a:noAutofit/>
        </a:bodyPr>
        <a:lstStyle/>
        <a:p>
          <a:pPr marL="0" lvl="0" indent="0" algn="ctr" defTabSz="1066800">
            <a:lnSpc>
              <a:spcPct val="90000"/>
            </a:lnSpc>
            <a:spcBef>
              <a:spcPct val="0"/>
            </a:spcBef>
            <a:spcAft>
              <a:spcPct val="35000"/>
            </a:spcAft>
            <a:buNone/>
          </a:pPr>
          <a:r>
            <a:rPr lang="en-GB" sz="2400" kern="1200" dirty="0">
              <a:solidFill>
                <a:schemeClr val="bg2"/>
              </a:solidFill>
              <a:latin typeface="Montserrat" pitchFamily="2" charset="77"/>
            </a:rPr>
            <a:t>Community capacity</a:t>
          </a:r>
        </a:p>
      </dsp:txBody>
      <dsp:txXfrm>
        <a:off x="908614" y="5524697"/>
        <a:ext cx="2932983" cy="1172867"/>
      </dsp:txXfrm>
    </dsp:sp>
    <dsp:sp modelId="{3D7EC829-6283-6540-ADC8-14AA4EE81CBC}">
      <dsp:nvSpPr>
        <dsp:cNvPr id="0" name=""/>
        <dsp:cNvSpPr/>
      </dsp:nvSpPr>
      <dsp:spPr>
        <a:xfrm rot="5400000">
          <a:off x="10403805" y="457219"/>
          <a:ext cx="1039812" cy="14037329"/>
        </a:xfrm>
        <a:prstGeom prst="round2Same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228600" lvl="1" indent="-228600" algn="l" defTabSz="889000">
            <a:lnSpc>
              <a:spcPct val="90000"/>
            </a:lnSpc>
            <a:spcBef>
              <a:spcPct val="0"/>
            </a:spcBef>
            <a:spcAft>
              <a:spcPts val="1200"/>
            </a:spcAft>
            <a:buChar char="•"/>
          </a:pPr>
          <a:r>
            <a:rPr lang="en-GB" sz="2200" kern="1200" dirty="0">
              <a:solidFill>
                <a:schemeClr val="tx2"/>
              </a:solidFill>
              <a:latin typeface="Open Sans" panose="020B0606030504020204" pitchFamily="34" charset="0"/>
              <a:ea typeface="Open Sans" panose="020B0606030504020204" pitchFamily="34" charset="0"/>
              <a:cs typeface="Open Sans" panose="020B0606030504020204" pitchFamily="34" charset="0"/>
            </a:rPr>
            <a:t>What do people know about the RCRC, do they trust us?</a:t>
          </a:r>
        </a:p>
      </dsp:txBody>
      <dsp:txXfrm rot="-5400000">
        <a:off x="3905047" y="7006737"/>
        <a:ext cx="13986570" cy="938294"/>
      </dsp:txXfrm>
    </dsp:sp>
    <dsp:sp modelId="{8B14C9BC-C454-874E-A192-12F6C0C255B9}">
      <dsp:nvSpPr>
        <dsp:cNvPr id="0" name=""/>
        <dsp:cNvSpPr/>
      </dsp:nvSpPr>
      <dsp:spPr>
        <a:xfrm>
          <a:off x="845165" y="6826001"/>
          <a:ext cx="3059881" cy="1299765"/>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45720" rIns="91440" bIns="45720" numCol="1" spcCol="1270" anchor="ctr" anchorCtr="0">
          <a:noAutofit/>
        </a:bodyPr>
        <a:lstStyle/>
        <a:p>
          <a:pPr marL="0" lvl="0" indent="0" algn="ctr" defTabSz="1066800">
            <a:lnSpc>
              <a:spcPct val="90000"/>
            </a:lnSpc>
            <a:spcBef>
              <a:spcPct val="0"/>
            </a:spcBef>
            <a:spcAft>
              <a:spcPct val="35000"/>
            </a:spcAft>
            <a:buNone/>
          </a:pPr>
          <a:r>
            <a:rPr lang="en-GB" sz="2400" kern="1200" dirty="0">
              <a:solidFill>
                <a:schemeClr val="bg2"/>
              </a:solidFill>
              <a:latin typeface="Montserrat" pitchFamily="2" charset="77"/>
            </a:rPr>
            <a:t>Perceptions and trust in the RCRC</a:t>
          </a:r>
        </a:p>
      </dsp:txBody>
      <dsp:txXfrm>
        <a:off x="908614" y="6889450"/>
        <a:ext cx="2932983" cy="1172867"/>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724BD90-52B0-8749-9C2E-69965B66551E}">
      <dsp:nvSpPr>
        <dsp:cNvPr id="0" name=""/>
        <dsp:cNvSpPr/>
      </dsp:nvSpPr>
      <dsp:spPr>
        <a:xfrm>
          <a:off x="15254" y="0"/>
          <a:ext cx="4559515" cy="2026891"/>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9060" tIns="99060" rIns="99060" bIns="99060" numCol="1" spcCol="1270" anchor="ctr" anchorCtr="0">
          <a:noAutofit/>
        </a:bodyPr>
        <a:lstStyle/>
        <a:p>
          <a:pPr marL="0" lvl="0" indent="0" algn="ctr" defTabSz="1155700">
            <a:lnSpc>
              <a:spcPct val="90000"/>
            </a:lnSpc>
            <a:spcBef>
              <a:spcPct val="0"/>
            </a:spcBef>
            <a:spcAft>
              <a:spcPct val="35000"/>
            </a:spcAft>
            <a:buNone/>
          </a:pPr>
          <a:r>
            <a:rPr lang="en-GB" sz="2600" kern="1200">
              <a:solidFill>
                <a:schemeClr val="bg2"/>
              </a:solidFill>
              <a:latin typeface="Montserrat" pitchFamily="2" charset="77"/>
            </a:rPr>
            <a:t>Discuss in advance with community stakeholders, volunteers and local authorities</a:t>
          </a:r>
        </a:p>
      </dsp:txBody>
      <dsp:txXfrm>
        <a:off x="74620" y="59366"/>
        <a:ext cx="4440783" cy="1908159"/>
      </dsp:txXfrm>
    </dsp:sp>
    <dsp:sp modelId="{C8E8B5AA-951B-E040-A5EE-7053E38709B4}">
      <dsp:nvSpPr>
        <dsp:cNvPr id="0" name=""/>
        <dsp:cNvSpPr/>
      </dsp:nvSpPr>
      <dsp:spPr>
        <a:xfrm>
          <a:off x="5030721" y="448065"/>
          <a:ext cx="966617" cy="1130759"/>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2133600">
            <a:lnSpc>
              <a:spcPct val="90000"/>
            </a:lnSpc>
            <a:spcBef>
              <a:spcPct val="0"/>
            </a:spcBef>
            <a:spcAft>
              <a:spcPct val="35000"/>
            </a:spcAft>
            <a:buNone/>
          </a:pPr>
          <a:endParaRPr lang="en-GB" sz="4800" kern="1200">
            <a:solidFill>
              <a:schemeClr val="bg2"/>
            </a:solidFill>
            <a:latin typeface="Montserrat" pitchFamily="2" charset="77"/>
          </a:endParaRPr>
        </a:p>
      </dsp:txBody>
      <dsp:txXfrm>
        <a:off x="5030721" y="674217"/>
        <a:ext cx="676632" cy="678455"/>
      </dsp:txXfrm>
    </dsp:sp>
    <dsp:sp modelId="{2AD82744-A177-FD4A-95F1-B6C1DB04C527}">
      <dsp:nvSpPr>
        <dsp:cNvPr id="0" name=""/>
        <dsp:cNvSpPr/>
      </dsp:nvSpPr>
      <dsp:spPr>
        <a:xfrm>
          <a:off x="6398575" y="0"/>
          <a:ext cx="4559515" cy="2026891"/>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9060" tIns="99060" rIns="99060" bIns="99060" numCol="1" spcCol="1270" anchor="ctr" anchorCtr="0">
          <a:noAutofit/>
        </a:bodyPr>
        <a:lstStyle/>
        <a:p>
          <a:pPr marL="0" lvl="0" indent="0" algn="ctr" defTabSz="1155700">
            <a:lnSpc>
              <a:spcPct val="90000"/>
            </a:lnSpc>
            <a:spcBef>
              <a:spcPct val="0"/>
            </a:spcBef>
            <a:spcAft>
              <a:spcPct val="35000"/>
            </a:spcAft>
            <a:buNone/>
          </a:pPr>
          <a:r>
            <a:rPr lang="en-GB" sz="2600" kern="1200">
              <a:solidFill>
                <a:schemeClr val="bg2"/>
              </a:solidFill>
              <a:latin typeface="Montserrat" pitchFamily="2" charset="77"/>
            </a:rPr>
            <a:t>Information to share with the wider community e.g., through a community meeting </a:t>
          </a:r>
        </a:p>
      </dsp:txBody>
      <dsp:txXfrm>
        <a:off x="6457941" y="59366"/>
        <a:ext cx="4440783" cy="1908159"/>
      </dsp:txXfrm>
    </dsp:sp>
    <dsp:sp modelId="{9E64450D-9E23-764C-8555-7E4195373DA5}">
      <dsp:nvSpPr>
        <dsp:cNvPr id="0" name=""/>
        <dsp:cNvSpPr/>
      </dsp:nvSpPr>
      <dsp:spPr>
        <a:xfrm>
          <a:off x="11414042" y="448065"/>
          <a:ext cx="966617" cy="1130759"/>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2133600">
            <a:lnSpc>
              <a:spcPct val="90000"/>
            </a:lnSpc>
            <a:spcBef>
              <a:spcPct val="0"/>
            </a:spcBef>
            <a:spcAft>
              <a:spcPct val="35000"/>
            </a:spcAft>
            <a:buNone/>
          </a:pPr>
          <a:endParaRPr lang="en-GB" sz="4800" kern="1200">
            <a:solidFill>
              <a:schemeClr val="bg2"/>
            </a:solidFill>
            <a:latin typeface="Montserrat" pitchFamily="2" charset="77"/>
          </a:endParaRPr>
        </a:p>
      </dsp:txBody>
      <dsp:txXfrm>
        <a:off x="11414042" y="674217"/>
        <a:ext cx="676632" cy="678455"/>
      </dsp:txXfrm>
    </dsp:sp>
    <dsp:sp modelId="{10120E6C-5E35-1E48-AC86-9986063F84DB}">
      <dsp:nvSpPr>
        <dsp:cNvPr id="0" name=""/>
        <dsp:cNvSpPr/>
      </dsp:nvSpPr>
      <dsp:spPr>
        <a:xfrm>
          <a:off x="12781897" y="0"/>
          <a:ext cx="4559515" cy="2026891"/>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9060" tIns="99060" rIns="99060" bIns="99060" numCol="1" spcCol="1270" anchor="ctr" anchorCtr="0">
          <a:noAutofit/>
        </a:bodyPr>
        <a:lstStyle/>
        <a:p>
          <a:pPr marL="0" lvl="0" indent="0" algn="ctr" defTabSz="1155700">
            <a:lnSpc>
              <a:spcPct val="90000"/>
            </a:lnSpc>
            <a:spcBef>
              <a:spcPct val="0"/>
            </a:spcBef>
            <a:spcAft>
              <a:spcPct val="35000"/>
            </a:spcAft>
            <a:buNone/>
          </a:pPr>
          <a:r>
            <a:rPr lang="en-GB" sz="2600" kern="1200">
              <a:solidFill>
                <a:schemeClr val="bg2"/>
              </a:solidFill>
              <a:latin typeface="Montserrat" pitchFamily="2" charset="77"/>
            </a:rPr>
            <a:t>Topics to brief assessment teams on</a:t>
          </a:r>
        </a:p>
      </dsp:txBody>
      <dsp:txXfrm>
        <a:off x="12841263" y="59366"/>
        <a:ext cx="4440783" cy="1908159"/>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A0F91C1-7DB2-6446-908F-EF85114EE5CB}">
      <dsp:nvSpPr>
        <dsp:cNvPr id="0" name=""/>
        <dsp:cNvSpPr/>
      </dsp:nvSpPr>
      <dsp:spPr>
        <a:xfrm>
          <a:off x="2827" y="1820780"/>
          <a:ext cx="4789908" cy="4986631"/>
        </a:xfrm>
        <a:prstGeom prst="roundRect">
          <a:avLst>
            <a:gd name="adj" fmla="val 10000"/>
          </a:avLst>
        </a:prstGeom>
        <a:solidFill>
          <a:srgbClr val="01C8C3"/>
        </a:solidFill>
        <a:ln w="25400" cap="flat" cmpd="sng" algn="ctr">
          <a:solidFill>
            <a:srgbClr val="01C8C3"/>
          </a:solidFill>
          <a:prstDash val="solid"/>
        </a:ln>
        <a:effectLst/>
      </dsp:spPr>
      <dsp:style>
        <a:lnRef idx="2">
          <a:scrgbClr r="0" g="0" b="0"/>
        </a:lnRef>
        <a:fillRef idx="1">
          <a:scrgbClr r="0" g="0" b="0"/>
        </a:fillRef>
        <a:effectRef idx="0">
          <a:scrgbClr r="0" g="0" b="0"/>
        </a:effectRef>
        <a:fontRef idx="minor"/>
      </dsp:style>
      <dsp:txBody>
        <a:bodyPr spcFirstLastPara="0" vert="horz" wrap="square" lIns="123825" tIns="123825" rIns="123825" bIns="123825" numCol="1" spcCol="1270" anchor="t" anchorCtr="0">
          <a:noAutofit/>
        </a:bodyPr>
        <a:lstStyle/>
        <a:p>
          <a:pPr marL="228600" lvl="1" indent="-228600" algn="l" defTabSz="1066800">
            <a:lnSpc>
              <a:spcPct val="90000"/>
            </a:lnSpc>
            <a:spcBef>
              <a:spcPct val="0"/>
            </a:spcBef>
            <a:spcAft>
              <a:spcPts val="1200"/>
            </a:spcAft>
            <a:buChar char="•"/>
          </a:pPr>
          <a:r>
            <a:rPr lang="en-GB" sz="2400" kern="1200" dirty="0">
              <a:latin typeface="Open Sans" panose="020B0606030504020204" pitchFamily="34" charset="0"/>
              <a:ea typeface="Open Sans" panose="020B0606030504020204" pitchFamily="34" charset="0"/>
              <a:cs typeface="Open Sans" panose="020B0606030504020204" pitchFamily="34" charset="0"/>
            </a:rPr>
            <a:t>Understand resistance</a:t>
          </a:r>
        </a:p>
        <a:p>
          <a:pPr marL="228600" lvl="1" indent="-228600" algn="l" defTabSz="1066800">
            <a:lnSpc>
              <a:spcPct val="90000"/>
            </a:lnSpc>
            <a:spcBef>
              <a:spcPct val="0"/>
            </a:spcBef>
            <a:spcAft>
              <a:spcPts val="1200"/>
            </a:spcAft>
            <a:buChar char="•"/>
          </a:pPr>
          <a:r>
            <a:rPr lang="en-GB" sz="2400" kern="1200" dirty="0">
              <a:latin typeface="Open Sans" panose="020B0606030504020204" pitchFamily="34" charset="0"/>
              <a:ea typeface="Open Sans" panose="020B0606030504020204" pitchFamily="34" charset="0"/>
              <a:cs typeface="Open Sans" panose="020B0606030504020204" pitchFamily="34" charset="0"/>
            </a:rPr>
            <a:t>Explain why it's needed – openly and widely</a:t>
          </a:r>
        </a:p>
        <a:p>
          <a:pPr marL="228600" lvl="1" indent="-228600" algn="l" defTabSz="1066800">
            <a:lnSpc>
              <a:spcPct val="90000"/>
            </a:lnSpc>
            <a:spcBef>
              <a:spcPct val="0"/>
            </a:spcBef>
            <a:spcAft>
              <a:spcPts val="1200"/>
            </a:spcAft>
            <a:buChar char="•"/>
          </a:pPr>
          <a:r>
            <a:rPr lang="en-GB" sz="2400" kern="1200" dirty="0">
              <a:latin typeface="Open Sans" panose="020B0606030504020204" pitchFamily="34" charset="0"/>
              <a:ea typeface="Open Sans" panose="020B0606030504020204" pitchFamily="34" charset="0"/>
              <a:cs typeface="Open Sans" panose="020B0606030504020204" pitchFamily="34" charset="0"/>
            </a:rPr>
            <a:t>Include volunteers &amp; committees</a:t>
          </a:r>
        </a:p>
      </dsp:txBody>
      <dsp:txXfrm>
        <a:off x="117583" y="1935536"/>
        <a:ext cx="4560396" cy="3688555"/>
      </dsp:txXfrm>
    </dsp:sp>
    <dsp:sp modelId="{415453CB-D949-624D-BF4E-76BC5C12891E}">
      <dsp:nvSpPr>
        <dsp:cNvPr id="0" name=""/>
        <dsp:cNvSpPr/>
      </dsp:nvSpPr>
      <dsp:spPr>
        <a:xfrm rot="1350276">
          <a:off x="2073621" y="2401119"/>
          <a:ext cx="5988565" cy="5988565"/>
        </a:xfrm>
        <a:prstGeom prst="leftCircularArrow">
          <a:avLst>
            <a:gd name="adj1" fmla="val 2046"/>
            <a:gd name="adj2" fmla="val 245427"/>
            <a:gd name="adj3" fmla="val 1217776"/>
            <a:gd name="adj4" fmla="val 8221328"/>
            <a:gd name="adj5" fmla="val 2387"/>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0278BFE1-75F6-7E49-87C8-863FBF89B6E2}">
      <dsp:nvSpPr>
        <dsp:cNvPr id="0" name=""/>
        <dsp:cNvSpPr/>
      </dsp:nvSpPr>
      <dsp:spPr>
        <a:xfrm>
          <a:off x="745300" y="5788276"/>
          <a:ext cx="4458128" cy="1749685"/>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35560" rIns="53340" bIns="35560" numCol="1" spcCol="1270" anchor="ctr" anchorCtr="0">
          <a:noAutofit/>
        </a:bodyPr>
        <a:lstStyle/>
        <a:p>
          <a:pPr marL="0" lvl="0" indent="0" algn="ctr" defTabSz="1244600">
            <a:lnSpc>
              <a:spcPct val="90000"/>
            </a:lnSpc>
            <a:spcBef>
              <a:spcPct val="0"/>
            </a:spcBef>
            <a:spcAft>
              <a:spcPct val="35000"/>
            </a:spcAft>
            <a:buNone/>
          </a:pPr>
          <a:r>
            <a:rPr lang="en-GB" sz="2800" b="1" kern="1200" dirty="0">
              <a:solidFill>
                <a:schemeClr val="tx2"/>
              </a:solidFill>
              <a:latin typeface="Montserrat" pitchFamily="2" charset="77"/>
            </a:rPr>
            <a:t>1. Build understanding and acceptance to use selection criteria</a:t>
          </a:r>
        </a:p>
      </dsp:txBody>
      <dsp:txXfrm>
        <a:off x="796547" y="5839523"/>
        <a:ext cx="4355634" cy="1647191"/>
      </dsp:txXfrm>
    </dsp:sp>
    <dsp:sp modelId="{B0EC277C-8D8F-4B4D-97B4-F96767B65F39}">
      <dsp:nvSpPr>
        <dsp:cNvPr id="0" name=""/>
        <dsp:cNvSpPr/>
      </dsp:nvSpPr>
      <dsp:spPr>
        <a:xfrm>
          <a:off x="5791076" y="1535260"/>
          <a:ext cx="5559042" cy="5557671"/>
        </a:xfrm>
        <a:prstGeom prst="roundRect">
          <a:avLst>
            <a:gd name="adj" fmla="val 10000"/>
          </a:avLst>
        </a:prstGeom>
        <a:solidFill>
          <a:srgbClr val="01C8C3"/>
        </a:solidFill>
        <a:ln w="25400" cap="flat" cmpd="sng" algn="ctr">
          <a:solidFill>
            <a:srgbClr val="01C8C3"/>
          </a:solidFill>
          <a:prstDash val="solid"/>
        </a:ln>
        <a:effectLst/>
      </dsp:spPr>
      <dsp:style>
        <a:lnRef idx="2">
          <a:scrgbClr r="0" g="0" b="0"/>
        </a:lnRef>
        <a:fillRef idx="1">
          <a:scrgbClr r="0" g="0" b="0"/>
        </a:fillRef>
        <a:effectRef idx="0">
          <a:scrgbClr r="0" g="0" b="0"/>
        </a:effectRef>
        <a:fontRef idx="minor"/>
      </dsp:style>
      <dsp:txBody>
        <a:bodyPr spcFirstLastPara="0" vert="horz" wrap="square" lIns="123825" tIns="0" rIns="123825" bIns="123825" numCol="1" spcCol="1270" anchor="t" anchorCtr="0">
          <a:noAutofit/>
        </a:bodyPr>
        <a:lstStyle/>
        <a:p>
          <a:pPr marL="228600" lvl="1" indent="-228600" algn="l" defTabSz="1066800">
            <a:lnSpc>
              <a:spcPct val="90000"/>
            </a:lnSpc>
            <a:spcBef>
              <a:spcPct val="0"/>
            </a:spcBef>
            <a:spcAft>
              <a:spcPts val="1200"/>
            </a:spcAft>
            <a:buChar char="•"/>
          </a:pPr>
          <a:r>
            <a:rPr lang="en-GB" sz="2400" kern="1200" dirty="0">
              <a:latin typeface="Open Sans" panose="020B0606030504020204" pitchFamily="34" charset="0"/>
              <a:ea typeface="Open Sans" panose="020B0606030504020204" pitchFamily="34" charset="0"/>
              <a:cs typeface="Open Sans" panose="020B0606030504020204" pitchFamily="34" charset="0"/>
            </a:rPr>
            <a:t>Understand the context </a:t>
          </a:r>
        </a:p>
        <a:p>
          <a:pPr marL="228600" lvl="1" indent="-228600" algn="l" defTabSz="1066800">
            <a:lnSpc>
              <a:spcPct val="90000"/>
            </a:lnSpc>
            <a:spcBef>
              <a:spcPct val="0"/>
            </a:spcBef>
            <a:spcAft>
              <a:spcPts val="1200"/>
            </a:spcAft>
            <a:buChar char="•"/>
          </a:pPr>
          <a:r>
            <a:rPr lang="en-GB" sz="2400" kern="1200" dirty="0">
              <a:latin typeface="Open Sans" panose="020B0606030504020204" pitchFamily="34" charset="0"/>
              <a:ea typeface="Open Sans" panose="020B0606030504020204" pitchFamily="34" charset="0"/>
              <a:cs typeface="Open Sans" panose="020B0606030504020204" pitchFamily="34" charset="0"/>
            </a:rPr>
            <a:t>Discuss with a wide range of groups</a:t>
          </a:r>
        </a:p>
        <a:p>
          <a:pPr marL="228600" lvl="1" indent="-228600" algn="l" defTabSz="1066800">
            <a:lnSpc>
              <a:spcPct val="90000"/>
            </a:lnSpc>
            <a:spcBef>
              <a:spcPct val="0"/>
            </a:spcBef>
            <a:spcAft>
              <a:spcPts val="1200"/>
            </a:spcAft>
            <a:buChar char="•"/>
          </a:pPr>
          <a:r>
            <a:rPr lang="en-GB" sz="2400" kern="1200" dirty="0">
              <a:latin typeface="Open Sans" panose="020B0606030504020204" pitchFamily="34" charset="0"/>
              <a:ea typeface="Open Sans" panose="020B0606030504020204" pitchFamily="34" charset="0"/>
              <a:cs typeface="Open Sans" panose="020B0606030504020204" pitchFamily="34" charset="0"/>
            </a:rPr>
            <a:t>Ask the community who needs the support most</a:t>
          </a:r>
        </a:p>
        <a:p>
          <a:pPr marL="228600" lvl="1" indent="-228600" algn="l" defTabSz="1066800">
            <a:lnSpc>
              <a:spcPct val="90000"/>
            </a:lnSpc>
            <a:spcBef>
              <a:spcPct val="0"/>
            </a:spcBef>
            <a:spcAft>
              <a:spcPts val="1200"/>
            </a:spcAft>
            <a:buChar char="•"/>
          </a:pPr>
          <a:r>
            <a:rPr lang="en-GB" sz="2400" kern="1200" dirty="0">
              <a:latin typeface="Open Sans" panose="020B0606030504020204" pitchFamily="34" charset="0"/>
              <a:ea typeface="Open Sans" panose="020B0606030504020204" pitchFamily="34" charset="0"/>
              <a:cs typeface="Open Sans" panose="020B0606030504020204" pitchFamily="34" charset="0"/>
            </a:rPr>
            <a:t>Compromise to build acceptance</a:t>
          </a:r>
        </a:p>
        <a:p>
          <a:pPr marL="228600" lvl="1" indent="-228600" algn="l" defTabSz="1066800">
            <a:lnSpc>
              <a:spcPct val="90000"/>
            </a:lnSpc>
            <a:spcBef>
              <a:spcPct val="0"/>
            </a:spcBef>
            <a:spcAft>
              <a:spcPts val="1200"/>
            </a:spcAft>
            <a:buChar char="•"/>
          </a:pPr>
          <a:r>
            <a:rPr lang="en-GB" sz="2400" kern="1200">
              <a:latin typeface="Open Sans" panose="020B0606030504020204" pitchFamily="34" charset="0"/>
              <a:ea typeface="Open Sans" panose="020B0606030504020204" pitchFamily="34" charset="0"/>
              <a:cs typeface="Open Sans" panose="020B0606030504020204" pitchFamily="34" charset="0"/>
            </a:rPr>
            <a:t>Discuss targeting</a:t>
          </a:r>
        </a:p>
        <a:p>
          <a:pPr marL="228600" lvl="1" indent="-228600" algn="l" defTabSz="1066800">
            <a:lnSpc>
              <a:spcPct val="90000"/>
            </a:lnSpc>
            <a:spcBef>
              <a:spcPct val="0"/>
            </a:spcBef>
            <a:spcAft>
              <a:spcPts val="1200"/>
            </a:spcAft>
            <a:buChar char="•"/>
          </a:pPr>
          <a:r>
            <a:rPr lang="en-GB" sz="2400" kern="1200" dirty="0">
              <a:latin typeface="Open Sans" panose="020B0606030504020204" pitchFamily="34" charset="0"/>
              <a:ea typeface="Open Sans" panose="020B0606030504020204" pitchFamily="34" charset="0"/>
              <a:cs typeface="Open Sans" panose="020B0606030504020204" pitchFamily="34" charset="0"/>
            </a:rPr>
            <a:t>Practical and fair criteria</a:t>
          </a:r>
        </a:p>
      </dsp:txBody>
      <dsp:txXfrm>
        <a:off x="5918974" y="2854088"/>
        <a:ext cx="5303246" cy="4110946"/>
      </dsp:txXfrm>
    </dsp:sp>
    <dsp:sp modelId="{51F4BE5C-6D10-7041-BB57-355FA3C35D37}">
      <dsp:nvSpPr>
        <dsp:cNvPr id="0" name=""/>
        <dsp:cNvSpPr/>
      </dsp:nvSpPr>
      <dsp:spPr>
        <a:xfrm rot="20670730">
          <a:off x="8571843" y="40079"/>
          <a:ext cx="6110214" cy="6110214"/>
        </a:xfrm>
        <a:prstGeom prst="circularArrow">
          <a:avLst>
            <a:gd name="adj1" fmla="val 2006"/>
            <a:gd name="adj2" fmla="val 240317"/>
            <a:gd name="adj3" fmla="val 20639843"/>
            <a:gd name="adj4" fmla="val 13631182"/>
            <a:gd name="adj5" fmla="val 234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A1DB2EB9-BDA4-F246-9F6B-DC40DB0AC3F0}">
      <dsp:nvSpPr>
        <dsp:cNvPr id="0" name=""/>
        <dsp:cNvSpPr/>
      </dsp:nvSpPr>
      <dsp:spPr>
        <a:xfrm>
          <a:off x="6917435" y="710153"/>
          <a:ext cx="4458128" cy="1749685"/>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35560" rIns="53340" bIns="35560" numCol="1" spcCol="1270" anchor="ctr" anchorCtr="0">
          <a:noAutofit/>
        </a:bodyPr>
        <a:lstStyle/>
        <a:p>
          <a:pPr marL="0" lvl="0" indent="0" algn="ctr" defTabSz="1244600">
            <a:lnSpc>
              <a:spcPct val="90000"/>
            </a:lnSpc>
            <a:spcBef>
              <a:spcPct val="0"/>
            </a:spcBef>
            <a:spcAft>
              <a:spcPct val="35000"/>
            </a:spcAft>
            <a:buNone/>
          </a:pPr>
          <a:r>
            <a:rPr lang="en-GB" sz="2800" b="1" kern="1200">
              <a:solidFill>
                <a:schemeClr val="tx2"/>
              </a:solidFill>
              <a:latin typeface="Montserrat" pitchFamily="2" charset="77"/>
            </a:rPr>
            <a:t>2. Discuss and agree the selection criteria</a:t>
          </a:r>
        </a:p>
      </dsp:txBody>
      <dsp:txXfrm>
        <a:off x="6968682" y="761400"/>
        <a:ext cx="4355634" cy="1647191"/>
      </dsp:txXfrm>
    </dsp:sp>
    <dsp:sp modelId="{8C7287EC-E35C-9541-BE1F-5F0E227D7059}">
      <dsp:nvSpPr>
        <dsp:cNvPr id="0" name=""/>
        <dsp:cNvSpPr/>
      </dsp:nvSpPr>
      <dsp:spPr>
        <a:xfrm>
          <a:off x="11963892" y="1820780"/>
          <a:ext cx="4789908" cy="4986631"/>
        </a:xfrm>
        <a:prstGeom prst="roundRect">
          <a:avLst>
            <a:gd name="adj" fmla="val 10000"/>
          </a:avLst>
        </a:prstGeom>
        <a:solidFill>
          <a:srgbClr val="01C8C3"/>
        </a:solidFill>
        <a:ln w="25400" cap="flat" cmpd="sng" algn="ctr">
          <a:solidFill>
            <a:srgbClr val="01C8C3"/>
          </a:solidFill>
          <a:prstDash val="solid"/>
        </a:ln>
        <a:effectLst/>
      </dsp:spPr>
      <dsp:style>
        <a:lnRef idx="2">
          <a:scrgbClr r="0" g="0" b="0"/>
        </a:lnRef>
        <a:fillRef idx="1">
          <a:scrgbClr r="0" g="0" b="0"/>
        </a:fillRef>
        <a:effectRef idx="0">
          <a:scrgbClr r="0" g="0" b="0"/>
        </a:effectRef>
        <a:fontRef idx="minor"/>
      </dsp:style>
      <dsp:txBody>
        <a:bodyPr spcFirstLastPara="0" vert="horz" wrap="square" lIns="123825" tIns="123825" rIns="123825" bIns="123825" numCol="1" spcCol="1270" anchor="t" anchorCtr="0">
          <a:noAutofit/>
        </a:bodyPr>
        <a:lstStyle/>
        <a:p>
          <a:pPr marL="228600" lvl="1" indent="-228600" algn="l" defTabSz="1066800">
            <a:lnSpc>
              <a:spcPct val="90000"/>
            </a:lnSpc>
            <a:spcBef>
              <a:spcPct val="0"/>
            </a:spcBef>
            <a:spcAft>
              <a:spcPts val="1200"/>
            </a:spcAft>
            <a:buChar char="•"/>
          </a:pPr>
          <a:r>
            <a:rPr lang="en-GB" sz="2400" kern="1200" dirty="0">
              <a:latin typeface="Open Sans" panose="020B0606030504020204" pitchFamily="34" charset="0"/>
              <a:ea typeface="Open Sans" panose="020B0606030504020204" pitchFamily="34" charset="0"/>
              <a:cs typeface="Open Sans" panose="020B0606030504020204" pitchFamily="34" charset="0"/>
            </a:rPr>
            <a:t>Communicate final criteria clearly and widely</a:t>
          </a:r>
        </a:p>
        <a:p>
          <a:pPr marL="228600" lvl="1" indent="-228600" algn="l" defTabSz="1066800">
            <a:lnSpc>
              <a:spcPct val="90000"/>
            </a:lnSpc>
            <a:spcBef>
              <a:spcPct val="0"/>
            </a:spcBef>
            <a:spcAft>
              <a:spcPts val="1200"/>
            </a:spcAft>
            <a:buChar char="•"/>
          </a:pPr>
          <a:r>
            <a:rPr lang="en-GB" sz="2400" kern="1200" dirty="0">
              <a:latin typeface="Open Sans" panose="020B0606030504020204" pitchFamily="34" charset="0"/>
              <a:ea typeface="Open Sans" panose="020B0606030504020204" pitchFamily="34" charset="0"/>
              <a:cs typeface="Open Sans" panose="020B0606030504020204" pitchFamily="34" charset="0"/>
            </a:rPr>
            <a:t>Brief staff and volunteers</a:t>
          </a:r>
        </a:p>
        <a:p>
          <a:pPr marL="228600" lvl="1" indent="-228600" algn="l" defTabSz="1066800">
            <a:lnSpc>
              <a:spcPct val="90000"/>
            </a:lnSpc>
            <a:spcBef>
              <a:spcPct val="0"/>
            </a:spcBef>
            <a:spcAft>
              <a:spcPts val="1200"/>
            </a:spcAft>
            <a:buChar char="•"/>
          </a:pPr>
          <a:r>
            <a:rPr lang="en-GB" sz="2400" kern="1200" dirty="0">
              <a:latin typeface="Open Sans" panose="020B0606030504020204" pitchFamily="34" charset="0"/>
              <a:ea typeface="Open Sans" panose="020B0606030504020204" pitchFamily="34" charset="0"/>
              <a:cs typeface="Open Sans" panose="020B0606030504020204" pitchFamily="34" charset="0"/>
            </a:rPr>
            <a:t>A feedback mechanism is essential – with confidential channels</a:t>
          </a:r>
        </a:p>
      </dsp:txBody>
      <dsp:txXfrm>
        <a:off x="12078648" y="1935536"/>
        <a:ext cx="4560396" cy="3688555"/>
      </dsp:txXfrm>
    </dsp:sp>
    <dsp:sp modelId="{8EED5BA5-C845-E745-8A6B-1764A8E97031}">
      <dsp:nvSpPr>
        <dsp:cNvPr id="0" name=""/>
        <dsp:cNvSpPr/>
      </dsp:nvSpPr>
      <dsp:spPr>
        <a:xfrm>
          <a:off x="12698344" y="5788276"/>
          <a:ext cx="4458128" cy="1749685"/>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35560" rIns="53340" bIns="35560" numCol="1" spcCol="1270" anchor="ctr" anchorCtr="0">
          <a:noAutofit/>
        </a:bodyPr>
        <a:lstStyle/>
        <a:p>
          <a:pPr marL="0" lvl="0" indent="0" algn="ctr" defTabSz="1244600">
            <a:lnSpc>
              <a:spcPct val="90000"/>
            </a:lnSpc>
            <a:spcBef>
              <a:spcPct val="0"/>
            </a:spcBef>
            <a:spcAft>
              <a:spcPct val="35000"/>
            </a:spcAft>
            <a:buNone/>
          </a:pPr>
          <a:r>
            <a:rPr lang="en-GB" sz="2800" b="1" kern="1200" dirty="0">
              <a:solidFill>
                <a:schemeClr val="tx2"/>
              </a:solidFill>
              <a:latin typeface="Montserrat" pitchFamily="2" charset="77"/>
            </a:rPr>
            <a:t>3. Communicate the agreed criteria widely and answer questions</a:t>
          </a:r>
        </a:p>
      </dsp:txBody>
      <dsp:txXfrm>
        <a:off x="12749591" y="5839523"/>
        <a:ext cx="4355634" cy="1647191"/>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47BE48E-8222-D241-91E4-E2BC356B5E1E}">
      <dsp:nvSpPr>
        <dsp:cNvPr id="0" name=""/>
        <dsp:cNvSpPr/>
      </dsp:nvSpPr>
      <dsp:spPr>
        <a:xfrm>
          <a:off x="569905" y="4313"/>
          <a:ext cx="4390464" cy="1460093"/>
        </a:xfrm>
        <a:prstGeom prst="chevron">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5560" tIns="17780" rIns="0" bIns="17780" numCol="1" spcCol="1270" anchor="ctr" anchorCtr="0">
          <a:noAutofit/>
        </a:bodyPr>
        <a:lstStyle/>
        <a:p>
          <a:pPr marL="0" lvl="0" indent="0" algn="ctr" defTabSz="1244600">
            <a:lnSpc>
              <a:spcPct val="90000"/>
            </a:lnSpc>
            <a:spcBef>
              <a:spcPct val="0"/>
            </a:spcBef>
            <a:spcAft>
              <a:spcPct val="35000"/>
            </a:spcAft>
            <a:buNone/>
          </a:pPr>
          <a:r>
            <a:rPr lang="en-GB" sz="2800" kern="1200" dirty="0">
              <a:solidFill>
                <a:schemeClr val="bg2"/>
              </a:solidFill>
              <a:latin typeface="Montserrat" pitchFamily="2" charset="77"/>
            </a:rPr>
            <a:t>Participation</a:t>
          </a:r>
        </a:p>
      </dsp:txBody>
      <dsp:txXfrm>
        <a:off x="1299952" y="4313"/>
        <a:ext cx="2930371" cy="1460093"/>
      </dsp:txXfrm>
    </dsp:sp>
    <dsp:sp modelId="{154E3D5B-3C1C-2744-9DA9-7EF2AE2BA3B0}">
      <dsp:nvSpPr>
        <dsp:cNvPr id="0" name=""/>
        <dsp:cNvSpPr/>
      </dsp:nvSpPr>
      <dsp:spPr>
        <a:xfrm>
          <a:off x="4485839" y="128421"/>
          <a:ext cx="4460799" cy="1211877"/>
        </a:xfrm>
        <a:prstGeom prst="chevron">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130" tIns="12065" rIns="0" bIns="12065" numCol="1" spcCol="1270" anchor="ctr" anchorCtr="0">
          <a:noAutofit/>
        </a:bodyPr>
        <a:lstStyle/>
        <a:p>
          <a:pPr marL="0" lvl="0" indent="0" algn="ctr" defTabSz="844550">
            <a:lnSpc>
              <a:spcPct val="90000"/>
            </a:lnSpc>
            <a:spcBef>
              <a:spcPct val="0"/>
            </a:spcBef>
            <a:spcAft>
              <a:spcPct val="35000"/>
            </a:spcAft>
            <a:buNone/>
          </a:pPr>
          <a:r>
            <a:rPr lang="en-GB" sz="1900" kern="1200" dirty="0">
              <a:latin typeface="Open Sans" panose="020B0606030504020204" pitchFamily="34" charset="0"/>
              <a:ea typeface="Open Sans" panose="020B0606030504020204" pitchFamily="34" charset="0"/>
              <a:cs typeface="Open Sans" panose="020B0606030504020204" pitchFamily="34" charset="0"/>
            </a:rPr>
            <a:t>Hold regular FGDs with communities to check priority needs are being met</a:t>
          </a:r>
        </a:p>
      </dsp:txBody>
      <dsp:txXfrm>
        <a:off x="5091778" y="128421"/>
        <a:ext cx="3248922" cy="1211877"/>
      </dsp:txXfrm>
    </dsp:sp>
    <dsp:sp modelId="{83B9E908-742F-384F-9499-02B29DECD762}">
      <dsp:nvSpPr>
        <dsp:cNvPr id="0" name=""/>
        <dsp:cNvSpPr/>
      </dsp:nvSpPr>
      <dsp:spPr>
        <a:xfrm>
          <a:off x="8522482" y="128421"/>
          <a:ext cx="4460799" cy="1211877"/>
        </a:xfrm>
        <a:prstGeom prst="chevron">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130" tIns="12065" rIns="0" bIns="12065" numCol="1" spcCol="1270" anchor="ctr" anchorCtr="0">
          <a:noAutofit/>
        </a:bodyPr>
        <a:lstStyle/>
        <a:p>
          <a:pPr marL="0" lvl="0" indent="0" algn="ctr" defTabSz="844550">
            <a:lnSpc>
              <a:spcPct val="90000"/>
            </a:lnSpc>
            <a:spcBef>
              <a:spcPct val="0"/>
            </a:spcBef>
            <a:spcAft>
              <a:spcPct val="35000"/>
            </a:spcAft>
            <a:buNone/>
          </a:pPr>
          <a:r>
            <a:rPr lang="en-GB" sz="1900" kern="1200" dirty="0">
              <a:latin typeface="Open Sans" panose="020B0606030504020204" pitchFamily="34" charset="0"/>
              <a:ea typeface="Open Sans" panose="020B0606030504020204" pitchFamily="34" charset="0"/>
              <a:cs typeface="Open Sans" panose="020B0606030504020204" pitchFamily="34" charset="0"/>
            </a:rPr>
            <a:t>% of community members who feel their opinion is taken into account</a:t>
          </a:r>
        </a:p>
      </dsp:txBody>
      <dsp:txXfrm>
        <a:off x="9128421" y="128421"/>
        <a:ext cx="3248922" cy="1211877"/>
      </dsp:txXfrm>
    </dsp:sp>
    <dsp:sp modelId="{F843331F-3099-414D-8A84-CEA283349F39}">
      <dsp:nvSpPr>
        <dsp:cNvPr id="0" name=""/>
        <dsp:cNvSpPr/>
      </dsp:nvSpPr>
      <dsp:spPr>
        <a:xfrm>
          <a:off x="12559125" y="128421"/>
          <a:ext cx="4460799" cy="1211877"/>
        </a:xfrm>
        <a:prstGeom prst="chevron">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130" tIns="12065" rIns="0" bIns="12065" numCol="1" spcCol="1270" anchor="ctr" anchorCtr="0">
          <a:noAutofit/>
        </a:bodyPr>
        <a:lstStyle/>
        <a:p>
          <a:pPr marL="0" lvl="0" indent="0" algn="ctr" defTabSz="844550">
            <a:lnSpc>
              <a:spcPct val="90000"/>
            </a:lnSpc>
            <a:spcBef>
              <a:spcPct val="0"/>
            </a:spcBef>
            <a:spcAft>
              <a:spcPct val="35000"/>
            </a:spcAft>
            <a:buNone/>
          </a:pPr>
          <a:r>
            <a:rPr lang="en-GB" sz="1900" kern="1200" dirty="0">
              <a:latin typeface="Open Sans" panose="020B0606030504020204" pitchFamily="34" charset="0"/>
              <a:ea typeface="Open Sans" panose="020B0606030504020204" pitchFamily="34" charset="0"/>
              <a:cs typeface="Open Sans" panose="020B0606030504020204" pitchFamily="34" charset="0"/>
            </a:rPr>
            <a:t>Volunteer per diem and fuel for community visits</a:t>
          </a:r>
        </a:p>
      </dsp:txBody>
      <dsp:txXfrm>
        <a:off x="13165064" y="128421"/>
        <a:ext cx="3248922" cy="1211877"/>
      </dsp:txXfrm>
    </dsp:sp>
    <dsp:sp modelId="{67163160-9266-2644-94AB-19E8E3617FF7}">
      <dsp:nvSpPr>
        <dsp:cNvPr id="0" name=""/>
        <dsp:cNvSpPr/>
      </dsp:nvSpPr>
      <dsp:spPr>
        <a:xfrm>
          <a:off x="569905" y="1668820"/>
          <a:ext cx="4390464" cy="1460093"/>
        </a:xfrm>
        <a:prstGeom prst="chevron">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5560" tIns="17780" rIns="0" bIns="17780" numCol="1" spcCol="1270" anchor="ctr" anchorCtr="0">
          <a:noAutofit/>
        </a:bodyPr>
        <a:lstStyle/>
        <a:p>
          <a:pPr marL="0" lvl="0" indent="0" algn="ctr" defTabSz="1244600">
            <a:lnSpc>
              <a:spcPct val="90000"/>
            </a:lnSpc>
            <a:spcBef>
              <a:spcPct val="0"/>
            </a:spcBef>
            <a:spcAft>
              <a:spcPct val="35000"/>
            </a:spcAft>
            <a:buNone/>
          </a:pPr>
          <a:r>
            <a:rPr lang="en-GB" sz="2800" kern="1200" dirty="0">
              <a:solidFill>
                <a:schemeClr val="bg2"/>
              </a:solidFill>
              <a:latin typeface="Montserrat" pitchFamily="2" charset="77"/>
            </a:rPr>
            <a:t>Communication</a:t>
          </a:r>
        </a:p>
      </dsp:txBody>
      <dsp:txXfrm>
        <a:off x="1299952" y="1668820"/>
        <a:ext cx="2930371" cy="1460093"/>
      </dsp:txXfrm>
    </dsp:sp>
    <dsp:sp modelId="{FFAF4875-D0D1-DB45-826B-5A833D94B6E1}">
      <dsp:nvSpPr>
        <dsp:cNvPr id="0" name=""/>
        <dsp:cNvSpPr/>
      </dsp:nvSpPr>
      <dsp:spPr>
        <a:xfrm>
          <a:off x="4485839" y="1792928"/>
          <a:ext cx="4460799" cy="1211877"/>
        </a:xfrm>
        <a:prstGeom prst="chevron">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130" tIns="12065" rIns="0" bIns="12065" numCol="1" spcCol="1270" anchor="ctr" anchorCtr="0">
          <a:noAutofit/>
        </a:bodyPr>
        <a:lstStyle/>
        <a:p>
          <a:pPr marL="0" lvl="0" indent="0" algn="ctr" defTabSz="844550">
            <a:lnSpc>
              <a:spcPct val="90000"/>
            </a:lnSpc>
            <a:spcBef>
              <a:spcPct val="0"/>
            </a:spcBef>
            <a:spcAft>
              <a:spcPct val="35000"/>
            </a:spcAft>
            <a:buNone/>
          </a:pPr>
          <a:r>
            <a:rPr lang="en-GB" sz="1900" kern="1200" dirty="0">
              <a:latin typeface="Open Sans" panose="020B0606030504020204" pitchFamily="34" charset="0"/>
              <a:ea typeface="Open Sans" panose="020B0606030504020204" pitchFamily="34" charset="0"/>
              <a:cs typeface="Open Sans" panose="020B0606030504020204" pitchFamily="34" charset="0"/>
            </a:rPr>
            <a:t>Community meetings to update on operation progress and answer questions</a:t>
          </a:r>
        </a:p>
      </dsp:txBody>
      <dsp:txXfrm>
        <a:off x="5091778" y="1792928"/>
        <a:ext cx="3248922" cy="1211877"/>
      </dsp:txXfrm>
    </dsp:sp>
    <dsp:sp modelId="{4E368B2D-1473-3B48-A347-30873A7EC735}">
      <dsp:nvSpPr>
        <dsp:cNvPr id="0" name=""/>
        <dsp:cNvSpPr/>
      </dsp:nvSpPr>
      <dsp:spPr>
        <a:xfrm>
          <a:off x="8522482" y="1792928"/>
          <a:ext cx="4460799" cy="1211877"/>
        </a:xfrm>
        <a:prstGeom prst="chevron">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130" tIns="12065" rIns="0" bIns="12065" numCol="1" spcCol="1270" anchor="ctr" anchorCtr="0">
          <a:noAutofit/>
        </a:bodyPr>
        <a:lstStyle/>
        <a:p>
          <a:pPr marL="0" lvl="0" indent="0" algn="ctr" defTabSz="844550">
            <a:lnSpc>
              <a:spcPct val="90000"/>
            </a:lnSpc>
            <a:spcBef>
              <a:spcPct val="0"/>
            </a:spcBef>
            <a:spcAft>
              <a:spcPct val="35000"/>
            </a:spcAft>
            <a:buNone/>
          </a:pPr>
          <a:r>
            <a:rPr lang="en-GB" sz="1900" kern="1200" dirty="0">
              <a:latin typeface="Open Sans" panose="020B0606030504020204" pitchFamily="34" charset="0"/>
              <a:ea typeface="Open Sans" panose="020B0606030504020204" pitchFamily="34" charset="0"/>
              <a:cs typeface="Open Sans" panose="020B0606030504020204" pitchFamily="34" charset="0"/>
            </a:rPr>
            <a:t>% of community members who feel the operation has communicated well about plans and activities</a:t>
          </a:r>
        </a:p>
      </dsp:txBody>
      <dsp:txXfrm>
        <a:off x="9128421" y="1792928"/>
        <a:ext cx="3248922" cy="1211877"/>
      </dsp:txXfrm>
    </dsp:sp>
    <dsp:sp modelId="{43B39521-B017-9A45-A88E-947006B5478B}">
      <dsp:nvSpPr>
        <dsp:cNvPr id="0" name=""/>
        <dsp:cNvSpPr/>
      </dsp:nvSpPr>
      <dsp:spPr>
        <a:xfrm>
          <a:off x="12559125" y="1792928"/>
          <a:ext cx="4460799" cy="1211877"/>
        </a:xfrm>
        <a:prstGeom prst="chevron">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130" tIns="12065" rIns="0" bIns="12065" numCol="1" spcCol="1270" anchor="ctr" anchorCtr="0">
          <a:noAutofit/>
        </a:bodyPr>
        <a:lstStyle/>
        <a:p>
          <a:pPr marL="0" lvl="0" indent="0" algn="ctr" defTabSz="844550">
            <a:lnSpc>
              <a:spcPct val="90000"/>
            </a:lnSpc>
            <a:spcBef>
              <a:spcPct val="0"/>
            </a:spcBef>
            <a:spcAft>
              <a:spcPct val="35000"/>
            </a:spcAft>
            <a:buNone/>
          </a:pPr>
          <a:r>
            <a:rPr lang="en-GB" sz="1900" kern="1200" dirty="0">
              <a:latin typeface="Open Sans" panose="020B0606030504020204" pitchFamily="34" charset="0"/>
              <a:ea typeface="Open Sans" panose="020B0606030504020204" pitchFamily="34" charset="0"/>
              <a:cs typeface="Open Sans" panose="020B0606030504020204" pitchFamily="34" charset="0"/>
            </a:rPr>
            <a:t>Fuel for community visits, volunteer per diem</a:t>
          </a:r>
        </a:p>
      </dsp:txBody>
      <dsp:txXfrm>
        <a:off x="13165064" y="1792928"/>
        <a:ext cx="3248922" cy="1211877"/>
      </dsp:txXfrm>
    </dsp:sp>
    <dsp:sp modelId="{565C8367-0483-AA4F-BD2A-6D102D3C0618}">
      <dsp:nvSpPr>
        <dsp:cNvPr id="0" name=""/>
        <dsp:cNvSpPr/>
      </dsp:nvSpPr>
      <dsp:spPr>
        <a:xfrm>
          <a:off x="569905" y="3333326"/>
          <a:ext cx="4390464" cy="1460093"/>
        </a:xfrm>
        <a:prstGeom prst="chevron">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5560" tIns="17780" rIns="0" bIns="17780" numCol="1" spcCol="1270" anchor="ctr" anchorCtr="0">
          <a:noAutofit/>
        </a:bodyPr>
        <a:lstStyle/>
        <a:p>
          <a:pPr marL="0" lvl="0" indent="0" algn="ctr" defTabSz="1244600">
            <a:lnSpc>
              <a:spcPct val="90000"/>
            </a:lnSpc>
            <a:spcBef>
              <a:spcPct val="0"/>
            </a:spcBef>
            <a:spcAft>
              <a:spcPct val="35000"/>
            </a:spcAft>
            <a:buNone/>
          </a:pPr>
          <a:r>
            <a:rPr lang="en-GB" sz="2800" kern="1200" dirty="0">
              <a:solidFill>
                <a:schemeClr val="bg2"/>
              </a:solidFill>
              <a:latin typeface="Montserrat" pitchFamily="2" charset="77"/>
            </a:rPr>
            <a:t>Feedback mechanisms</a:t>
          </a:r>
        </a:p>
      </dsp:txBody>
      <dsp:txXfrm>
        <a:off x="1299952" y="3333326"/>
        <a:ext cx="2930371" cy="1460093"/>
      </dsp:txXfrm>
    </dsp:sp>
    <dsp:sp modelId="{B66BF8FF-BE79-224D-9255-ED14A8279760}">
      <dsp:nvSpPr>
        <dsp:cNvPr id="0" name=""/>
        <dsp:cNvSpPr/>
      </dsp:nvSpPr>
      <dsp:spPr>
        <a:xfrm>
          <a:off x="4485839" y="3457434"/>
          <a:ext cx="4460799" cy="1211877"/>
        </a:xfrm>
        <a:prstGeom prst="chevron">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130" tIns="12065" rIns="0" bIns="12065" numCol="1" spcCol="1270" anchor="ctr" anchorCtr="0">
          <a:noAutofit/>
        </a:bodyPr>
        <a:lstStyle/>
        <a:p>
          <a:pPr marL="0" lvl="0" indent="0" algn="ctr" defTabSz="844550">
            <a:lnSpc>
              <a:spcPct val="90000"/>
            </a:lnSpc>
            <a:spcBef>
              <a:spcPct val="0"/>
            </a:spcBef>
            <a:spcAft>
              <a:spcPct val="35000"/>
            </a:spcAft>
            <a:buNone/>
          </a:pPr>
          <a:r>
            <a:rPr lang="en-GB" sz="1900" kern="1200" dirty="0">
              <a:latin typeface="Open Sans" panose="020B0606030504020204" pitchFamily="34" charset="0"/>
              <a:ea typeface="Open Sans" panose="020B0606030504020204" pitchFamily="34" charset="0"/>
              <a:cs typeface="Open Sans" panose="020B0606030504020204" pitchFamily="34" charset="0"/>
            </a:rPr>
            <a:t>Set up systems for collecting, analysing, acting on, and responding to community feedback</a:t>
          </a:r>
        </a:p>
      </dsp:txBody>
      <dsp:txXfrm>
        <a:off x="5091778" y="3457434"/>
        <a:ext cx="3248922" cy="1211877"/>
      </dsp:txXfrm>
    </dsp:sp>
    <dsp:sp modelId="{1AE8F978-5D8E-9647-8865-A247719CF827}">
      <dsp:nvSpPr>
        <dsp:cNvPr id="0" name=""/>
        <dsp:cNvSpPr/>
      </dsp:nvSpPr>
      <dsp:spPr>
        <a:xfrm>
          <a:off x="8522482" y="3457434"/>
          <a:ext cx="4460799" cy="1211877"/>
        </a:xfrm>
        <a:prstGeom prst="chevron">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130" tIns="12065" rIns="0" bIns="12065" numCol="1" spcCol="1270" anchor="ctr" anchorCtr="0">
          <a:noAutofit/>
        </a:bodyPr>
        <a:lstStyle/>
        <a:p>
          <a:pPr marL="0" lvl="0" indent="0" algn="ctr" defTabSz="844550">
            <a:lnSpc>
              <a:spcPct val="90000"/>
            </a:lnSpc>
            <a:spcBef>
              <a:spcPct val="0"/>
            </a:spcBef>
            <a:spcAft>
              <a:spcPct val="35000"/>
            </a:spcAft>
            <a:buNone/>
          </a:pPr>
          <a:r>
            <a:rPr lang="en-GB" sz="1900" kern="1200">
              <a:latin typeface="Open Sans" panose="020B0606030504020204" pitchFamily="34" charset="0"/>
              <a:ea typeface="Open Sans" panose="020B0606030504020204" pitchFamily="34" charset="0"/>
              <a:cs typeface="Open Sans" panose="020B0606030504020204" pitchFamily="34" charset="0"/>
            </a:rPr>
            <a:t># and type of methods established to collect feedback from the community </a:t>
          </a:r>
          <a:endParaRPr lang="en-GB" sz="1900" kern="1200" dirty="0">
            <a:latin typeface="Open Sans" panose="020B0606030504020204" pitchFamily="34" charset="0"/>
            <a:ea typeface="Open Sans" panose="020B0606030504020204" pitchFamily="34" charset="0"/>
            <a:cs typeface="Open Sans" panose="020B0606030504020204" pitchFamily="34" charset="0"/>
          </a:endParaRPr>
        </a:p>
      </dsp:txBody>
      <dsp:txXfrm>
        <a:off x="9128421" y="3457434"/>
        <a:ext cx="3248922" cy="1211877"/>
      </dsp:txXfrm>
    </dsp:sp>
    <dsp:sp modelId="{A3BC46BD-1123-9E4E-87A4-8F963929C901}">
      <dsp:nvSpPr>
        <dsp:cNvPr id="0" name=""/>
        <dsp:cNvSpPr/>
      </dsp:nvSpPr>
      <dsp:spPr>
        <a:xfrm>
          <a:off x="12559125" y="3457434"/>
          <a:ext cx="4460799" cy="1211877"/>
        </a:xfrm>
        <a:prstGeom prst="chevron">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130" tIns="12065" rIns="0" bIns="12065" numCol="1" spcCol="1270" anchor="ctr" anchorCtr="0">
          <a:noAutofit/>
        </a:bodyPr>
        <a:lstStyle/>
        <a:p>
          <a:pPr marL="0" lvl="0" indent="0" algn="ctr" defTabSz="844550">
            <a:lnSpc>
              <a:spcPct val="90000"/>
            </a:lnSpc>
            <a:spcBef>
              <a:spcPct val="0"/>
            </a:spcBef>
            <a:spcAft>
              <a:spcPct val="35000"/>
            </a:spcAft>
            <a:buNone/>
          </a:pPr>
          <a:r>
            <a:rPr lang="en-GB" sz="1900" kern="1200" dirty="0">
              <a:latin typeface="Open Sans" panose="020B0606030504020204" pitchFamily="34" charset="0"/>
              <a:ea typeface="Open Sans" panose="020B0606030504020204" pitchFamily="34" charset="0"/>
              <a:cs typeface="Open Sans" panose="020B0606030504020204" pitchFamily="34" charset="0"/>
            </a:rPr>
            <a:t>Feedback mechanism equipment, training and staffing</a:t>
          </a:r>
        </a:p>
      </dsp:txBody>
      <dsp:txXfrm>
        <a:off x="13165064" y="3457434"/>
        <a:ext cx="3248922" cy="1211877"/>
      </dsp:txXfrm>
    </dsp:sp>
    <dsp:sp modelId="{166FA9FB-A0C4-A64B-9A27-BDB01CEDF5E1}">
      <dsp:nvSpPr>
        <dsp:cNvPr id="0" name=""/>
        <dsp:cNvSpPr/>
      </dsp:nvSpPr>
      <dsp:spPr>
        <a:xfrm>
          <a:off x="569905" y="4997833"/>
          <a:ext cx="4390464" cy="1460093"/>
        </a:xfrm>
        <a:prstGeom prst="chevron">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5560" tIns="17780" rIns="0" bIns="17780" numCol="1" spcCol="1270" anchor="ctr" anchorCtr="0">
          <a:noAutofit/>
        </a:bodyPr>
        <a:lstStyle/>
        <a:p>
          <a:pPr marL="0" lvl="0" indent="0" algn="ctr" defTabSz="1244600">
            <a:lnSpc>
              <a:spcPct val="90000"/>
            </a:lnSpc>
            <a:spcBef>
              <a:spcPct val="0"/>
            </a:spcBef>
            <a:spcAft>
              <a:spcPct val="35000"/>
            </a:spcAft>
            <a:buNone/>
          </a:pPr>
          <a:r>
            <a:rPr lang="en-GB" sz="2800" kern="1200" dirty="0">
              <a:solidFill>
                <a:schemeClr val="bg2"/>
              </a:solidFill>
              <a:latin typeface="Montserrat" pitchFamily="2" charset="77"/>
            </a:rPr>
            <a:t>RCCE</a:t>
          </a:r>
        </a:p>
      </dsp:txBody>
      <dsp:txXfrm>
        <a:off x="1299952" y="4997833"/>
        <a:ext cx="2930371" cy="1460093"/>
      </dsp:txXfrm>
    </dsp:sp>
    <dsp:sp modelId="{C65A289F-AE7F-0841-B82B-2B4A8AB34303}">
      <dsp:nvSpPr>
        <dsp:cNvPr id="0" name=""/>
        <dsp:cNvSpPr/>
      </dsp:nvSpPr>
      <dsp:spPr>
        <a:xfrm>
          <a:off x="4485839" y="5121941"/>
          <a:ext cx="4460799" cy="1211877"/>
        </a:xfrm>
        <a:prstGeom prst="chevron">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130" tIns="12065" rIns="0" bIns="12065" numCol="1" spcCol="1270" anchor="ctr" anchorCtr="0">
          <a:noAutofit/>
        </a:bodyPr>
        <a:lstStyle/>
        <a:p>
          <a:pPr marL="0" lvl="0" indent="0" algn="ctr" defTabSz="844550">
            <a:lnSpc>
              <a:spcPct val="90000"/>
            </a:lnSpc>
            <a:spcBef>
              <a:spcPct val="0"/>
            </a:spcBef>
            <a:spcAft>
              <a:spcPct val="35000"/>
            </a:spcAft>
            <a:buNone/>
          </a:pPr>
          <a:r>
            <a:rPr lang="en-GB" sz="1900" kern="1200" dirty="0">
              <a:latin typeface="Open Sans" panose="020B0606030504020204" pitchFamily="34" charset="0"/>
              <a:ea typeface="Open Sans" panose="020B0606030504020204" pitchFamily="34" charset="0"/>
              <a:cs typeface="Open Sans" panose="020B0606030504020204" pitchFamily="34" charset="0"/>
            </a:rPr>
            <a:t>Interactive radio shows to encourage safe practices and address rumours, fear, and stigma</a:t>
          </a:r>
        </a:p>
      </dsp:txBody>
      <dsp:txXfrm>
        <a:off x="5091778" y="5121941"/>
        <a:ext cx="3248922" cy="1211877"/>
      </dsp:txXfrm>
    </dsp:sp>
    <dsp:sp modelId="{FE56CF81-9BEE-FE45-ADA4-E8AD0BEFB35A}">
      <dsp:nvSpPr>
        <dsp:cNvPr id="0" name=""/>
        <dsp:cNvSpPr/>
      </dsp:nvSpPr>
      <dsp:spPr>
        <a:xfrm>
          <a:off x="8522482" y="5121941"/>
          <a:ext cx="4460799" cy="1211877"/>
        </a:xfrm>
        <a:prstGeom prst="chevron">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130" tIns="12065" rIns="0" bIns="12065" numCol="1" spcCol="1270" anchor="ctr" anchorCtr="0">
          <a:noAutofit/>
        </a:bodyPr>
        <a:lstStyle/>
        <a:p>
          <a:pPr marL="0" lvl="0" indent="0" algn="ctr" defTabSz="844550">
            <a:lnSpc>
              <a:spcPct val="90000"/>
            </a:lnSpc>
            <a:spcBef>
              <a:spcPct val="0"/>
            </a:spcBef>
            <a:spcAft>
              <a:spcPct val="35000"/>
            </a:spcAft>
            <a:buNone/>
          </a:pPr>
          <a:r>
            <a:rPr lang="en-GB" sz="1900" kern="1200" dirty="0">
              <a:latin typeface="Open Sans" panose="020B0606030504020204" pitchFamily="34" charset="0"/>
              <a:ea typeface="Open Sans" panose="020B0606030504020204" pitchFamily="34" charset="0"/>
              <a:cs typeface="Open Sans" panose="020B0606030504020204" pitchFamily="34" charset="0"/>
            </a:rPr>
            <a:t># of people reached through radio shows</a:t>
          </a:r>
        </a:p>
      </dsp:txBody>
      <dsp:txXfrm>
        <a:off x="9128421" y="5121941"/>
        <a:ext cx="3248922" cy="1211877"/>
      </dsp:txXfrm>
    </dsp:sp>
    <dsp:sp modelId="{EFB75882-DE42-5343-B9E6-1353A7C96B88}">
      <dsp:nvSpPr>
        <dsp:cNvPr id="0" name=""/>
        <dsp:cNvSpPr/>
      </dsp:nvSpPr>
      <dsp:spPr>
        <a:xfrm>
          <a:off x="12559125" y="5121941"/>
          <a:ext cx="4460799" cy="1211877"/>
        </a:xfrm>
        <a:prstGeom prst="chevron">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130" tIns="12065" rIns="0" bIns="12065" numCol="1" spcCol="1270" anchor="ctr" anchorCtr="0">
          <a:noAutofit/>
        </a:bodyPr>
        <a:lstStyle/>
        <a:p>
          <a:pPr marL="0" lvl="0" indent="0" algn="ctr" defTabSz="844550">
            <a:lnSpc>
              <a:spcPct val="90000"/>
            </a:lnSpc>
            <a:spcBef>
              <a:spcPct val="0"/>
            </a:spcBef>
            <a:spcAft>
              <a:spcPct val="35000"/>
            </a:spcAft>
            <a:buNone/>
          </a:pPr>
          <a:r>
            <a:rPr lang="en-GB" sz="1900" kern="1200" dirty="0">
              <a:latin typeface="Open Sans" panose="020B0606030504020204" pitchFamily="34" charset="0"/>
              <a:ea typeface="Open Sans" panose="020B0606030504020204" pitchFamily="34" charset="0"/>
              <a:cs typeface="Open Sans" panose="020B0606030504020204" pitchFamily="34" charset="0"/>
            </a:rPr>
            <a:t>Radio airtime, fuel to travel, recorders, training for radio team</a:t>
          </a:r>
        </a:p>
      </dsp:txBody>
      <dsp:txXfrm>
        <a:off x="13165064" y="5121941"/>
        <a:ext cx="3248922" cy="1211877"/>
      </dsp:txXfrm>
    </dsp:sp>
    <dsp:sp modelId="{89E3A7DA-84B6-4F40-9EC5-2C982859692D}">
      <dsp:nvSpPr>
        <dsp:cNvPr id="0" name=""/>
        <dsp:cNvSpPr/>
      </dsp:nvSpPr>
      <dsp:spPr>
        <a:xfrm>
          <a:off x="569905" y="6662339"/>
          <a:ext cx="4390464" cy="1460093"/>
        </a:xfrm>
        <a:prstGeom prst="chevron">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5560" tIns="17780" rIns="0" bIns="17780" numCol="1" spcCol="1270" anchor="ctr" anchorCtr="0">
          <a:noAutofit/>
        </a:bodyPr>
        <a:lstStyle/>
        <a:p>
          <a:pPr marL="0" lvl="0" indent="0" algn="ctr" defTabSz="1244600">
            <a:lnSpc>
              <a:spcPct val="90000"/>
            </a:lnSpc>
            <a:spcBef>
              <a:spcPct val="0"/>
            </a:spcBef>
            <a:spcAft>
              <a:spcPct val="35000"/>
            </a:spcAft>
            <a:buNone/>
          </a:pPr>
          <a:r>
            <a:rPr lang="en-GB" sz="2800" kern="1200" dirty="0">
              <a:solidFill>
                <a:schemeClr val="bg2"/>
              </a:solidFill>
              <a:latin typeface="Montserrat" pitchFamily="2" charset="77"/>
            </a:rPr>
            <a:t>Integrating CEA in the response</a:t>
          </a:r>
        </a:p>
      </dsp:txBody>
      <dsp:txXfrm>
        <a:off x="1299952" y="6662339"/>
        <a:ext cx="2930371" cy="1460093"/>
      </dsp:txXfrm>
    </dsp:sp>
    <dsp:sp modelId="{A9B602A6-B575-194C-92C6-B5B2BF167268}">
      <dsp:nvSpPr>
        <dsp:cNvPr id="0" name=""/>
        <dsp:cNvSpPr/>
      </dsp:nvSpPr>
      <dsp:spPr>
        <a:xfrm>
          <a:off x="4485839" y="6786447"/>
          <a:ext cx="4460799" cy="1211877"/>
        </a:xfrm>
        <a:prstGeom prst="chevron">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130" tIns="12065" rIns="0" bIns="12065" numCol="1" spcCol="1270" anchor="ctr" anchorCtr="0">
          <a:noAutofit/>
        </a:bodyPr>
        <a:lstStyle/>
        <a:p>
          <a:pPr marL="0" lvl="0" indent="0" algn="ctr" defTabSz="844550">
            <a:lnSpc>
              <a:spcPct val="90000"/>
            </a:lnSpc>
            <a:spcBef>
              <a:spcPct val="0"/>
            </a:spcBef>
            <a:spcAft>
              <a:spcPct val="35000"/>
            </a:spcAft>
            <a:buNone/>
          </a:pPr>
          <a:r>
            <a:rPr lang="en-GB" sz="1900" kern="1200" dirty="0">
              <a:latin typeface="Open Sans" panose="020B0606030504020204" pitchFamily="34" charset="0"/>
              <a:ea typeface="Open Sans" panose="020B0606030504020204" pitchFamily="34" charset="0"/>
              <a:cs typeface="Open Sans" panose="020B0606030504020204" pitchFamily="34" charset="0"/>
            </a:rPr>
            <a:t>All staff are briefed on CEA, including their roles and responsibilities </a:t>
          </a:r>
        </a:p>
      </dsp:txBody>
      <dsp:txXfrm>
        <a:off x="5091778" y="6786447"/>
        <a:ext cx="3248922" cy="1211877"/>
      </dsp:txXfrm>
    </dsp:sp>
    <dsp:sp modelId="{3805D6D7-EF10-A042-800D-2270B0CA0A5B}">
      <dsp:nvSpPr>
        <dsp:cNvPr id="0" name=""/>
        <dsp:cNvSpPr/>
      </dsp:nvSpPr>
      <dsp:spPr>
        <a:xfrm>
          <a:off x="8522482" y="6786447"/>
          <a:ext cx="4460799" cy="1211877"/>
        </a:xfrm>
        <a:prstGeom prst="chevron">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130" tIns="12065" rIns="0" bIns="12065" numCol="1" spcCol="1270" anchor="ctr" anchorCtr="0">
          <a:noAutofit/>
        </a:bodyPr>
        <a:lstStyle/>
        <a:p>
          <a:pPr marL="0" lvl="0" indent="0" algn="ctr" defTabSz="844550">
            <a:lnSpc>
              <a:spcPct val="90000"/>
            </a:lnSpc>
            <a:spcBef>
              <a:spcPct val="0"/>
            </a:spcBef>
            <a:spcAft>
              <a:spcPct val="35000"/>
            </a:spcAft>
            <a:buNone/>
          </a:pPr>
          <a:r>
            <a:rPr lang="en-GB" sz="1900" kern="1200" dirty="0">
              <a:latin typeface="Open Sans" panose="020B0606030504020204" pitchFamily="34" charset="0"/>
              <a:ea typeface="Open Sans" panose="020B0606030504020204" pitchFamily="34" charset="0"/>
              <a:cs typeface="Open Sans" panose="020B0606030504020204" pitchFamily="34" charset="0"/>
            </a:rPr>
            <a:t>% of operation staff and volunteers who have been briefed on CEA</a:t>
          </a:r>
        </a:p>
      </dsp:txBody>
      <dsp:txXfrm>
        <a:off x="9128421" y="6786447"/>
        <a:ext cx="3248922" cy="1211877"/>
      </dsp:txXfrm>
    </dsp:sp>
    <dsp:sp modelId="{5C32009D-C15B-A846-B45D-59D2FE078EA8}">
      <dsp:nvSpPr>
        <dsp:cNvPr id="0" name=""/>
        <dsp:cNvSpPr/>
      </dsp:nvSpPr>
      <dsp:spPr>
        <a:xfrm>
          <a:off x="12559125" y="6786447"/>
          <a:ext cx="4460799" cy="1211877"/>
        </a:xfrm>
        <a:prstGeom prst="chevron">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130" tIns="12065" rIns="0" bIns="12065" numCol="1" spcCol="1270" anchor="ctr" anchorCtr="0">
          <a:noAutofit/>
        </a:bodyPr>
        <a:lstStyle/>
        <a:p>
          <a:pPr marL="0" lvl="0" indent="0" algn="ctr" defTabSz="844550">
            <a:lnSpc>
              <a:spcPct val="90000"/>
            </a:lnSpc>
            <a:spcBef>
              <a:spcPct val="0"/>
            </a:spcBef>
            <a:spcAft>
              <a:spcPct val="35000"/>
            </a:spcAft>
            <a:buNone/>
          </a:pPr>
          <a:r>
            <a:rPr lang="en-GB" sz="1900" kern="1200" dirty="0">
              <a:latin typeface="Open Sans" panose="020B0606030504020204" pitchFamily="34" charset="0"/>
              <a:ea typeface="Open Sans" panose="020B0606030504020204" pitchFamily="34" charset="0"/>
              <a:cs typeface="Open Sans" panose="020B0606030504020204" pitchFamily="34" charset="0"/>
            </a:rPr>
            <a:t>CEA staff costs, printing of briefing materials</a:t>
          </a:r>
        </a:p>
      </dsp:txBody>
      <dsp:txXfrm>
        <a:off x="13165064" y="6786447"/>
        <a:ext cx="3248922" cy="1211877"/>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B6A8A4D-E283-6E43-B7CB-C69B221ADF5B}">
      <dsp:nvSpPr>
        <dsp:cNvPr id="0" name=""/>
        <dsp:cNvSpPr/>
      </dsp:nvSpPr>
      <dsp:spPr>
        <a:xfrm>
          <a:off x="8116" y="1276160"/>
          <a:ext cx="4620565" cy="5574425"/>
        </a:xfrm>
        <a:prstGeom prst="roundRect">
          <a:avLst>
            <a:gd name="adj" fmla="val 10000"/>
          </a:avLst>
        </a:prstGeom>
        <a:solidFill>
          <a:srgbClr val="01C8C3">
            <a:alpha val="90000"/>
          </a:srgbClr>
        </a:solidFill>
        <a:ln w="12700" cap="flat" cmpd="sng" algn="ctr">
          <a:solidFill>
            <a:srgbClr val="01C8C3"/>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23825" tIns="123825" rIns="123825" bIns="123825" numCol="1" spcCol="1270" anchor="t" anchorCtr="0">
          <a:noAutofit/>
        </a:bodyPr>
        <a:lstStyle/>
        <a:p>
          <a:pPr marL="228600" lvl="1" indent="-228600" algn="l" defTabSz="1066800">
            <a:lnSpc>
              <a:spcPct val="90000"/>
            </a:lnSpc>
            <a:spcBef>
              <a:spcPct val="0"/>
            </a:spcBef>
            <a:spcAft>
              <a:spcPts val="1000"/>
            </a:spcAft>
            <a:buChar char="•"/>
          </a:pPr>
          <a:r>
            <a:rPr lang="en-GB" sz="2400" kern="1200" dirty="0">
              <a:latin typeface="Open Sans" panose="020B0606030504020204" pitchFamily="34" charset="0"/>
              <a:ea typeface="Open Sans" panose="020B0606030504020204" pitchFamily="34" charset="0"/>
              <a:cs typeface="Open Sans" panose="020B0606030504020204" pitchFamily="34" charset="0"/>
            </a:rPr>
            <a:t>Plans, activities &amp; progress</a:t>
          </a:r>
        </a:p>
        <a:p>
          <a:pPr marL="228600" lvl="1" indent="-228600" algn="l" defTabSz="1066800">
            <a:lnSpc>
              <a:spcPct val="90000"/>
            </a:lnSpc>
            <a:spcBef>
              <a:spcPct val="0"/>
            </a:spcBef>
            <a:spcAft>
              <a:spcPts val="1000"/>
            </a:spcAft>
            <a:buChar char="•"/>
          </a:pPr>
          <a:r>
            <a:rPr lang="en-GB" sz="2400" kern="1200" dirty="0">
              <a:latin typeface="Open Sans" panose="020B0606030504020204" pitchFamily="34" charset="0"/>
              <a:ea typeface="Open Sans" panose="020B0606030504020204" pitchFamily="34" charset="0"/>
              <a:cs typeface="Open Sans" panose="020B0606030504020204" pitchFamily="34" charset="0"/>
            </a:rPr>
            <a:t>Selection criteria, targeting and distribution processes</a:t>
          </a:r>
        </a:p>
        <a:p>
          <a:pPr marL="228600" lvl="1" indent="-228600" algn="l" defTabSz="1066800">
            <a:lnSpc>
              <a:spcPct val="90000"/>
            </a:lnSpc>
            <a:spcBef>
              <a:spcPct val="0"/>
            </a:spcBef>
            <a:spcAft>
              <a:spcPts val="1000"/>
            </a:spcAft>
            <a:buChar char="•"/>
          </a:pPr>
          <a:r>
            <a:rPr lang="en-GB" sz="2400" kern="1200" dirty="0">
              <a:latin typeface="Open Sans" panose="020B0606030504020204" pitchFamily="34" charset="0"/>
              <a:ea typeface="Open Sans" panose="020B0606030504020204" pitchFamily="34" charset="0"/>
              <a:cs typeface="Open Sans" panose="020B0606030504020204" pitchFamily="34" charset="0"/>
            </a:rPr>
            <a:t>Delays and challenges</a:t>
          </a:r>
        </a:p>
        <a:p>
          <a:pPr marL="228600" lvl="1" indent="-228600" algn="l" defTabSz="1066800">
            <a:lnSpc>
              <a:spcPct val="90000"/>
            </a:lnSpc>
            <a:spcBef>
              <a:spcPct val="0"/>
            </a:spcBef>
            <a:spcAft>
              <a:spcPts val="1000"/>
            </a:spcAft>
            <a:buChar char="•"/>
          </a:pPr>
          <a:r>
            <a:rPr lang="en-GB" sz="2400" kern="1200" dirty="0">
              <a:latin typeface="Open Sans" panose="020B0606030504020204" pitchFamily="34" charset="0"/>
              <a:ea typeface="Open Sans" panose="020B0606030504020204" pitchFamily="34" charset="0"/>
              <a:cs typeface="Open Sans" panose="020B0606030504020204" pitchFamily="34" charset="0"/>
            </a:rPr>
            <a:t>People’s rights and entitlements</a:t>
          </a:r>
        </a:p>
        <a:p>
          <a:pPr marL="228600" lvl="1" indent="-228600" algn="l" defTabSz="1066800">
            <a:lnSpc>
              <a:spcPct val="90000"/>
            </a:lnSpc>
            <a:spcBef>
              <a:spcPct val="0"/>
            </a:spcBef>
            <a:spcAft>
              <a:spcPts val="1000"/>
            </a:spcAft>
            <a:buChar char="•"/>
          </a:pPr>
          <a:r>
            <a:rPr lang="en-GB" sz="2400" kern="1200" dirty="0">
              <a:latin typeface="Open Sans" panose="020B0606030504020204" pitchFamily="34" charset="0"/>
              <a:ea typeface="Open Sans" panose="020B0606030504020204" pitchFamily="34" charset="0"/>
              <a:cs typeface="Open Sans" panose="020B0606030504020204" pitchFamily="34" charset="0"/>
            </a:rPr>
            <a:t>How to participate and provide feedback </a:t>
          </a:r>
        </a:p>
        <a:p>
          <a:pPr marL="228600" lvl="1" indent="-228600" algn="l" defTabSz="1066800">
            <a:lnSpc>
              <a:spcPct val="90000"/>
            </a:lnSpc>
            <a:spcBef>
              <a:spcPct val="0"/>
            </a:spcBef>
            <a:spcAft>
              <a:spcPts val="1000"/>
            </a:spcAft>
            <a:buChar char="•"/>
          </a:pPr>
          <a:r>
            <a:rPr lang="en-GB" sz="2400" kern="1200" dirty="0">
              <a:latin typeface="Open Sans" panose="020B0606030504020204" pitchFamily="34" charset="0"/>
              <a:ea typeface="Open Sans" panose="020B0606030504020204" pitchFamily="34" charset="0"/>
              <a:cs typeface="Open Sans" panose="020B0606030504020204" pitchFamily="34" charset="0"/>
            </a:rPr>
            <a:t>Exit plans</a:t>
          </a:r>
        </a:p>
      </dsp:txBody>
      <dsp:txXfrm>
        <a:off x="136399" y="1404443"/>
        <a:ext cx="4363999" cy="4123339"/>
      </dsp:txXfrm>
    </dsp:sp>
    <dsp:sp modelId="{2439F31B-202A-274B-BCC6-6F4E75448FF5}">
      <dsp:nvSpPr>
        <dsp:cNvPr id="0" name=""/>
        <dsp:cNvSpPr/>
      </dsp:nvSpPr>
      <dsp:spPr>
        <a:xfrm rot="737368">
          <a:off x="2448506" y="2898013"/>
          <a:ext cx="5285947" cy="5285947"/>
        </a:xfrm>
        <a:prstGeom prst="leftCircularArrow">
          <a:avLst>
            <a:gd name="adj1" fmla="val 3241"/>
            <a:gd name="adj2" fmla="val 399699"/>
            <a:gd name="adj3" fmla="val 1714552"/>
            <a:gd name="adj4" fmla="val 8563831"/>
            <a:gd name="adj5" fmla="val 3781"/>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E150BD70-0F6B-AF47-83D0-C84BB3D6FD66}">
      <dsp:nvSpPr>
        <dsp:cNvPr id="0" name=""/>
        <dsp:cNvSpPr/>
      </dsp:nvSpPr>
      <dsp:spPr>
        <a:xfrm>
          <a:off x="978147" y="6228386"/>
          <a:ext cx="4107169" cy="1140686"/>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55880" rIns="83820" bIns="55880" numCol="1" spcCol="1270" anchor="ctr" anchorCtr="0">
          <a:noAutofit/>
        </a:bodyPr>
        <a:lstStyle/>
        <a:p>
          <a:pPr marL="0" lvl="0" indent="0" algn="ctr" defTabSz="1955800">
            <a:lnSpc>
              <a:spcPct val="90000"/>
            </a:lnSpc>
            <a:spcBef>
              <a:spcPct val="0"/>
            </a:spcBef>
            <a:spcAft>
              <a:spcPct val="35000"/>
            </a:spcAft>
            <a:buNone/>
          </a:pPr>
          <a:r>
            <a:rPr lang="en-GB" sz="4400" b="1" kern="1200">
              <a:solidFill>
                <a:schemeClr val="bg2"/>
              </a:solidFill>
              <a:latin typeface="Montserrat" pitchFamily="2" charset="77"/>
            </a:rPr>
            <a:t>What</a:t>
          </a:r>
        </a:p>
      </dsp:txBody>
      <dsp:txXfrm>
        <a:off x="1011557" y="6261796"/>
        <a:ext cx="4040349" cy="1073866"/>
      </dsp:txXfrm>
    </dsp:sp>
    <dsp:sp modelId="{58B71623-B41D-C945-B4AC-89FF0DB14C9F}">
      <dsp:nvSpPr>
        <dsp:cNvPr id="0" name=""/>
        <dsp:cNvSpPr/>
      </dsp:nvSpPr>
      <dsp:spPr>
        <a:xfrm>
          <a:off x="5957939" y="1276160"/>
          <a:ext cx="4620565" cy="5574425"/>
        </a:xfrm>
        <a:prstGeom prst="roundRect">
          <a:avLst>
            <a:gd name="adj" fmla="val 10000"/>
          </a:avLst>
        </a:prstGeom>
        <a:solidFill>
          <a:srgbClr val="01C8C3">
            <a:alpha val="90000"/>
          </a:srgbClr>
        </a:solidFill>
        <a:ln w="12700" cap="flat" cmpd="sng" algn="ctr">
          <a:solidFill>
            <a:srgbClr val="01C8C3"/>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23825" tIns="123825" rIns="123825" bIns="123825" numCol="1" spcCol="1270" anchor="t" anchorCtr="0">
          <a:noAutofit/>
        </a:bodyPr>
        <a:lstStyle/>
        <a:p>
          <a:pPr marL="228600" lvl="1" indent="-228600" algn="l" defTabSz="1066800">
            <a:lnSpc>
              <a:spcPct val="90000"/>
            </a:lnSpc>
            <a:spcBef>
              <a:spcPct val="0"/>
            </a:spcBef>
            <a:spcAft>
              <a:spcPts val="1000"/>
            </a:spcAft>
            <a:buChar char="•"/>
          </a:pPr>
          <a:r>
            <a:rPr lang="en-GB" sz="2400" kern="1200" dirty="0">
              <a:latin typeface="Open Sans" panose="020B0606030504020204" pitchFamily="34" charset="0"/>
              <a:ea typeface="Open Sans" panose="020B0606030504020204" pitchFamily="34" charset="0"/>
              <a:cs typeface="Open Sans" panose="020B0606030504020204" pitchFamily="34" charset="0"/>
            </a:rPr>
            <a:t>Frequently</a:t>
          </a:r>
        </a:p>
        <a:p>
          <a:pPr marL="228600" lvl="1" indent="-228600" algn="l" defTabSz="1066800">
            <a:lnSpc>
              <a:spcPct val="90000"/>
            </a:lnSpc>
            <a:spcBef>
              <a:spcPct val="0"/>
            </a:spcBef>
            <a:spcAft>
              <a:spcPts val="1000"/>
            </a:spcAft>
            <a:buChar char="•"/>
          </a:pPr>
          <a:r>
            <a:rPr lang="en-GB" sz="2400" kern="1200" dirty="0">
              <a:latin typeface="Open Sans" panose="020B0606030504020204" pitchFamily="34" charset="0"/>
              <a:ea typeface="Open Sans" panose="020B0606030504020204" pitchFamily="34" charset="0"/>
              <a:cs typeface="Open Sans" panose="020B0606030504020204" pitchFamily="34" charset="0"/>
            </a:rPr>
            <a:t>Before activities start</a:t>
          </a:r>
        </a:p>
        <a:p>
          <a:pPr marL="228600" lvl="1" indent="-228600" algn="l" defTabSz="1066800">
            <a:lnSpc>
              <a:spcPct val="90000"/>
            </a:lnSpc>
            <a:spcBef>
              <a:spcPct val="0"/>
            </a:spcBef>
            <a:spcAft>
              <a:spcPts val="1000"/>
            </a:spcAft>
            <a:buChar char="•"/>
          </a:pPr>
          <a:r>
            <a:rPr lang="en-GB" sz="2400" kern="1200" dirty="0">
              <a:latin typeface="Open Sans" panose="020B0606030504020204" pitchFamily="34" charset="0"/>
              <a:ea typeface="Open Sans" panose="020B0606030504020204" pitchFamily="34" charset="0"/>
              <a:cs typeface="Open Sans" panose="020B0606030504020204" pitchFamily="34" charset="0"/>
            </a:rPr>
            <a:t>When there are delays or changes</a:t>
          </a:r>
        </a:p>
        <a:p>
          <a:pPr marL="228600" lvl="1" indent="-228600" algn="l" defTabSz="1066800">
            <a:lnSpc>
              <a:spcPct val="90000"/>
            </a:lnSpc>
            <a:spcBef>
              <a:spcPct val="0"/>
            </a:spcBef>
            <a:spcAft>
              <a:spcPts val="1000"/>
            </a:spcAft>
            <a:buChar char="•"/>
          </a:pPr>
          <a:r>
            <a:rPr lang="en-GB" sz="2400" kern="1200" dirty="0">
              <a:latin typeface="Open Sans" panose="020B0606030504020204" pitchFamily="34" charset="0"/>
              <a:ea typeface="Open Sans" panose="020B0606030504020204" pitchFamily="34" charset="0"/>
              <a:cs typeface="Open Sans" panose="020B0606030504020204" pitchFamily="34" charset="0"/>
            </a:rPr>
            <a:t>When activities are ending</a:t>
          </a:r>
        </a:p>
        <a:p>
          <a:pPr marL="228600" lvl="1" indent="-228600" algn="l" defTabSz="1066800">
            <a:lnSpc>
              <a:spcPct val="90000"/>
            </a:lnSpc>
            <a:spcBef>
              <a:spcPct val="0"/>
            </a:spcBef>
            <a:spcAft>
              <a:spcPts val="1000"/>
            </a:spcAft>
            <a:buChar char="•"/>
          </a:pPr>
          <a:r>
            <a:rPr lang="en-GB" sz="2400" kern="1200" dirty="0">
              <a:latin typeface="Open Sans" panose="020B0606030504020204" pitchFamily="34" charset="0"/>
              <a:ea typeface="Open Sans" panose="020B0606030504020204" pitchFamily="34" charset="0"/>
              <a:cs typeface="Open Sans" panose="020B0606030504020204" pitchFamily="34" charset="0"/>
            </a:rPr>
            <a:t>Closing</a:t>
          </a:r>
        </a:p>
        <a:p>
          <a:pPr marL="228600" lvl="1" indent="-228600" algn="l" defTabSz="1066800">
            <a:lnSpc>
              <a:spcPct val="90000"/>
            </a:lnSpc>
            <a:spcBef>
              <a:spcPct val="0"/>
            </a:spcBef>
            <a:spcAft>
              <a:spcPts val="1000"/>
            </a:spcAft>
            <a:buChar char="•"/>
          </a:pPr>
          <a:r>
            <a:rPr lang="en-GB" sz="2400" kern="1200">
              <a:latin typeface="Open Sans" panose="020B0606030504020204" pitchFamily="34" charset="0"/>
              <a:ea typeface="Open Sans" panose="020B0606030504020204" pitchFamily="34" charset="0"/>
              <a:cs typeface="Open Sans" panose="020B0606030504020204" pitchFamily="34" charset="0"/>
            </a:rPr>
            <a:t>With enough time for people to prepare and act </a:t>
          </a:r>
        </a:p>
      </dsp:txBody>
      <dsp:txXfrm>
        <a:off x="6086222" y="2598963"/>
        <a:ext cx="4363999" cy="4123339"/>
      </dsp:txXfrm>
    </dsp:sp>
    <dsp:sp modelId="{40F3986C-9455-9C47-9DDC-6043F51D8D5E}">
      <dsp:nvSpPr>
        <dsp:cNvPr id="0" name=""/>
        <dsp:cNvSpPr/>
      </dsp:nvSpPr>
      <dsp:spPr>
        <a:xfrm rot="20676153">
          <a:off x="8091648" y="96491"/>
          <a:ext cx="5708282" cy="5708282"/>
        </a:xfrm>
        <a:prstGeom prst="circularArrow">
          <a:avLst>
            <a:gd name="adj1" fmla="val 3001"/>
            <a:gd name="adj2" fmla="val 368038"/>
            <a:gd name="adj3" fmla="val 19794979"/>
            <a:gd name="adj4" fmla="val 12914039"/>
            <a:gd name="adj5" fmla="val 3502"/>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212A2FE2-6697-9545-8941-2E870974F810}">
      <dsp:nvSpPr>
        <dsp:cNvPr id="0" name=""/>
        <dsp:cNvSpPr/>
      </dsp:nvSpPr>
      <dsp:spPr>
        <a:xfrm>
          <a:off x="7058291" y="872363"/>
          <a:ext cx="4107169" cy="1140686"/>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55880" rIns="83820" bIns="55880" numCol="1" spcCol="1270" anchor="ctr" anchorCtr="0">
          <a:noAutofit/>
        </a:bodyPr>
        <a:lstStyle/>
        <a:p>
          <a:pPr marL="0" lvl="0" indent="0" algn="ctr" defTabSz="1955800">
            <a:lnSpc>
              <a:spcPct val="90000"/>
            </a:lnSpc>
            <a:spcBef>
              <a:spcPct val="0"/>
            </a:spcBef>
            <a:spcAft>
              <a:spcPct val="35000"/>
            </a:spcAft>
            <a:buNone/>
          </a:pPr>
          <a:r>
            <a:rPr lang="en-GB" sz="4400" b="1" kern="1200">
              <a:solidFill>
                <a:schemeClr val="bg2"/>
              </a:solidFill>
              <a:latin typeface="Montserrat" pitchFamily="2" charset="77"/>
            </a:rPr>
            <a:t>When</a:t>
          </a:r>
        </a:p>
      </dsp:txBody>
      <dsp:txXfrm>
        <a:off x="7091701" y="905773"/>
        <a:ext cx="4040349" cy="1073866"/>
      </dsp:txXfrm>
    </dsp:sp>
    <dsp:sp modelId="{23349F53-1B55-BF44-872E-07BAE0E6C698}">
      <dsp:nvSpPr>
        <dsp:cNvPr id="0" name=""/>
        <dsp:cNvSpPr/>
      </dsp:nvSpPr>
      <dsp:spPr>
        <a:xfrm>
          <a:off x="11907762" y="1276160"/>
          <a:ext cx="4620565" cy="5574425"/>
        </a:xfrm>
        <a:prstGeom prst="roundRect">
          <a:avLst>
            <a:gd name="adj" fmla="val 10000"/>
          </a:avLst>
        </a:prstGeom>
        <a:solidFill>
          <a:srgbClr val="01C8C3">
            <a:alpha val="90000"/>
          </a:srgbClr>
        </a:solidFill>
        <a:ln w="12700" cap="flat" cmpd="sng" algn="ctr">
          <a:solidFill>
            <a:srgbClr val="01C8C3"/>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23825" tIns="123825" rIns="123825" bIns="123825" numCol="1" spcCol="1270" anchor="t" anchorCtr="0">
          <a:noAutofit/>
        </a:bodyPr>
        <a:lstStyle/>
        <a:p>
          <a:pPr marL="228600" lvl="1" indent="-228600" algn="l" defTabSz="1066800">
            <a:lnSpc>
              <a:spcPct val="90000"/>
            </a:lnSpc>
            <a:spcBef>
              <a:spcPct val="0"/>
            </a:spcBef>
            <a:spcAft>
              <a:spcPts val="1000"/>
            </a:spcAft>
            <a:buChar char="•"/>
          </a:pPr>
          <a:r>
            <a:rPr lang="en-GB" sz="2400" kern="1200" dirty="0">
              <a:latin typeface="Open Sans" panose="020B0606030504020204" pitchFamily="34" charset="0"/>
              <a:ea typeface="Open Sans" panose="020B0606030504020204" pitchFamily="34" charset="0"/>
              <a:cs typeface="Open Sans" panose="020B0606030504020204" pitchFamily="34" charset="0"/>
            </a:rPr>
            <a:t>Clear, local language</a:t>
          </a:r>
        </a:p>
        <a:p>
          <a:pPr marL="228600" lvl="1" indent="-228600" algn="l" defTabSz="1066800">
            <a:lnSpc>
              <a:spcPct val="90000"/>
            </a:lnSpc>
            <a:spcBef>
              <a:spcPct val="0"/>
            </a:spcBef>
            <a:spcAft>
              <a:spcPts val="1000"/>
            </a:spcAft>
            <a:buChar char="•"/>
          </a:pPr>
          <a:r>
            <a:rPr lang="en-GB" sz="2400" kern="1200">
              <a:latin typeface="Open Sans" panose="020B0606030504020204" pitchFamily="34" charset="0"/>
              <a:ea typeface="Open Sans" panose="020B0606030504020204" pitchFamily="34" charset="0"/>
              <a:cs typeface="Open Sans" panose="020B0606030504020204" pitchFamily="34" charset="0"/>
            </a:rPr>
            <a:t>Use multiple channels</a:t>
          </a:r>
        </a:p>
        <a:p>
          <a:pPr marL="228600" lvl="1" indent="-228600" algn="l" defTabSz="1066800">
            <a:lnSpc>
              <a:spcPct val="90000"/>
            </a:lnSpc>
            <a:spcBef>
              <a:spcPct val="0"/>
            </a:spcBef>
            <a:spcAft>
              <a:spcPts val="1000"/>
            </a:spcAft>
            <a:buChar char="•"/>
          </a:pPr>
          <a:r>
            <a:rPr lang="en-GB" sz="2400" kern="1200" dirty="0">
              <a:latin typeface="Open Sans" panose="020B0606030504020204" pitchFamily="34" charset="0"/>
              <a:ea typeface="Open Sans" panose="020B0606030504020204" pitchFamily="34" charset="0"/>
              <a:cs typeface="Open Sans" panose="020B0606030504020204" pitchFamily="34" charset="0"/>
            </a:rPr>
            <a:t>Use preferred channels</a:t>
          </a:r>
        </a:p>
        <a:p>
          <a:pPr marL="228600" lvl="1" indent="-228600" algn="l" defTabSz="1066800">
            <a:lnSpc>
              <a:spcPct val="90000"/>
            </a:lnSpc>
            <a:spcBef>
              <a:spcPct val="0"/>
            </a:spcBef>
            <a:spcAft>
              <a:spcPts val="1000"/>
            </a:spcAft>
            <a:buChar char="•"/>
          </a:pPr>
          <a:r>
            <a:rPr lang="en-GB" sz="2400" kern="1200" dirty="0">
              <a:latin typeface="Open Sans" panose="020B0606030504020204" pitchFamily="34" charset="0"/>
              <a:ea typeface="Open Sans" panose="020B0606030504020204" pitchFamily="34" charset="0"/>
              <a:cs typeface="Open Sans" panose="020B0606030504020204" pitchFamily="34" charset="0"/>
            </a:rPr>
            <a:t>Be aware of exclusion</a:t>
          </a:r>
        </a:p>
        <a:p>
          <a:pPr marL="228600" lvl="1" indent="-228600" algn="l" defTabSz="1066800">
            <a:lnSpc>
              <a:spcPct val="90000"/>
            </a:lnSpc>
            <a:spcBef>
              <a:spcPct val="0"/>
            </a:spcBef>
            <a:spcAft>
              <a:spcPts val="1000"/>
            </a:spcAft>
            <a:buChar char="•"/>
          </a:pPr>
          <a:r>
            <a:rPr lang="en-GB" sz="2400" kern="1200" dirty="0">
              <a:latin typeface="Open Sans" panose="020B0606030504020204" pitchFamily="34" charset="0"/>
              <a:ea typeface="Open Sans" panose="020B0606030504020204" pitchFamily="34" charset="0"/>
              <a:cs typeface="Open Sans" panose="020B0606030504020204" pitchFamily="34" charset="0"/>
            </a:rPr>
            <a:t>Information is power so communicate to all</a:t>
          </a:r>
        </a:p>
        <a:p>
          <a:pPr marL="228600" lvl="1" indent="-228600" algn="l" defTabSz="1066800">
            <a:lnSpc>
              <a:spcPct val="90000"/>
            </a:lnSpc>
            <a:spcBef>
              <a:spcPct val="0"/>
            </a:spcBef>
            <a:spcAft>
              <a:spcPts val="1000"/>
            </a:spcAft>
            <a:buChar char="•"/>
          </a:pPr>
          <a:r>
            <a:rPr lang="en-GB" sz="2400" kern="1200" dirty="0">
              <a:latin typeface="Open Sans" panose="020B0606030504020204" pitchFamily="34" charset="0"/>
              <a:ea typeface="Open Sans" panose="020B0606030504020204" pitchFamily="34" charset="0"/>
              <a:cs typeface="Open Sans" panose="020B0606030504020204" pitchFamily="34" charset="0"/>
            </a:rPr>
            <a:t>Keep volunteers informed</a:t>
          </a:r>
        </a:p>
        <a:p>
          <a:pPr marL="228600" lvl="1" indent="-228600" algn="l" defTabSz="1066800">
            <a:lnSpc>
              <a:spcPct val="90000"/>
            </a:lnSpc>
            <a:spcBef>
              <a:spcPct val="0"/>
            </a:spcBef>
            <a:spcAft>
              <a:spcPts val="1000"/>
            </a:spcAft>
            <a:buChar char="•"/>
          </a:pPr>
          <a:r>
            <a:rPr lang="en-GB" sz="2400" kern="1200" dirty="0">
              <a:latin typeface="Open Sans" panose="020B0606030504020204" pitchFamily="34" charset="0"/>
              <a:ea typeface="Open Sans" panose="020B0606030504020204" pitchFamily="34" charset="0"/>
              <a:cs typeface="Open Sans" panose="020B0606030504020204" pitchFamily="34" charset="0"/>
            </a:rPr>
            <a:t>Test approaches are working</a:t>
          </a:r>
        </a:p>
      </dsp:txBody>
      <dsp:txXfrm>
        <a:off x="12036045" y="1404443"/>
        <a:ext cx="4363999" cy="4123339"/>
      </dsp:txXfrm>
    </dsp:sp>
    <dsp:sp modelId="{6680214F-33C8-3745-8EA4-661753954839}">
      <dsp:nvSpPr>
        <dsp:cNvPr id="0" name=""/>
        <dsp:cNvSpPr/>
      </dsp:nvSpPr>
      <dsp:spPr>
        <a:xfrm>
          <a:off x="12891141" y="6331724"/>
          <a:ext cx="4107169" cy="1140686"/>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55880" rIns="83820" bIns="55880" numCol="1" spcCol="1270" anchor="ctr" anchorCtr="0">
          <a:noAutofit/>
        </a:bodyPr>
        <a:lstStyle/>
        <a:p>
          <a:pPr marL="0" lvl="0" indent="0" algn="ctr" defTabSz="1955800">
            <a:lnSpc>
              <a:spcPct val="90000"/>
            </a:lnSpc>
            <a:spcBef>
              <a:spcPct val="0"/>
            </a:spcBef>
            <a:spcAft>
              <a:spcPct val="35000"/>
            </a:spcAft>
            <a:buNone/>
          </a:pPr>
          <a:r>
            <a:rPr lang="en-GB" sz="4400" b="1" kern="1200">
              <a:solidFill>
                <a:schemeClr val="bg2"/>
              </a:solidFill>
              <a:latin typeface="Montserrat" pitchFamily="2" charset="77"/>
            </a:rPr>
            <a:t>How</a:t>
          </a:r>
        </a:p>
      </dsp:txBody>
      <dsp:txXfrm>
        <a:off x="12924551" y="6365134"/>
        <a:ext cx="4040349" cy="1073866"/>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2041475-41D2-6746-B172-70C12AEC498B}">
      <dsp:nvSpPr>
        <dsp:cNvPr id="0" name=""/>
        <dsp:cNvSpPr/>
      </dsp:nvSpPr>
      <dsp:spPr>
        <a:xfrm rot="5400000">
          <a:off x="614628" y="3763064"/>
          <a:ext cx="1844231" cy="3068760"/>
        </a:xfrm>
        <a:prstGeom prst="corner">
          <a:avLst>
            <a:gd name="adj1" fmla="val 16120"/>
            <a:gd name="adj2" fmla="val 16110"/>
          </a:avLst>
        </a:prstGeom>
        <a:solidFill>
          <a:schemeClr val="accent5">
            <a:hueOff val="0"/>
            <a:satOff val="0"/>
            <a:lumOff val="0"/>
            <a:alphaOff val="0"/>
          </a:schemeClr>
        </a:solidFill>
        <a:ln w="12700" cap="flat" cmpd="sng" algn="ctr">
          <a:solidFill>
            <a:schemeClr val="accent5">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E8AAE053-A395-304E-A9E0-B9C2E219308D}">
      <dsp:nvSpPr>
        <dsp:cNvPr id="0" name=""/>
        <dsp:cNvSpPr/>
      </dsp:nvSpPr>
      <dsp:spPr>
        <a:xfrm>
          <a:off x="306779" y="4679962"/>
          <a:ext cx="2770494" cy="24285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6680" tIns="106680" rIns="106680" bIns="106680" numCol="1" spcCol="1270" anchor="t" anchorCtr="0">
          <a:noAutofit/>
        </a:bodyPr>
        <a:lstStyle/>
        <a:p>
          <a:pPr marL="0" lvl="0" indent="0" algn="l" defTabSz="1244600">
            <a:lnSpc>
              <a:spcPct val="90000"/>
            </a:lnSpc>
            <a:spcBef>
              <a:spcPct val="0"/>
            </a:spcBef>
            <a:spcAft>
              <a:spcPct val="35000"/>
            </a:spcAft>
            <a:buNone/>
          </a:pPr>
          <a:r>
            <a:rPr lang="en-GB" sz="2800" b="1" kern="1200" dirty="0">
              <a:solidFill>
                <a:schemeClr val="accent3"/>
              </a:solidFill>
              <a:latin typeface="Montserrat" pitchFamily="2" charset="77"/>
            </a:rPr>
            <a:t>INFORM</a:t>
          </a:r>
        </a:p>
        <a:p>
          <a:pPr marL="144000" lvl="1" indent="0" algn="l" defTabSz="1066800">
            <a:lnSpc>
              <a:spcPct val="90000"/>
            </a:lnSpc>
            <a:spcBef>
              <a:spcPct val="0"/>
            </a:spcBef>
            <a:spcAft>
              <a:spcPct val="15000"/>
            </a:spcAft>
            <a:buFont typeface="Arial" panose="020B0604020202020204" pitchFamily="34" charset="0"/>
            <a:buNone/>
          </a:pPr>
          <a:r>
            <a:rPr lang="en-GB" sz="2400" kern="1200" dirty="0">
              <a:latin typeface="Open Sans" panose="020B0606030504020204" pitchFamily="34" charset="0"/>
              <a:ea typeface="Open Sans" panose="020B0606030504020204" pitchFamily="34" charset="0"/>
              <a:cs typeface="Open Sans" panose="020B0606030504020204" pitchFamily="34" charset="0"/>
            </a:rPr>
            <a:t>Community receives information</a:t>
          </a:r>
        </a:p>
        <a:p>
          <a:pPr marL="144000" lvl="1" indent="0" algn="l" defTabSz="1066800">
            <a:lnSpc>
              <a:spcPct val="90000"/>
            </a:lnSpc>
            <a:spcBef>
              <a:spcPct val="0"/>
            </a:spcBef>
            <a:spcAft>
              <a:spcPct val="15000"/>
            </a:spcAft>
            <a:buFont typeface="Arial" panose="020B0604020202020204" pitchFamily="34" charset="0"/>
            <a:buNone/>
          </a:pPr>
          <a:endParaRPr lang="en-GB" sz="2400" kern="1200" dirty="0">
            <a:latin typeface="Open Sans" panose="020B0606030504020204" pitchFamily="34" charset="0"/>
            <a:ea typeface="Open Sans" panose="020B0606030504020204" pitchFamily="34" charset="0"/>
            <a:cs typeface="Open Sans" panose="020B0606030504020204" pitchFamily="34" charset="0"/>
          </a:endParaRPr>
        </a:p>
      </dsp:txBody>
      <dsp:txXfrm>
        <a:off x="306779" y="4679962"/>
        <a:ext cx="2770494" cy="2428500"/>
      </dsp:txXfrm>
    </dsp:sp>
    <dsp:sp modelId="{C66A18C9-AF5B-3F48-AA11-9A3302C979C7}">
      <dsp:nvSpPr>
        <dsp:cNvPr id="0" name=""/>
        <dsp:cNvSpPr/>
      </dsp:nvSpPr>
      <dsp:spPr>
        <a:xfrm>
          <a:off x="2554539" y="3537138"/>
          <a:ext cx="522734" cy="522734"/>
        </a:xfrm>
        <a:prstGeom prst="triangle">
          <a:avLst>
            <a:gd name="adj" fmla="val 100000"/>
          </a:avLst>
        </a:prstGeom>
        <a:solidFill>
          <a:schemeClr val="accent5">
            <a:hueOff val="0"/>
            <a:satOff val="0"/>
            <a:lumOff val="0"/>
            <a:alphaOff val="0"/>
          </a:schemeClr>
        </a:solidFill>
        <a:ln w="12700" cap="flat" cmpd="sng" algn="ctr">
          <a:solidFill>
            <a:schemeClr val="accent5">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1B7A2A76-CC92-BC4A-842A-C5C40CA6177B}">
      <dsp:nvSpPr>
        <dsp:cNvPr id="0" name=""/>
        <dsp:cNvSpPr/>
      </dsp:nvSpPr>
      <dsp:spPr>
        <a:xfrm rot="5400000">
          <a:off x="4006254" y="2923803"/>
          <a:ext cx="1844231" cy="3068760"/>
        </a:xfrm>
        <a:prstGeom prst="corner">
          <a:avLst>
            <a:gd name="adj1" fmla="val 16120"/>
            <a:gd name="adj2" fmla="val 16110"/>
          </a:avLst>
        </a:prstGeom>
        <a:solidFill>
          <a:schemeClr val="accent5">
            <a:hueOff val="0"/>
            <a:satOff val="0"/>
            <a:lumOff val="0"/>
            <a:alphaOff val="0"/>
          </a:schemeClr>
        </a:solidFill>
        <a:ln w="12700" cap="flat" cmpd="sng" algn="ctr">
          <a:solidFill>
            <a:schemeClr val="accent5">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39528BF4-34A8-7B4B-903E-FE421F0F2968}">
      <dsp:nvSpPr>
        <dsp:cNvPr id="0" name=""/>
        <dsp:cNvSpPr/>
      </dsp:nvSpPr>
      <dsp:spPr>
        <a:xfrm>
          <a:off x="3698405" y="3840701"/>
          <a:ext cx="2770494" cy="24285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6680" tIns="106680" rIns="106680" bIns="106680" numCol="1" spcCol="1270" anchor="t" anchorCtr="0">
          <a:noAutofit/>
        </a:bodyPr>
        <a:lstStyle/>
        <a:p>
          <a:pPr marL="0" lvl="0" indent="0" algn="l" defTabSz="1244600">
            <a:lnSpc>
              <a:spcPct val="90000"/>
            </a:lnSpc>
            <a:spcBef>
              <a:spcPct val="0"/>
            </a:spcBef>
            <a:spcAft>
              <a:spcPct val="35000"/>
            </a:spcAft>
            <a:buNone/>
          </a:pPr>
          <a:r>
            <a:rPr lang="en-GB" sz="2800" b="1" kern="1200" dirty="0">
              <a:solidFill>
                <a:schemeClr val="accent3"/>
              </a:solidFill>
              <a:latin typeface="Montserrat" pitchFamily="2" charset="77"/>
            </a:rPr>
            <a:t>CONSULT</a:t>
          </a:r>
        </a:p>
        <a:p>
          <a:pPr marL="144000" lvl="1" indent="0" algn="l" defTabSz="1066800">
            <a:lnSpc>
              <a:spcPct val="90000"/>
            </a:lnSpc>
            <a:spcBef>
              <a:spcPct val="0"/>
            </a:spcBef>
            <a:spcAft>
              <a:spcPct val="15000"/>
            </a:spcAft>
            <a:buFont typeface="Arial" panose="020B0604020202020204" pitchFamily="34" charset="0"/>
            <a:buNone/>
          </a:pPr>
          <a:r>
            <a:rPr lang="en-GB" sz="2400" kern="1200" dirty="0">
              <a:solidFill>
                <a:srgbClr val="000000">
                  <a:hueOff val="0"/>
                  <a:satOff val="0"/>
                  <a:lumOff val="0"/>
                  <a:alphaOff val="0"/>
                </a:srgbClr>
              </a:solidFill>
              <a:latin typeface="Open Sans" panose="020B0606030504020204" pitchFamily="34" charset="0"/>
              <a:ea typeface="Open Sans" panose="020B0606030504020204" pitchFamily="34" charset="0"/>
              <a:cs typeface="Open Sans" panose="020B0606030504020204" pitchFamily="34" charset="0"/>
            </a:rPr>
            <a:t>Community is asked about their needs, priorities and opinions</a:t>
          </a:r>
        </a:p>
      </dsp:txBody>
      <dsp:txXfrm>
        <a:off x="3698405" y="3840701"/>
        <a:ext cx="2770494" cy="2428500"/>
      </dsp:txXfrm>
    </dsp:sp>
    <dsp:sp modelId="{E15EF2A8-934B-C246-9004-0F240FF599C4}">
      <dsp:nvSpPr>
        <dsp:cNvPr id="0" name=""/>
        <dsp:cNvSpPr/>
      </dsp:nvSpPr>
      <dsp:spPr>
        <a:xfrm>
          <a:off x="5946165" y="2697877"/>
          <a:ext cx="522734" cy="522734"/>
        </a:xfrm>
        <a:prstGeom prst="triangle">
          <a:avLst>
            <a:gd name="adj" fmla="val 100000"/>
          </a:avLst>
        </a:prstGeom>
        <a:solidFill>
          <a:schemeClr val="accent5">
            <a:hueOff val="0"/>
            <a:satOff val="0"/>
            <a:lumOff val="0"/>
            <a:alphaOff val="0"/>
          </a:schemeClr>
        </a:solidFill>
        <a:ln w="12700" cap="flat" cmpd="sng" algn="ctr">
          <a:solidFill>
            <a:schemeClr val="accent5">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CD8A626F-372A-E44E-80E8-9355A31BBD62}">
      <dsp:nvSpPr>
        <dsp:cNvPr id="0" name=""/>
        <dsp:cNvSpPr/>
      </dsp:nvSpPr>
      <dsp:spPr>
        <a:xfrm rot="5400000">
          <a:off x="7397880" y="2084541"/>
          <a:ext cx="1844231" cy="3068760"/>
        </a:xfrm>
        <a:prstGeom prst="corner">
          <a:avLst>
            <a:gd name="adj1" fmla="val 16120"/>
            <a:gd name="adj2" fmla="val 16110"/>
          </a:avLst>
        </a:prstGeom>
        <a:solidFill>
          <a:schemeClr val="accent5">
            <a:hueOff val="0"/>
            <a:satOff val="0"/>
            <a:lumOff val="0"/>
            <a:alphaOff val="0"/>
          </a:schemeClr>
        </a:solidFill>
        <a:ln w="12700" cap="flat" cmpd="sng" algn="ctr">
          <a:solidFill>
            <a:schemeClr val="accent5">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F9E9D00B-FDF2-FE41-87FC-B1ED24A73591}">
      <dsp:nvSpPr>
        <dsp:cNvPr id="0" name=""/>
        <dsp:cNvSpPr/>
      </dsp:nvSpPr>
      <dsp:spPr>
        <a:xfrm>
          <a:off x="7090031" y="3001440"/>
          <a:ext cx="2770494" cy="24285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6680" tIns="106680" rIns="106680" bIns="106680" numCol="1" spcCol="1270" anchor="t" anchorCtr="0">
          <a:noAutofit/>
        </a:bodyPr>
        <a:lstStyle/>
        <a:p>
          <a:pPr marL="0" lvl="0" indent="0" algn="l" defTabSz="1244600">
            <a:lnSpc>
              <a:spcPct val="90000"/>
            </a:lnSpc>
            <a:spcBef>
              <a:spcPct val="0"/>
            </a:spcBef>
            <a:spcAft>
              <a:spcPct val="35000"/>
            </a:spcAft>
            <a:buNone/>
          </a:pPr>
          <a:r>
            <a:rPr lang="en-GB" sz="2800" b="1" kern="1200" dirty="0">
              <a:solidFill>
                <a:schemeClr val="accent3"/>
              </a:solidFill>
              <a:latin typeface="Montserrat" pitchFamily="2" charset="77"/>
            </a:rPr>
            <a:t>INVOLVE</a:t>
          </a:r>
        </a:p>
        <a:p>
          <a:pPr marL="144000" lvl="1" indent="0" algn="l" defTabSz="1066800">
            <a:lnSpc>
              <a:spcPct val="90000"/>
            </a:lnSpc>
            <a:spcBef>
              <a:spcPct val="0"/>
            </a:spcBef>
            <a:spcAft>
              <a:spcPct val="15000"/>
            </a:spcAft>
            <a:buFont typeface="Arial" panose="020B0604020202020204" pitchFamily="34" charset="0"/>
            <a:buNone/>
          </a:pPr>
          <a:r>
            <a:rPr lang="en-GB" sz="2400" kern="1200" dirty="0">
              <a:solidFill>
                <a:srgbClr val="000000">
                  <a:hueOff val="0"/>
                  <a:satOff val="0"/>
                  <a:lumOff val="0"/>
                  <a:alphaOff val="0"/>
                </a:srgbClr>
              </a:solidFill>
              <a:latin typeface="Open Sans" panose="020B0606030504020204" pitchFamily="34" charset="0"/>
              <a:ea typeface="Open Sans" panose="020B0606030504020204" pitchFamily="34" charset="0"/>
              <a:cs typeface="Open Sans" panose="020B0606030504020204" pitchFamily="34" charset="0"/>
            </a:rPr>
            <a:t>Community provides input to key decisions</a:t>
          </a:r>
        </a:p>
      </dsp:txBody>
      <dsp:txXfrm>
        <a:off x="7090031" y="3001440"/>
        <a:ext cx="2770494" cy="2428500"/>
      </dsp:txXfrm>
    </dsp:sp>
    <dsp:sp modelId="{0B0E9649-F08A-3E49-A825-A58C4C29957E}">
      <dsp:nvSpPr>
        <dsp:cNvPr id="0" name=""/>
        <dsp:cNvSpPr/>
      </dsp:nvSpPr>
      <dsp:spPr>
        <a:xfrm>
          <a:off x="9337791" y="1858616"/>
          <a:ext cx="522734" cy="522734"/>
        </a:xfrm>
        <a:prstGeom prst="triangle">
          <a:avLst>
            <a:gd name="adj" fmla="val 100000"/>
          </a:avLst>
        </a:prstGeom>
        <a:solidFill>
          <a:schemeClr val="accent5">
            <a:hueOff val="0"/>
            <a:satOff val="0"/>
            <a:lumOff val="0"/>
            <a:alphaOff val="0"/>
          </a:schemeClr>
        </a:solidFill>
        <a:ln w="12700" cap="flat" cmpd="sng" algn="ctr">
          <a:solidFill>
            <a:schemeClr val="accent5">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16AFC567-CBD2-6E46-AFFD-0C26BF25AC87}">
      <dsp:nvSpPr>
        <dsp:cNvPr id="0" name=""/>
        <dsp:cNvSpPr/>
      </dsp:nvSpPr>
      <dsp:spPr>
        <a:xfrm rot="5400000">
          <a:off x="10789506" y="1245280"/>
          <a:ext cx="1844231" cy="3068760"/>
        </a:xfrm>
        <a:prstGeom prst="corner">
          <a:avLst>
            <a:gd name="adj1" fmla="val 16120"/>
            <a:gd name="adj2" fmla="val 16110"/>
          </a:avLst>
        </a:prstGeom>
        <a:solidFill>
          <a:schemeClr val="accent5">
            <a:hueOff val="0"/>
            <a:satOff val="0"/>
            <a:lumOff val="0"/>
            <a:alphaOff val="0"/>
          </a:schemeClr>
        </a:solidFill>
        <a:ln w="12700" cap="flat" cmpd="sng" algn="ctr">
          <a:solidFill>
            <a:schemeClr val="accent5">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C5E0021A-2A3B-8741-A130-82F1C2C65BA1}">
      <dsp:nvSpPr>
        <dsp:cNvPr id="0" name=""/>
        <dsp:cNvSpPr/>
      </dsp:nvSpPr>
      <dsp:spPr>
        <a:xfrm>
          <a:off x="10481658" y="2162178"/>
          <a:ext cx="2770494" cy="24285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060" tIns="99060" rIns="99060" bIns="99060" numCol="1" spcCol="1270" anchor="t" anchorCtr="0">
          <a:noAutofit/>
        </a:bodyPr>
        <a:lstStyle/>
        <a:p>
          <a:pPr marL="0" lvl="0" indent="0" algn="l" defTabSz="1244600">
            <a:lnSpc>
              <a:spcPct val="90000"/>
            </a:lnSpc>
            <a:spcBef>
              <a:spcPct val="0"/>
            </a:spcBef>
            <a:spcAft>
              <a:spcPct val="35000"/>
            </a:spcAft>
            <a:buNone/>
          </a:pPr>
          <a:r>
            <a:rPr lang="en-GB" sz="2600" b="1" kern="1200" dirty="0">
              <a:solidFill>
                <a:schemeClr val="accent3"/>
              </a:solidFill>
              <a:latin typeface="Montserrat" pitchFamily="2" charset="77"/>
            </a:rPr>
            <a:t>COLLABORATE</a:t>
          </a:r>
        </a:p>
        <a:p>
          <a:pPr marL="144000" lvl="1" indent="0" algn="l" defTabSz="1066800">
            <a:lnSpc>
              <a:spcPct val="90000"/>
            </a:lnSpc>
            <a:spcBef>
              <a:spcPct val="0"/>
            </a:spcBef>
            <a:spcAft>
              <a:spcPct val="15000"/>
            </a:spcAft>
            <a:buFont typeface="Arial" panose="020B0604020202020204" pitchFamily="34" charset="0"/>
            <a:buNone/>
          </a:pPr>
          <a:r>
            <a:rPr lang="en-GB" sz="2400" kern="1200" dirty="0">
              <a:solidFill>
                <a:srgbClr val="000000">
                  <a:hueOff val="0"/>
                  <a:satOff val="0"/>
                  <a:lumOff val="0"/>
                  <a:alphaOff val="0"/>
                </a:srgbClr>
              </a:solidFill>
              <a:latin typeface="Open Sans" panose="020B0606030504020204" pitchFamily="34" charset="0"/>
              <a:ea typeface="Open Sans" panose="020B0606030504020204" pitchFamily="34" charset="0"/>
              <a:cs typeface="Open Sans" panose="020B0606030504020204" pitchFamily="34" charset="0"/>
            </a:rPr>
            <a:t>Community and National Society plan and decide together</a:t>
          </a:r>
        </a:p>
      </dsp:txBody>
      <dsp:txXfrm>
        <a:off x="10481658" y="2162178"/>
        <a:ext cx="2770494" cy="2428500"/>
      </dsp:txXfrm>
    </dsp:sp>
    <dsp:sp modelId="{5A5CD3A1-E3E2-C949-9AF8-E7AA10B65267}">
      <dsp:nvSpPr>
        <dsp:cNvPr id="0" name=""/>
        <dsp:cNvSpPr/>
      </dsp:nvSpPr>
      <dsp:spPr>
        <a:xfrm>
          <a:off x="12729417" y="1019355"/>
          <a:ext cx="522734" cy="522734"/>
        </a:xfrm>
        <a:prstGeom prst="triangle">
          <a:avLst>
            <a:gd name="adj" fmla="val 100000"/>
          </a:avLst>
        </a:prstGeom>
        <a:solidFill>
          <a:schemeClr val="accent5">
            <a:hueOff val="0"/>
            <a:satOff val="0"/>
            <a:lumOff val="0"/>
            <a:alphaOff val="0"/>
          </a:schemeClr>
        </a:solidFill>
        <a:ln w="12700" cap="flat" cmpd="sng" algn="ctr">
          <a:solidFill>
            <a:schemeClr val="accent5">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6767FC24-EAB7-AE4F-9CB3-EFD6F39B0999}">
      <dsp:nvSpPr>
        <dsp:cNvPr id="0" name=""/>
        <dsp:cNvSpPr/>
      </dsp:nvSpPr>
      <dsp:spPr>
        <a:xfrm rot="5400000">
          <a:off x="14181132" y="406019"/>
          <a:ext cx="1844231" cy="3068760"/>
        </a:xfrm>
        <a:prstGeom prst="corner">
          <a:avLst>
            <a:gd name="adj1" fmla="val 16120"/>
            <a:gd name="adj2" fmla="val 16110"/>
          </a:avLst>
        </a:prstGeom>
        <a:solidFill>
          <a:schemeClr val="accent5">
            <a:hueOff val="0"/>
            <a:satOff val="0"/>
            <a:lumOff val="0"/>
            <a:alphaOff val="0"/>
          </a:schemeClr>
        </a:solidFill>
        <a:ln w="12700" cap="flat" cmpd="sng" algn="ctr">
          <a:solidFill>
            <a:schemeClr val="accent5">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049F1390-4E33-0247-934D-91B97DEA0028}">
      <dsp:nvSpPr>
        <dsp:cNvPr id="0" name=""/>
        <dsp:cNvSpPr/>
      </dsp:nvSpPr>
      <dsp:spPr>
        <a:xfrm>
          <a:off x="13873284" y="1322917"/>
          <a:ext cx="2770494" cy="24285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6680" tIns="106680" rIns="106680" bIns="106680" numCol="1" spcCol="1270" anchor="t" anchorCtr="0">
          <a:noAutofit/>
        </a:bodyPr>
        <a:lstStyle/>
        <a:p>
          <a:pPr marL="0" lvl="0" indent="0" algn="l" defTabSz="1244600">
            <a:lnSpc>
              <a:spcPct val="90000"/>
            </a:lnSpc>
            <a:spcBef>
              <a:spcPct val="0"/>
            </a:spcBef>
            <a:spcAft>
              <a:spcPct val="35000"/>
            </a:spcAft>
            <a:buNone/>
          </a:pPr>
          <a:r>
            <a:rPr lang="en-GB" sz="2800" b="1" kern="1200" dirty="0">
              <a:solidFill>
                <a:schemeClr val="accent3"/>
              </a:solidFill>
              <a:latin typeface="Montserrat" pitchFamily="2" charset="77"/>
            </a:rPr>
            <a:t>EMPOWER</a:t>
          </a:r>
        </a:p>
        <a:p>
          <a:pPr marL="144000" lvl="1" indent="0" algn="l" defTabSz="1066800">
            <a:lnSpc>
              <a:spcPct val="90000"/>
            </a:lnSpc>
            <a:spcBef>
              <a:spcPct val="0"/>
            </a:spcBef>
            <a:spcAft>
              <a:spcPct val="15000"/>
            </a:spcAft>
            <a:buFont typeface="Arial" panose="020B0604020202020204" pitchFamily="34" charset="0"/>
            <a:buNone/>
          </a:pPr>
          <a:r>
            <a:rPr lang="en-GB" sz="2400" kern="1200" dirty="0">
              <a:solidFill>
                <a:srgbClr val="000000">
                  <a:hueOff val="0"/>
                  <a:satOff val="0"/>
                  <a:lumOff val="0"/>
                  <a:alphaOff val="0"/>
                </a:srgbClr>
              </a:solidFill>
              <a:latin typeface="Open Sans" panose="020B0606030504020204" pitchFamily="34" charset="0"/>
              <a:ea typeface="Open Sans" panose="020B0606030504020204" pitchFamily="34" charset="0"/>
              <a:cs typeface="Open Sans" panose="020B0606030504020204" pitchFamily="34" charset="0"/>
            </a:rPr>
            <a:t>Community plan and manage the project</a:t>
          </a:r>
        </a:p>
      </dsp:txBody>
      <dsp:txXfrm>
        <a:off x="13873284" y="1322917"/>
        <a:ext cx="2770494" cy="2428500"/>
      </dsp:txXfrm>
    </dsp:sp>
  </dsp:spTree>
</dsp:drawing>
</file>

<file path=ppt/diagrams/layout1.xml><?xml version="1.0" encoding="utf-8"?>
<dgm:layoutDef xmlns:dgm="http://schemas.openxmlformats.org/drawingml/2006/diagram" xmlns:a="http://schemas.openxmlformats.org/drawingml/2006/main" uniqueId="urn:microsoft.com/office/officeart/2005/8/layout/cycle5">
  <dgm:title val=""/>
  <dgm:desc val=""/>
  <dgm:catLst>
    <dgm:cat type="cycle" pri="3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hoose name="Name9">
      <dgm:if name="Name10" func="var" arg="dir" op="equ" val="norm">
        <dgm:constrLst>
          <dgm:constr type="w" for="ch" forName="node" refType="w"/>
          <dgm:constr type="w" for="ch" ptType="sibTrans" refType="w" refFor="ch" refForName="node" op="equ" fact="0.3"/>
          <dgm:constr type="diam" for="ch" ptType="sibTrans" refType="diam" op="equ"/>
          <dgm:constr type="sibSp" refType="w" refFor="ch" refForName="node" op="equ" fact="0.15"/>
          <dgm:constr type="w" for="ch" forName="spNode" refType="sibSp" fact="1.6"/>
          <dgm:constr type="primFontSz" for="ch" forName="node" op="equ" val="65"/>
        </dgm:constrLst>
      </dgm:if>
      <dgm:else name="Name11">
        <dgm:constrLst>
          <dgm:constr type="w" for="ch" forName="node" refType="w"/>
          <dgm:constr type="w" for="ch" ptType="sibTrans" refType="w" refFor="ch" refForName="node" op="equ" fact="0.3"/>
          <dgm:constr type="diam" for="ch" ptType="sibTrans" refType="diam" fact="-1"/>
          <dgm:constr type="diam" for="ch" refType="diam" op="equ" fact="-1"/>
          <dgm:constr type="sibSp" refType="w" refFor="ch" refForName="node" op="equ" fact="0.15"/>
          <dgm:constr type="w" for="ch" forName="spNode" refType="sibSp" fact="1.6"/>
          <dgm:constr type="primFontSz" for="ch" forName="node" op="equ" val="65"/>
        </dgm:constrLst>
      </dgm:else>
    </dgm:choose>
    <dgm:ruleLst/>
    <dgm:forEach name="Name12" axis="ch" ptType="node">
      <dgm:layoutNode name="node">
        <dgm:varLst>
          <dgm:bulletEnabled val="1"/>
        </dgm:varLst>
        <dgm:alg type="tx"/>
        <dgm:shape xmlns:r="http://schemas.openxmlformats.org/officeDocument/2006/relationships" type="roundRect" r:blip="">
          <dgm:adjLst/>
        </dgm:shape>
        <dgm:presOf axis="desOrSelf" ptType="node"/>
        <dgm:constrLst>
          <dgm:constr type="h" refType="w" fact="0.65"/>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3">
        <dgm:if name="Name14" axis="par ch" ptType="doc node" func="cnt" op="gt" val="1">
          <dgm:layoutNode name="spNode">
            <dgm:alg type="sp"/>
            <dgm:shape xmlns:r="http://schemas.openxmlformats.org/officeDocument/2006/relationships" r:blip="">
              <dgm:adjLst/>
            </dgm:shape>
            <dgm:presOf/>
            <dgm:constrLst>
              <dgm:constr type="h" refType="w"/>
            </dgm:constrLst>
            <dgm:ruleLst/>
          </dgm:layoutNode>
          <dgm:forEach name="Name15" axis="followSib" ptType="sibTrans" hideLastTrans="0" cnt="1">
            <dgm:layoutNode name="sibTrans">
              <dgm:alg type="conn">
                <dgm:param type="dim" val="1D"/>
                <dgm:param type="connRout" val="curve"/>
                <dgm:param type="begPts" val="radial"/>
                <dgm:param type="endPts" val="radial"/>
              </dgm:alg>
              <dgm:shape xmlns:r="http://schemas.openxmlformats.org/officeDocument/2006/relationships" type="conn" r:blip="">
                <dgm:adjLst/>
              </dgm:shape>
              <dgm:presOf axis="self"/>
              <dgm:constrLst>
                <dgm:constr type="h" refType="w" fact="0.65"/>
                <dgm:constr type="connDist"/>
                <dgm:constr type="begPad" refType="connDist" fact="0.2"/>
                <dgm:constr type="endPad" refType="connDist" fact="0.2"/>
              </dgm:constrLst>
              <dgm:ruleLst/>
            </dgm:layoutNode>
          </dgm:forEach>
        </dgm:if>
        <dgm:else name="Name16"/>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hProcess4">
  <dgm:title val=""/>
  <dgm:desc val=""/>
  <dgm:catLst>
    <dgm:cat type="process" pri="4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alg type="composite"/>
    <dgm:shape xmlns:r="http://schemas.openxmlformats.org/officeDocument/2006/relationships" r:blip="">
      <dgm:adjLst/>
    </dgm:shape>
    <dgm:presOf/>
    <dgm:constrLst>
      <dgm:constr type="w" for="ch" forName="tSp" refType="w"/>
      <dgm:constr type="h" for="ch" forName="tSp" refType="h" fact="0.15"/>
      <dgm:constr type="l" for="ch" forName="tSp"/>
      <dgm:constr type="t" for="ch" forName="tSp"/>
      <dgm:constr type="w" for="ch" forName="bSp" refType="w"/>
      <dgm:constr type="h" for="ch" forName="bSp" refType="h" fact="0.15"/>
      <dgm:constr type="l" for="ch" forName="bSp"/>
      <dgm:constr type="t" for="ch" forName="bSp" refType="h" fact="0.85"/>
      <dgm:constr type="w" for="ch" forName="process" refType="w"/>
      <dgm:constr type="h" for="ch" forName="process" refType="h" fact="0.7"/>
      <dgm:constr type="l" for="ch" forName="process"/>
      <dgm:constr type="t" for="ch" forName="process" refType="h" fact="0.15"/>
    </dgm:constrLst>
    <dgm:ruleLst/>
    <dgm:layoutNode name="tSp">
      <dgm:alg type="sp"/>
      <dgm:shape xmlns:r="http://schemas.openxmlformats.org/officeDocument/2006/relationships" r:blip="">
        <dgm:adjLst/>
      </dgm:shape>
      <dgm:presOf/>
      <dgm:constrLst/>
      <dgm:ruleLst/>
    </dgm:layoutNode>
    <dgm:layoutNode name="bSp">
      <dgm:alg type="sp"/>
      <dgm:shape xmlns:r="http://schemas.openxmlformats.org/officeDocument/2006/relationships" r:blip="">
        <dgm:adjLst/>
      </dgm:shape>
      <dgm:presOf/>
      <dgm:constrLst/>
      <dgm:ruleLst/>
    </dgm:layoutNode>
    <dgm:layoutNode name="process">
      <dgm:choose name="Name1">
        <dgm:if name="Name2" func="var" arg="dir" op="equ" val="norm">
          <dgm:alg type="lin">
            <dgm:param type="linDir" val="fromL"/>
          </dgm:alg>
        </dgm:if>
        <dgm:else name="Name3">
          <dgm:alg type="lin">
            <dgm:param type="linDir" val="fromR"/>
          </dgm:alg>
        </dgm:else>
      </dgm:choose>
      <dgm:shape xmlns:r="http://schemas.openxmlformats.org/officeDocument/2006/relationships" r:blip="">
        <dgm:adjLst/>
      </dgm:shape>
      <dgm:presOf/>
      <dgm:constrLst>
        <dgm:constr type="w" for="ch" forName="composite1" refType="w"/>
        <dgm:constr type="w" for="ch" forName="composite2" refType="w" refFor="ch" refForName="composite1" op="equ"/>
        <dgm:constr type="h" for="ch" forName="composite1" refType="h"/>
        <dgm:constr type="h" for="ch" forName="composite2" refType="h" refFor="ch" refForName="composite1" op="equ"/>
        <dgm:constr type="primFontSz" for="des" forName="parentNode1" val="65"/>
        <dgm:constr type="primFontSz" for="des" forName="parentNode2" refType="primFontSz" refFor="des" refForName="parentNode1" op="equ"/>
        <dgm:constr type="secFontSz" for="des" forName="childNode1tx" val="65"/>
        <dgm:constr type="secFontSz" for="des" forName="childNode2tx" refType="secFontSz" refFor="des" refForName="childNode1tx" op="equ"/>
        <dgm:constr type="w" for="des" ptType="sibTrans" refType="w" refFor="ch" refForName="composite1" op="equ" fact="0.05"/>
      </dgm:constrLst>
      <dgm:ruleLst/>
      <dgm:forEach name="Name4" axis="ch" ptType="node" step="2">
        <dgm:layoutNode name="composite1">
          <dgm:alg type="composite">
            <dgm:param type="ar" val="0.943"/>
          </dgm:alg>
          <dgm:shape xmlns:r="http://schemas.openxmlformats.org/officeDocument/2006/relationships" r:blip="">
            <dgm:adjLst/>
          </dgm:shape>
          <dgm:presOf/>
          <dgm:choose name="Name5">
            <dgm:if name="Name6" func="var" arg="dir" op="equ" val="norm">
              <dgm:constrLst>
                <dgm:constr type="h" refType="w" fact="1.06"/>
                <dgm:constr type="w" for="ch" forName="dummyNode1" refType="w"/>
                <dgm:constr type="h" for="ch" forName="dummyNode1" refType="h"/>
                <dgm:constr type="t" for="ch" forName="dummyNode1"/>
                <dgm:constr type="l" for="ch" forName="dummyNode1"/>
                <dgm:constr type="w" for="ch" forName="childNode1" refType="w" fact="0.9"/>
                <dgm:constr type="h" for="ch" forName="childNode1" refType="h" fact="0.7"/>
                <dgm:constr type="t" for="ch" forName="childNode1" refType="h" fact="0.15"/>
                <dgm:constr type="l" for="ch" forName="childNode1"/>
                <dgm:constr type="w" for="ch" forName="childNode1tx" refType="w" fact="0.9"/>
                <dgm:constr type="h" for="ch" forName="childNode1tx" refType="h" fact="0.55"/>
                <dgm:constr type="t" for="ch" forName="childNode1tx" refType="h" fact="0.15"/>
                <dgm:constr type="l" for="ch" forName="childNode1tx"/>
                <dgm:constr type="w" for="ch" forName="parentNode1" refType="w" fact="0.8"/>
                <dgm:constr type="h" for="ch" forName="parentNode1" refType="h" fact="0.3"/>
                <dgm:constr type="t" for="ch" forName="parentNode1" refType="h" fact="0.7"/>
                <dgm:constr type="l" for="ch" forName="parentNode1" refType="w" fact="0.2"/>
                <dgm:constr type="w" for="ch" forName="connSite1" refType="w" fact="0.01"/>
                <dgm:constr type="h" for="ch" forName="connSite1" refType="h" fact="0.01"/>
                <dgm:constr type="t" for="ch" forName="connSite1"/>
                <dgm:constr type="l" for="ch" forName="connSite1" refType="w" fact="0.35"/>
              </dgm:constrLst>
            </dgm:if>
            <dgm:else name="Name7">
              <dgm:constrLst>
                <dgm:constr type="h" refType="w" fact="1.06"/>
                <dgm:constr type="w" for="ch" forName="dummyNode1" refType="w"/>
                <dgm:constr type="h" for="ch" forName="dummyNode1" refType="h"/>
                <dgm:constr type="t" for="ch" forName="dummyNode1"/>
                <dgm:constr type="l" for="ch" forName="dummyNode1"/>
                <dgm:constr type="w" for="ch" forName="childNode1" refType="w" fact="0.9"/>
                <dgm:constr type="h" for="ch" forName="childNode1" refType="h" fact="0.7"/>
                <dgm:constr type="t" for="ch" forName="childNode1" refType="h" fact="0.15"/>
                <dgm:constr type="l" for="ch" forName="childNode1" refType="w" fact="0.1"/>
                <dgm:constr type="w" for="ch" forName="childNode1tx" refType="w" fact="0.9"/>
                <dgm:constr type="h" for="ch" forName="childNode1tx" refType="h" fact="0.55"/>
                <dgm:constr type="t" for="ch" forName="childNode1tx" refType="h" fact="0.15"/>
                <dgm:constr type="l" for="ch" forName="childNode1tx" refType="w" fact="0.1"/>
                <dgm:constr type="w" for="ch" forName="parentNode1" refType="w" fact="0.8"/>
                <dgm:constr type="h" for="ch" forName="parentNode1" refType="h" fact="0.3"/>
                <dgm:constr type="t" for="ch" forName="parentNode1" refType="h" fact="0.7"/>
                <dgm:constr type="l" for="ch" forName="parentNode1"/>
                <dgm:constr type="w" for="ch" forName="connSite1" refType="w" fact="0.01"/>
                <dgm:constr type="h" for="ch" forName="connSite1" refType="h" fact="0.01"/>
                <dgm:constr type="t" for="ch" forName="connSite1"/>
                <dgm:constr type="l" for="ch" forName="connSite1" refType="w" fact="0.65"/>
              </dgm:constrLst>
            </dgm:else>
          </dgm:choose>
          <dgm:ruleLst/>
          <dgm:layoutNode name="dummyNode1">
            <dgm:alg type="sp"/>
            <dgm:shape xmlns:r="http://schemas.openxmlformats.org/officeDocument/2006/relationships" type="rect" r:blip="" hideGeom="1">
              <dgm:adjLst/>
            </dgm:shape>
            <dgm:presOf/>
            <dgm:constrLst/>
            <dgm:ruleLst/>
          </dgm:layoutNode>
          <dgm:layoutNode name="childNode1" styleLbl="bgAcc1">
            <dgm:varLst>
              <dgm:bulletEnabled val="1"/>
            </dgm:varLst>
            <dgm:alg type="sp"/>
            <dgm:shape xmlns:r="http://schemas.openxmlformats.org/officeDocument/2006/relationships" type="roundRect" r:blip="">
              <dgm:adjLst>
                <dgm:adj idx="1" val="0.1"/>
              </dgm:adjLst>
            </dgm:shape>
            <dgm:presOf axis="des" ptType="node"/>
            <dgm:constrLst/>
            <dgm:ruleLst/>
          </dgm:layoutNode>
          <dgm:layoutNode name="childNode1tx" styleLbl="bgAcc1">
            <dgm:varLst>
              <dgm:bulletEnabled val="1"/>
            </dgm:varLst>
            <dgm:alg type="tx">
              <dgm:param type="stBulletLvl" val="1"/>
            </dgm:alg>
            <dgm:shape xmlns:r="http://schemas.openxmlformats.org/officeDocument/2006/relationships" type="roundRect" r:blip="" hideGeom="1">
              <dgm:adjLst>
                <dgm:adj idx="1" val="0.1"/>
              </dgm:adjLst>
            </dgm:shape>
            <dgm:presOf axis="des" ptType="node"/>
            <dgm:constrLst>
              <dgm:constr type="secFontSz" val="65"/>
              <dgm:constr type="primFontSz" refType="secFontSz"/>
              <dgm:constr type="tMarg" refType="secFontSz" fact="0.15"/>
              <dgm:constr type="bMarg" refType="secFontSz" fact="0.15"/>
              <dgm:constr type="lMarg" refType="secFontSz" fact="0.15"/>
              <dgm:constr type="rMarg" refType="secFontSz" fact="0.15"/>
            </dgm:constrLst>
            <dgm:ruleLst>
              <dgm:rule type="secFontSz" val="5" fact="NaN" max="NaN"/>
            </dgm:ruleLst>
          </dgm:layoutNode>
          <dgm:layoutNode name="parentNode1" styleLbl="node1">
            <dgm:varLst>
              <dgm:chMax val="1"/>
              <dgm:bulletEnabled val="1"/>
            </dgm:varLst>
            <dgm:alg type="tx"/>
            <dgm:shape xmlns:r="http://schemas.openxmlformats.org/officeDocument/2006/relationships" type="roundRect" r:blip="">
              <dgm:adjLst>
                <dgm:adj idx="1" val="0.1"/>
              </dgm:adjLst>
            </dgm:shape>
            <dgm:presOf axis="self"/>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connSite1" moveWith="childNode1">
            <dgm:alg type="sp"/>
            <dgm:shape xmlns:r="http://schemas.openxmlformats.org/officeDocument/2006/relationships" r:blip="">
              <dgm:adjLst/>
            </dgm:shape>
            <dgm:presOf/>
            <dgm:constrLst/>
            <dgm:ruleLst/>
          </dgm:layoutNode>
        </dgm:layoutNode>
        <dgm:forEach name="Name8" axis="followSib" ptType="sibTrans" cnt="1">
          <dgm:layoutNode name="Name9">
            <dgm:alg type="conn">
              <dgm:param type="connRout" val="curve"/>
              <dgm:param type="srcNode" val="parentNode1"/>
              <dgm:param type="dstNode" val="connSite2"/>
              <dgm:param type="begPts" val="bCtr"/>
              <dgm:param type="endPts" val="bCtr"/>
            </dgm:alg>
            <dgm:shape xmlns:r="http://schemas.openxmlformats.org/officeDocument/2006/relationships" type="conn" r:blip="" zOrderOff="-2">
              <dgm:adjLst/>
            </dgm:shape>
            <dgm:presOf axis="self"/>
            <dgm:choose name="Name10">
              <dgm:if name="Name11" func="var" arg="dir" op="equ" val="norm">
                <dgm:constrLst>
                  <dgm:constr type="h" refType="w" fact="0.35"/>
                  <dgm:constr type="wArH" refType="h"/>
                  <dgm:constr type="hArH" refType="h"/>
                  <dgm:constr type="connDist"/>
                  <dgm:constr type="diam" refType="connDist" fact="-1.15"/>
                  <dgm:constr type="begPad"/>
                  <dgm:constr type="endPad"/>
                </dgm:constrLst>
              </dgm:if>
              <dgm:else name="Name12">
                <dgm:constrLst>
                  <dgm:constr type="h" refType="w" fact="0.35"/>
                  <dgm:constr type="wArH" refType="h"/>
                  <dgm:constr type="hArH" refType="h"/>
                  <dgm:constr type="connDist"/>
                  <dgm:constr type="diam" refType="connDist" fact="1.15"/>
                  <dgm:constr type="begPad"/>
                  <dgm:constr type="endPad"/>
                </dgm:constrLst>
              </dgm:else>
            </dgm:choose>
            <dgm:ruleLst/>
          </dgm:layoutNode>
        </dgm:forEach>
        <dgm:forEach name="Name13" axis="followSib" ptType="node" cnt="1">
          <dgm:layoutNode name="composite2">
            <dgm:alg type="composite">
              <dgm:param type="ar" val="0.943"/>
            </dgm:alg>
            <dgm:shape xmlns:r="http://schemas.openxmlformats.org/officeDocument/2006/relationships" r:blip="">
              <dgm:adjLst/>
            </dgm:shape>
            <dgm:presOf/>
            <dgm:choose name="Name14">
              <dgm:if name="Name15" func="var" arg="dir" op="equ" val="norm">
                <dgm:constrLst>
                  <dgm:constr type="h" refType="w" fact="1.06"/>
                  <dgm:constr type="w" for="ch" forName="dummyNode2" refType="w"/>
                  <dgm:constr type="h" for="ch" forName="dummyNode2" refType="h"/>
                  <dgm:constr type="t" for="ch" forName="dummyNode2"/>
                  <dgm:constr type="l" for="ch" forName="dummyNode2"/>
                  <dgm:constr type="w" for="ch" forName="childNode2" refType="w" fact="0.9"/>
                  <dgm:constr type="h" for="ch" forName="childNode2" refType="h" fact="0.7"/>
                  <dgm:constr type="t" for="ch" forName="childNode2" refType="h" fact="0.15"/>
                  <dgm:constr type="l" for="ch" forName="childNode2"/>
                  <dgm:constr type="w" for="ch" forName="childNode2tx" refType="w" fact="0.9"/>
                  <dgm:constr type="h" for="ch" forName="childNode2tx" refType="h" fact="0.55"/>
                  <dgm:constr type="t" for="ch" forName="childNode2tx" refType="h" fact="0.3"/>
                  <dgm:constr type="l" for="ch" forName="childNode2tx"/>
                  <dgm:constr type="w" for="ch" forName="parentNode2" refType="w" fact="0.8"/>
                  <dgm:constr type="h" for="ch" forName="parentNode2" refType="h" fact="0.3"/>
                  <dgm:constr type="t" for="ch" forName="parentNode2"/>
                  <dgm:constr type="l" for="ch" forName="parentNode2" refType="w" fact="0.2"/>
                  <dgm:constr type="w" for="ch" forName="connSite2" refType="w" fact="0.01"/>
                  <dgm:constr type="h" for="ch" forName="connSite2" refType="h" fact="0.01"/>
                  <dgm:constr type="t" for="ch" forName="connSite2" refType="h" fact="0.99"/>
                  <dgm:constr type="l" for="ch" forName="connSite2" refType="w" fact="0.25"/>
                </dgm:constrLst>
              </dgm:if>
              <dgm:else name="Name16">
                <dgm:constrLst>
                  <dgm:constr type="h" refType="w" fact="1.06"/>
                  <dgm:constr type="w" for="ch" forName="dummyNode2" refType="w"/>
                  <dgm:constr type="h" for="ch" forName="dummyNode2" refType="h"/>
                  <dgm:constr type="t" for="ch" forName="dummyNode2"/>
                  <dgm:constr type="l" for="ch" forName="dummyNode2"/>
                  <dgm:constr type="w" for="ch" forName="childNode2" refType="w" fact="0.9"/>
                  <dgm:constr type="h" for="ch" forName="childNode2" refType="h" fact="0.7"/>
                  <dgm:constr type="t" for="ch" forName="childNode2" refType="h" fact="0.15"/>
                  <dgm:constr type="l" for="ch" forName="childNode2" refType="w" fact="0.1"/>
                  <dgm:constr type="w" for="ch" forName="childNode2tx" refType="w" fact="0.9"/>
                  <dgm:constr type="h" for="ch" forName="childNode2tx" refType="h" fact="0.55"/>
                  <dgm:constr type="t" for="ch" forName="childNode2tx" refType="h" fact="0.3"/>
                  <dgm:constr type="l" for="ch" forName="childNode2tx" refType="w" fact="0.1"/>
                  <dgm:constr type="w" for="ch" forName="parentNode2" refType="w" fact="0.8"/>
                  <dgm:constr type="h" for="ch" forName="parentNode2" refType="h" fact="0.3"/>
                  <dgm:constr type="t" for="ch" forName="parentNode2"/>
                  <dgm:constr type="l" for="ch" forName="parentNode2"/>
                  <dgm:constr type="w" for="ch" forName="connSite2" refType="w" fact="0.01"/>
                  <dgm:constr type="h" for="ch" forName="connSite2" refType="h" fact="0.01"/>
                  <dgm:constr type="t" for="ch" forName="connSite2" refType="h" fact="0.99"/>
                  <dgm:constr type="l" for="ch" forName="connSite2" refType="w" fact="0.85"/>
                </dgm:constrLst>
              </dgm:else>
            </dgm:choose>
            <dgm:ruleLst/>
            <dgm:layoutNode name="dummyNode2">
              <dgm:alg type="sp"/>
              <dgm:shape xmlns:r="http://schemas.openxmlformats.org/officeDocument/2006/relationships" type="rect" r:blip="" hideGeom="1">
                <dgm:adjLst/>
              </dgm:shape>
              <dgm:presOf/>
              <dgm:constrLst/>
              <dgm:ruleLst/>
            </dgm:layoutNode>
            <dgm:layoutNode name="childNode2" styleLbl="bgAcc1">
              <dgm:varLst>
                <dgm:bulletEnabled val="1"/>
              </dgm:varLst>
              <dgm:alg type="sp"/>
              <dgm:shape xmlns:r="http://schemas.openxmlformats.org/officeDocument/2006/relationships" type="roundRect" r:blip="">
                <dgm:adjLst>
                  <dgm:adj idx="1" val="0.1"/>
                </dgm:adjLst>
              </dgm:shape>
              <dgm:presOf axis="des" ptType="node"/>
              <dgm:constrLst/>
              <dgm:ruleLst/>
            </dgm:layoutNode>
            <dgm:layoutNode name="childNode2tx" styleLbl="bgAcc1">
              <dgm:varLst>
                <dgm:bulletEnabled val="1"/>
              </dgm:varLst>
              <dgm:alg type="tx">
                <dgm:param type="stBulletLvl" val="1"/>
              </dgm:alg>
              <dgm:shape xmlns:r="http://schemas.openxmlformats.org/officeDocument/2006/relationships" type="roundRect" r:blip="" hideGeom="1">
                <dgm:adjLst>
                  <dgm:adj idx="1" val="0.1"/>
                </dgm:adjLst>
              </dgm:shape>
              <dgm:presOf axis="des" ptType="node"/>
              <dgm:constrLst>
                <dgm:constr type="secFontSz" val="65"/>
                <dgm:constr type="primFontSz" refType="secFontSz"/>
                <dgm:constr type="tMarg" refType="secFontSz" fact="0.15"/>
                <dgm:constr type="bMarg" refType="secFontSz" fact="0.15"/>
                <dgm:constr type="lMarg" refType="secFontSz" fact="0.15"/>
                <dgm:constr type="rMarg" refType="secFontSz" fact="0.15"/>
              </dgm:constrLst>
              <dgm:ruleLst>
                <dgm:rule type="secFontSz" val="5" fact="NaN" max="NaN"/>
              </dgm:ruleLst>
            </dgm:layoutNode>
            <dgm:layoutNode name="parentNode2" styleLbl="node1">
              <dgm:varLst>
                <dgm:chMax val="0"/>
                <dgm:bulletEnabled val="1"/>
              </dgm:varLst>
              <dgm:alg type="tx"/>
              <dgm:shape xmlns:r="http://schemas.openxmlformats.org/officeDocument/2006/relationships" type="roundRect" r:blip="">
                <dgm:adjLst>
                  <dgm:adj idx="1" val="0.1"/>
                </dgm:adjLst>
              </dgm:shape>
              <dgm:presOf axis="self"/>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connSite2" moveWith="childNode2">
              <dgm:alg type="sp"/>
              <dgm:shape xmlns:r="http://schemas.openxmlformats.org/officeDocument/2006/relationships" r:blip="">
                <dgm:adjLst/>
              </dgm:shape>
              <dgm:presOf/>
              <dgm:constrLst/>
              <dgm:ruleLst/>
            </dgm:layoutNode>
          </dgm:layoutNode>
          <dgm:forEach name="Name17" axis="followSib" ptType="sibTrans" cnt="1">
            <dgm:layoutNode name="Name18">
              <dgm:alg type="conn">
                <dgm:param type="connRout" val="curve"/>
                <dgm:param type="srcNode" val="parentNode2"/>
                <dgm:param type="dstNode" val="connSite1"/>
                <dgm:param type="begPts" val="tCtr"/>
                <dgm:param type="endPts" val="tCtr"/>
              </dgm:alg>
              <dgm:shape xmlns:r="http://schemas.openxmlformats.org/officeDocument/2006/relationships" type="conn" r:blip="" zOrderOff="-2">
                <dgm:adjLst/>
              </dgm:shape>
              <dgm:presOf axis="self"/>
              <dgm:choose name="Name19">
                <dgm:if name="Name20" func="var" arg="dir" op="equ" val="norm">
                  <dgm:constrLst>
                    <dgm:constr type="h" refType="w" fact="0.35"/>
                    <dgm:constr type="wArH" refType="h"/>
                    <dgm:constr type="hArH" refType="h"/>
                    <dgm:constr type="connDist"/>
                    <dgm:constr type="diam" refType="connDist" fact="1.15"/>
                    <dgm:constr type="begPad"/>
                    <dgm:constr type="endPad"/>
                  </dgm:constrLst>
                </dgm:if>
                <dgm:else name="Name21">
                  <dgm:constrLst>
                    <dgm:constr type="h" refType="w" fact="0.35"/>
                    <dgm:constr type="wArH" refType="h"/>
                    <dgm:constr type="hArH" refType="h"/>
                    <dgm:constr type="connDist"/>
                    <dgm:constr type="diam" refType="connDist" fact="-1.15"/>
                    <dgm:constr type="begPad"/>
                    <dgm:constr type="endPad"/>
                  </dgm:constrLst>
                </dgm:else>
              </dgm:choose>
              <dgm:ruleLst/>
            </dgm:layoutNode>
          </dgm:forEach>
        </dgm:forEach>
      </dgm:forEach>
    </dgm:layoutNode>
  </dgm:layoutNode>
</dgm:layoutDef>
</file>

<file path=ppt/diagrams/layout5.xml><?xml version="1.0" encoding="utf-8"?>
<dgm:layoutDef xmlns:dgm="http://schemas.openxmlformats.org/drawingml/2006/diagram" xmlns:a="http://schemas.openxmlformats.org/drawingml/2006/main" uniqueId="urn:microsoft.com/office/officeart/2005/8/layout/lProcess3">
  <dgm:title val=""/>
  <dgm:desc val=""/>
  <dgm:catLst>
    <dgm:cat type="process" pri="11000"/>
    <dgm:cat type="convert" pri="1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ampData>
  <dgm:styleData>
    <dgm:dataModel>
      <dgm:ptLst>
        <dgm:pt modelId="0" type="doc"/>
        <dgm:pt modelId="1"/>
        <dgm:pt modelId="2"/>
      </dgm:ptLst>
      <dgm:cxnLst>
        <dgm:cxn modelId="4" srcId="0" destId="1" srcOrd="0" destOrd="0"/>
        <dgm:cxn modelId="5" srcId="1" destId="2"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51" srcId="1" destId="11" srcOrd="0" destOrd="0"/>
        <dgm:cxn modelId="61" srcId="2" destId="21" srcOrd="0" destOrd="0"/>
        <dgm:cxn modelId="71" srcId="3" destId="31" srcOrd="0" destOrd="0"/>
        <dgm:cxn modelId="81" srcId="4" destId="41" srcOrd="0" destOrd="0"/>
      </dgm:cxnLst>
      <dgm:bg/>
      <dgm:whole/>
    </dgm:dataModel>
  </dgm:clrData>
  <dgm:layoutNode name="Name0">
    <dgm:varLst>
      <dgm:chPref val="3"/>
      <dgm:dir/>
      <dgm:animLvl val="lvl"/>
      <dgm:resizeHandles/>
    </dgm:varLst>
    <dgm:choose name="Name1">
      <dgm:if name="Name2" func="var" arg="dir" op="equ" val="norm">
        <dgm:alg type="lin">
          <dgm:param type="linDir" val="fromT"/>
          <dgm:param type="vertAlign" val="mid"/>
          <dgm:param type="nodeHorzAlign" val="l"/>
          <dgm:param type="nodeVertAlign" val="t"/>
          <dgm:param type="fallback" val="2D"/>
        </dgm:alg>
      </dgm:if>
      <dgm:else name="Name3">
        <dgm:alg type="lin">
          <dgm:param type="linDir" val="fromT"/>
          <dgm:param type="vertAlign" val="mid"/>
          <dgm:param type="nodeHorzAlign" val="r"/>
          <dgm:param type="nodeVertAlign" val="t"/>
          <dgm:param type="fallback" val="2D"/>
        </dgm:alg>
      </dgm:else>
    </dgm:choose>
    <dgm:shape xmlns:r="http://schemas.openxmlformats.org/officeDocument/2006/relationships" r:blip="">
      <dgm:adjLst/>
    </dgm:shape>
    <dgm:presOf/>
    <dgm:constrLst>
      <dgm:constr type="w" for="des" forName="bigChev" refType="w"/>
      <dgm:constr type="h" for="des" forName="bigChev" refType="w" refFor="des" refForName="bigChev" op="equ" fact="0.4"/>
      <dgm:constr type="w" for="des" forName="node" refType="w" refFor="des" refForName="bigChev" fact="0.83"/>
      <dgm:constr type="h" for="des" forName="node" refType="w" refFor="des" refForName="node" op="equ" fact="0.4"/>
      <dgm:constr type="w" for="des" forName="parTrans" refType="w" refFor="des" refForName="bigChev" op="equ" fact="-0.13"/>
      <dgm:constr type="w" for="des" forName="sibTrans" refType="w" refFor="des" refForName="node" op="equ" fact="-0.14"/>
      <dgm:constr type="h" for="ch" forName="vSp" refType="h" refFor="des" refForName="bigChev" op="equ" fact="0.14"/>
      <dgm:constr type="primFontSz" for="des" forName="node" op="equ"/>
      <dgm:constr type="primFontSz" for="des" forName="bigChev" op="equ"/>
    </dgm:constrLst>
    <dgm:ruleLst/>
    <dgm:forEach name="Name4" axis="ch" ptType="node">
      <dgm:layoutNode name="horFlow">
        <dgm:choose name="Name5">
          <dgm:if name="Name6" func="var" arg="dir" op="equ" val="norm">
            <dgm:alg type="lin">
              <dgm:param type="linDir" val="fromL"/>
              <dgm:param type="nodeHorzAlign" val="l"/>
              <dgm:param type="nodeVertAlign" val="mid"/>
              <dgm:param type="fallback" val="2D"/>
            </dgm:alg>
          </dgm:if>
          <dgm:else name="Name7">
            <dgm:alg type="lin">
              <dgm:param type="linDir" val="fromR"/>
              <dgm:param type="nodeHorzAlign" val="r"/>
              <dgm:param type="nodeVertAlign" val="mid"/>
              <dgm:param type="fallback" val="2D"/>
            </dgm:alg>
          </dgm:else>
        </dgm:choose>
        <dgm:shape xmlns:r="http://schemas.openxmlformats.org/officeDocument/2006/relationships" r:blip="">
          <dgm:adjLst/>
        </dgm:shape>
        <dgm:presOf/>
        <dgm:constrLst/>
        <dgm:ruleLst/>
        <dgm:layoutNode name="bigChev" styleLbl="node1">
          <dgm:alg type="tx"/>
          <dgm:choose name="Name8">
            <dgm:if name="Name9" func="var" arg="dir" op="equ" val="norm">
              <dgm:shape xmlns:r="http://schemas.openxmlformats.org/officeDocument/2006/relationships" type="chevron" r:blip="">
                <dgm:adjLst/>
              </dgm:shape>
              <dgm:presOf axis="self"/>
              <dgm:constrLst>
                <dgm:constr type="primFontSz" val="65"/>
                <dgm:constr type="rMarg"/>
                <dgm:constr type="lMarg" refType="primFontSz" fact="0.1"/>
                <dgm:constr type="tMarg" refType="primFontSz" fact="0.05"/>
                <dgm:constr type="bMarg" refType="primFontSz" fact="0.05"/>
              </dgm:constrLst>
            </dgm:if>
            <dgm:else name="Name10">
              <dgm:shape xmlns:r="http://schemas.openxmlformats.org/officeDocument/2006/relationships" rot="180" type="chevron" r:blip="">
                <dgm:adjLst/>
              </dgm:shape>
              <dgm:presOf axis="self"/>
              <dgm:constrLst>
                <dgm:constr type="primFontSz" val="65"/>
                <dgm:constr type="lMarg"/>
                <dgm:constr type="rMarg" refType="primFontSz" fact="0.1"/>
                <dgm:constr type="tMarg" refType="primFontSz" fact="0.05"/>
                <dgm:constr type="bMarg" refType="primFontSz" fact="0.05"/>
              </dgm:constrLst>
            </dgm:else>
          </dgm:choose>
          <dgm:ruleLst>
            <dgm:rule type="primFontSz" val="5" fact="NaN" max="NaN"/>
          </dgm:ruleLst>
        </dgm:layoutNode>
        <dgm:forEach name="parTransForEach" axis="ch" ptType="parTrans" cnt="1">
          <dgm:layoutNode name="parTrans">
            <dgm:alg type="sp"/>
            <dgm:shape xmlns:r="http://schemas.openxmlformats.org/officeDocument/2006/relationships" r:blip="">
              <dgm:adjLst/>
            </dgm:shape>
            <dgm:presOf/>
            <dgm:constrLst/>
            <dgm:ruleLst/>
          </dgm:layoutNode>
        </dgm:forEach>
        <dgm:forEach name="Name11" axis="ch" ptType="node">
          <dgm:layoutNode name="node" styleLbl="alignAccFollowNode1">
            <dgm:varLst>
              <dgm:bulletEnabled val="1"/>
            </dgm:varLst>
            <dgm:alg type="tx"/>
            <dgm:choose name="Name12">
              <dgm:if name="Name13" func="var" arg="dir" op="equ" val="norm">
                <dgm:shape xmlns:r="http://schemas.openxmlformats.org/officeDocument/2006/relationships" type="chevron" r:blip="">
                  <dgm:adjLst/>
                </dgm:shape>
                <dgm:presOf axis="desOrSelf" ptType="node"/>
                <dgm:constrLst>
                  <dgm:constr type="primFontSz" val="65"/>
                  <dgm:constr type="rMarg"/>
                  <dgm:constr type="lMarg" refType="primFontSz" fact="0.1"/>
                  <dgm:constr type="tMarg" refType="primFontSz" fact="0.05"/>
                  <dgm:constr type="bMarg" refType="primFontSz" fact="0.05"/>
                </dgm:constrLst>
              </dgm:if>
              <dgm:else name="Name14">
                <dgm:shape xmlns:r="http://schemas.openxmlformats.org/officeDocument/2006/relationships" rot="180" type="chevron" r:blip="">
                  <dgm:adjLst/>
                </dgm:shape>
                <dgm:presOf axis="desOrSelf" ptType="node"/>
                <dgm:constrLst>
                  <dgm:constr type="primFontSz" val="65"/>
                  <dgm:constr type="lMarg"/>
                  <dgm:constr type="rMarg" refType="primFontSz" fact="0.1"/>
                  <dgm:constr type="tMarg" refType="primFontSz" fact="0.05"/>
                  <dgm:constr type="bMarg" refType="primFontSz" fact="0.05"/>
                </dgm:constrLst>
              </dgm:else>
            </dgm:choose>
            <dgm:ruleLst>
              <dgm:rule type="primFontSz" val="5" fact="NaN" max="NaN"/>
            </dgm:ruleLst>
          </dgm:layoutNode>
          <dgm:forEach name="sibTransForEach" axis="followSib" ptType="sibTrans" cnt="1">
            <dgm:layoutNode name="sibTrans">
              <dgm:alg type="sp"/>
              <dgm:shape xmlns:r="http://schemas.openxmlformats.org/officeDocument/2006/relationships" r:blip="">
                <dgm:adjLst/>
              </dgm:shape>
              <dgm:presOf/>
              <dgm:constrLst/>
              <dgm:ruleLst/>
            </dgm:layoutNode>
          </dgm:forEach>
        </dgm:forEach>
      </dgm:layoutNode>
      <dgm:choose name="Name15">
        <dgm:if name="Name16" axis="self" ptType="node" func="revPos" op="gte" val="2">
          <dgm:layoutNode name="vSp">
            <dgm:alg type="sp"/>
            <dgm:shape xmlns:r="http://schemas.openxmlformats.org/officeDocument/2006/relationships" r:blip="">
              <dgm:adjLst/>
            </dgm:shape>
            <dgm:presOf/>
            <dgm:constrLst/>
            <dgm:ruleLst/>
          </dgm:layoutNode>
        </dgm:if>
        <dgm:else name="Name17"/>
      </dgm:choose>
    </dgm:forEach>
  </dgm:layoutNode>
</dgm:layoutDef>
</file>

<file path=ppt/diagrams/layout6.xml><?xml version="1.0" encoding="utf-8"?>
<dgm:layoutDef xmlns:dgm="http://schemas.openxmlformats.org/drawingml/2006/diagram" xmlns:a="http://schemas.openxmlformats.org/drawingml/2006/main" uniqueId="urn:microsoft.com/office/officeart/2005/8/layout/hProcess4">
  <dgm:title val=""/>
  <dgm:desc val=""/>
  <dgm:catLst>
    <dgm:cat type="process" pri="4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alg type="composite"/>
    <dgm:shape xmlns:r="http://schemas.openxmlformats.org/officeDocument/2006/relationships" r:blip="">
      <dgm:adjLst/>
    </dgm:shape>
    <dgm:presOf/>
    <dgm:constrLst>
      <dgm:constr type="w" for="ch" forName="tSp" refType="w"/>
      <dgm:constr type="h" for="ch" forName="tSp" refType="h" fact="0.15"/>
      <dgm:constr type="l" for="ch" forName="tSp"/>
      <dgm:constr type="t" for="ch" forName="tSp"/>
      <dgm:constr type="w" for="ch" forName="bSp" refType="w"/>
      <dgm:constr type="h" for="ch" forName="bSp" refType="h" fact="0.15"/>
      <dgm:constr type="l" for="ch" forName="bSp"/>
      <dgm:constr type="t" for="ch" forName="bSp" refType="h" fact="0.85"/>
      <dgm:constr type="w" for="ch" forName="process" refType="w"/>
      <dgm:constr type="h" for="ch" forName="process" refType="h" fact="0.7"/>
      <dgm:constr type="l" for="ch" forName="process"/>
      <dgm:constr type="t" for="ch" forName="process" refType="h" fact="0.15"/>
    </dgm:constrLst>
    <dgm:ruleLst/>
    <dgm:layoutNode name="tSp">
      <dgm:alg type="sp"/>
      <dgm:shape xmlns:r="http://schemas.openxmlformats.org/officeDocument/2006/relationships" r:blip="">
        <dgm:adjLst/>
      </dgm:shape>
      <dgm:presOf/>
      <dgm:constrLst/>
      <dgm:ruleLst/>
    </dgm:layoutNode>
    <dgm:layoutNode name="bSp">
      <dgm:alg type="sp"/>
      <dgm:shape xmlns:r="http://schemas.openxmlformats.org/officeDocument/2006/relationships" r:blip="">
        <dgm:adjLst/>
      </dgm:shape>
      <dgm:presOf/>
      <dgm:constrLst/>
      <dgm:ruleLst/>
    </dgm:layoutNode>
    <dgm:layoutNode name="process">
      <dgm:choose name="Name1">
        <dgm:if name="Name2" func="var" arg="dir" op="equ" val="norm">
          <dgm:alg type="lin">
            <dgm:param type="linDir" val="fromL"/>
          </dgm:alg>
        </dgm:if>
        <dgm:else name="Name3">
          <dgm:alg type="lin">
            <dgm:param type="linDir" val="fromR"/>
          </dgm:alg>
        </dgm:else>
      </dgm:choose>
      <dgm:shape xmlns:r="http://schemas.openxmlformats.org/officeDocument/2006/relationships" r:blip="">
        <dgm:adjLst/>
      </dgm:shape>
      <dgm:presOf/>
      <dgm:constrLst>
        <dgm:constr type="w" for="ch" forName="composite1" refType="w"/>
        <dgm:constr type="w" for="ch" forName="composite2" refType="w" refFor="ch" refForName="composite1" op="equ"/>
        <dgm:constr type="h" for="ch" forName="composite1" refType="h"/>
        <dgm:constr type="h" for="ch" forName="composite2" refType="h" refFor="ch" refForName="composite1" op="equ"/>
        <dgm:constr type="primFontSz" for="des" forName="parentNode1" val="65"/>
        <dgm:constr type="primFontSz" for="des" forName="parentNode2" refType="primFontSz" refFor="des" refForName="parentNode1" op="equ"/>
        <dgm:constr type="secFontSz" for="des" forName="childNode1tx" val="65"/>
        <dgm:constr type="secFontSz" for="des" forName="childNode2tx" refType="secFontSz" refFor="des" refForName="childNode1tx" op="equ"/>
        <dgm:constr type="w" for="des" ptType="sibTrans" refType="w" refFor="ch" refForName="composite1" op="equ" fact="0.05"/>
      </dgm:constrLst>
      <dgm:ruleLst/>
      <dgm:forEach name="Name4" axis="ch" ptType="node" step="2">
        <dgm:layoutNode name="composite1">
          <dgm:alg type="composite">
            <dgm:param type="ar" val="0.943"/>
          </dgm:alg>
          <dgm:shape xmlns:r="http://schemas.openxmlformats.org/officeDocument/2006/relationships" r:blip="">
            <dgm:adjLst/>
          </dgm:shape>
          <dgm:presOf/>
          <dgm:choose name="Name5">
            <dgm:if name="Name6" func="var" arg="dir" op="equ" val="norm">
              <dgm:constrLst>
                <dgm:constr type="h" refType="w" fact="1.06"/>
                <dgm:constr type="w" for="ch" forName="dummyNode1" refType="w"/>
                <dgm:constr type="h" for="ch" forName="dummyNode1" refType="h"/>
                <dgm:constr type="t" for="ch" forName="dummyNode1"/>
                <dgm:constr type="l" for="ch" forName="dummyNode1"/>
                <dgm:constr type="w" for="ch" forName="childNode1" refType="w" fact="0.9"/>
                <dgm:constr type="h" for="ch" forName="childNode1" refType="h" fact="0.7"/>
                <dgm:constr type="t" for="ch" forName="childNode1" refType="h" fact="0.15"/>
                <dgm:constr type="l" for="ch" forName="childNode1"/>
                <dgm:constr type="w" for="ch" forName="childNode1tx" refType="w" fact="0.9"/>
                <dgm:constr type="h" for="ch" forName="childNode1tx" refType="h" fact="0.55"/>
                <dgm:constr type="t" for="ch" forName="childNode1tx" refType="h" fact="0.15"/>
                <dgm:constr type="l" for="ch" forName="childNode1tx"/>
                <dgm:constr type="w" for="ch" forName="parentNode1" refType="w" fact="0.8"/>
                <dgm:constr type="h" for="ch" forName="parentNode1" refType="h" fact="0.3"/>
                <dgm:constr type="t" for="ch" forName="parentNode1" refType="h" fact="0.7"/>
                <dgm:constr type="l" for="ch" forName="parentNode1" refType="w" fact="0.2"/>
                <dgm:constr type="w" for="ch" forName="connSite1" refType="w" fact="0.01"/>
                <dgm:constr type="h" for="ch" forName="connSite1" refType="h" fact="0.01"/>
                <dgm:constr type="t" for="ch" forName="connSite1"/>
                <dgm:constr type="l" for="ch" forName="connSite1" refType="w" fact="0.35"/>
              </dgm:constrLst>
            </dgm:if>
            <dgm:else name="Name7">
              <dgm:constrLst>
                <dgm:constr type="h" refType="w" fact="1.06"/>
                <dgm:constr type="w" for="ch" forName="dummyNode1" refType="w"/>
                <dgm:constr type="h" for="ch" forName="dummyNode1" refType="h"/>
                <dgm:constr type="t" for="ch" forName="dummyNode1"/>
                <dgm:constr type="l" for="ch" forName="dummyNode1"/>
                <dgm:constr type="w" for="ch" forName="childNode1" refType="w" fact="0.9"/>
                <dgm:constr type="h" for="ch" forName="childNode1" refType="h" fact="0.7"/>
                <dgm:constr type="t" for="ch" forName="childNode1" refType="h" fact="0.15"/>
                <dgm:constr type="l" for="ch" forName="childNode1" refType="w" fact="0.1"/>
                <dgm:constr type="w" for="ch" forName="childNode1tx" refType="w" fact="0.9"/>
                <dgm:constr type="h" for="ch" forName="childNode1tx" refType="h" fact="0.55"/>
                <dgm:constr type="t" for="ch" forName="childNode1tx" refType="h" fact="0.15"/>
                <dgm:constr type="l" for="ch" forName="childNode1tx" refType="w" fact="0.1"/>
                <dgm:constr type="w" for="ch" forName="parentNode1" refType="w" fact="0.8"/>
                <dgm:constr type="h" for="ch" forName="parentNode1" refType="h" fact="0.3"/>
                <dgm:constr type="t" for="ch" forName="parentNode1" refType="h" fact="0.7"/>
                <dgm:constr type="l" for="ch" forName="parentNode1"/>
                <dgm:constr type="w" for="ch" forName="connSite1" refType="w" fact="0.01"/>
                <dgm:constr type="h" for="ch" forName="connSite1" refType="h" fact="0.01"/>
                <dgm:constr type="t" for="ch" forName="connSite1"/>
                <dgm:constr type="l" for="ch" forName="connSite1" refType="w" fact="0.65"/>
              </dgm:constrLst>
            </dgm:else>
          </dgm:choose>
          <dgm:ruleLst/>
          <dgm:layoutNode name="dummyNode1">
            <dgm:alg type="sp"/>
            <dgm:shape xmlns:r="http://schemas.openxmlformats.org/officeDocument/2006/relationships" type="rect" r:blip="" hideGeom="1">
              <dgm:adjLst/>
            </dgm:shape>
            <dgm:presOf/>
            <dgm:constrLst/>
            <dgm:ruleLst/>
          </dgm:layoutNode>
          <dgm:layoutNode name="childNode1" styleLbl="bgAcc1">
            <dgm:varLst>
              <dgm:bulletEnabled val="1"/>
            </dgm:varLst>
            <dgm:alg type="sp"/>
            <dgm:shape xmlns:r="http://schemas.openxmlformats.org/officeDocument/2006/relationships" type="roundRect" r:blip="">
              <dgm:adjLst>
                <dgm:adj idx="1" val="0.1"/>
              </dgm:adjLst>
            </dgm:shape>
            <dgm:presOf axis="des" ptType="node"/>
            <dgm:constrLst/>
            <dgm:ruleLst/>
          </dgm:layoutNode>
          <dgm:layoutNode name="childNode1tx" styleLbl="bgAcc1">
            <dgm:varLst>
              <dgm:bulletEnabled val="1"/>
            </dgm:varLst>
            <dgm:alg type="tx">
              <dgm:param type="stBulletLvl" val="1"/>
            </dgm:alg>
            <dgm:shape xmlns:r="http://schemas.openxmlformats.org/officeDocument/2006/relationships" type="roundRect" r:blip="" hideGeom="1">
              <dgm:adjLst>
                <dgm:adj idx="1" val="0.1"/>
              </dgm:adjLst>
            </dgm:shape>
            <dgm:presOf axis="des" ptType="node"/>
            <dgm:constrLst>
              <dgm:constr type="secFontSz" val="65"/>
              <dgm:constr type="primFontSz" refType="secFontSz"/>
              <dgm:constr type="tMarg" refType="secFontSz" fact="0.15"/>
              <dgm:constr type="bMarg" refType="secFontSz" fact="0.15"/>
              <dgm:constr type="lMarg" refType="secFontSz" fact="0.15"/>
              <dgm:constr type="rMarg" refType="secFontSz" fact="0.15"/>
            </dgm:constrLst>
            <dgm:ruleLst>
              <dgm:rule type="secFontSz" val="5" fact="NaN" max="NaN"/>
            </dgm:ruleLst>
          </dgm:layoutNode>
          <dgm:layoutNode name="parentNode1" styleLbl="node1">
            <dgm:varLst>
              <dgm:chMax val="1"/>
              <dgm:bulletEnabled val="1"/>
            </dgm:varLst>
            <dgm:alg type="tx"/>
            <dgm:shape xmlns:r="http://schemas.openxmlformats.org/officeDocument/2006/relationships" type="roundRect" r:blip="">
              <dgm:adjLst>
                <dgm:adj idx="1" val="0.1"/>
              </dgm:adjLst>
            </dgm:shape>
            <dgm:presOf axis="self"/>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connSite1" moveWith="childNode1">
            <dgm:alg type="sp"/>
            <dgm:shape xmlns:r="http://schemas.openxmlformats.org/officeDocument/2006/relationships" r:blip="">
              <dgm:adjLst/>
            </dgm:shape>
            <dgm:presOf/>
            <dgm:constrLst/>
            <dgm:ruleLst/>
          </dgm:layoutNode>
        </dgm:layoutNode>
        <dgm:forEach name="Name8" axis="followSib" ptType="sibTrans" cnt="1">
          <dgm:layoutNode name="Name9">
            <dgm:alg type="conn">
              <dgm:param type="connRout" val="curve"/>
              <dgm:param type="srcNode" val="parentNode1"/>
              <dgm:param type="dstNode" val="connSite2"/>
              <dgm:param type="begPts" val="bCtr"/>
              <dgm:param type="endPts" val="bCtr"/>
            </dgm:alg>
            <dgm:shape xmlns:r="http://schemas.openxmlformats.org/officeDocument/2006/relationships" type="conn" r:blip="" zOrderOff="-2">
              <dgm:adjLst/>
            </dgm:shape>
            <dgm:presOf axis="self"/>
            <dgm:choose name="Name10">
              <dgm:if name="Name11" func="var" arg="dir" op="equ" val="norm">
                <dgm:constrLst>
                  <dgm:constr type="h" refType="w" fact="0.35"/>
                  <dgm:constr type="wArH" refType="h"/>
                  <dgm:constr type="hArH" refType="h"/>
                  <dgm:constr type="connDist"/>
                  <dgm:constr type="diam" refType="connDist" fact="-1.15"/>
                  <dgm:constr type="begPad"/>
                  <dgm:constr type="endPad"/>
                </dgm:constrLst>
              </dgm:if>
              <dgm:else name="Name12">
                <dgm:constrLst>
                  <dgm:constr type="h" refType="w" fact="0.35"/>
                  <dgm:constr type="wArH" refType="h"/>
                  <dgm:constr type="hArH" refType="h"/>
                  <dgm:constr type="connDist"/>
                  <dgm:constr type="diam" refType="connDist" fact="1.15"/>
                  <dgm:constr type="begPad"/>
                  <dgm:constr type="endPad"/>
                </dgm:constrLst>
              </dgm:else>
            </dgm:choose>
            <dgm:ruleLst/>
          </dgm:layoutNode>
        </dgm:forEach>
        <dgm:forEach name="Name13" axis="followSib" ptType="node" cnt="1">
          <dgm:layoutNode name="composite2">
            <dgm:alg type="composite">
              <dgm:param type="ar" val="0.943"/>
            </dgm:alg>
            <dgm:shape xmlns:r="http://schemas.openxmlformats.org/officeDocument/2006/relationships" r:blip="">
              <dgm:adjLst/>
            </dgm:shape>
            <dgm:presOf/>
            <dgm:choose name="Name14">
              <dgm:if name="Name15" func="var" arg="dir" op="equ" val="norm">
                <dgm:constrLst>
                  <dgm:constr type="h" refType="w" fact="1.06"/>
                  <dgm:constr type="w" for="ch" forName="dummyNode2" refType="w"/>
                  <dgm:constr type="h" for="ch" forName="dummyNode2" refType="h"/>
                  <dgm:constr type="t" for="ch" forName="dummyNode2"/>
                  <dgm:constr type="l" for="ch" forName="dummyNode2"/>
                  <dgm:constr type="w" for="ch" forName="childNode2" refType="w" fact="0.9"/>
                  <dgm:constr type="h" for="ch" forName="childNode2" refType="h" fact="0.7"/>
                  <dgm:constr type="t" for="ch" forName="childNode2" refType="h" fact="0.15"/>
                  <dgm:constr type="l" for="ch" forName="childNode2"/>
                  <dgm:constr type="w" for="ch" forName="childNode2tx" refType="w" fact="0.9"/>
                  <dgm:constr type="h" for="ch" forName="childNode2tx" refType="h" fact="0.55"/>
                  <dgm:constr type="t" for="ch" forName="childNode2tx" refType="h" fact="0.3"/>
                  <dgm:constr type="l" for="ch" forName="childNode2tx"/>
                  <dgm:constr type="w" for="ch" forName="parentNode2" refType="w" fact="0.8"/>
                  <dgm:constr type="h" for="ch" forName="parentNode2" refType="h" fact="0.3"/>
                  <dgm:constr type="t" for="ch" forName="parentNode2"/>
                  <dgm:constr type="l" for="ch" forName="parentNode2" refType="w" fact="0.2"/>
                  <dgm:constr type="w" for="ch" forName="connSite2" refType="w" fact="0.01"/>
                  <dgm:constr type="h" for="ch" forName="connSite2" refType="h" fact="0.01"/>
                  <dgm:constr type="t" for="ch" forName="connSite2" refType="h" fact="0.99"/>
                  <dgm:constr type="l" for="ch" forName="connSite2" refType="w" fact="0.25"/>
                </dgm:constrLst>
              </dgm:if>
              <dgm:else name="Name16">
                <dgm:constrLst>
                  <dgm:constr type="h" refType="w" fact="1.06"/>
                  <dgm:constr type="w" for="ch" forName="dummyNode2" refType="w"/>
                  <dgm:constr type="h" for="ch" forName="dummyNode2" refType="h"/>
                  <dgm:constr type="t" for="ch" forName="dummyNode2"/>
                  <dgm:constr type="l" for="ch" forName="dummyNode2"/>
                  <dgm:constr type="w" for="ch" forName="childNode2" refType="w" fact="0.9"/>
                  <dgm:constr type="h" for="ch" forName="childNode2" refType="h" fact="0.7"/>
                  <dgm:constr type="t" for="ch" forName="childNode2" refType="h" fact="0.15"/>
                  <dgm:constr type="l" for="ch" forName="childNode2" refType="w" fact="0.1"/>
                  <dgm:constr type="w" for="ch" forName="childNode2tx" refType="w" fact="0.9"/>
                  <dgm:constr type="h" for="ch" forName="childNode2tx" refType="h" fact="0.55"/>
                  <dgm:constr type="t" for="ch" forName="childNode2tx" refType="h" fact="0.3"/>
                  <dgm:constr type="l" for="ch" forName="childNode2tx" refType="w" fact="0.1"/>
                  <dgm:constr type="w" for="ch" forName="parentNode2" refType="w" fact="0.8"/>
                  <dgm:constr type="h" for="ch" forName="parentNode2" refType="h" fact="0.3"/>
                  <dgm:constr type="t" for="ch" forName="parentNode2"/>
                  <dgm:constr type="l" for="ch" forName="parentNode2"/>
                  <dgm:constr type="w" for="ch" forName="connSite2" refType="w" fact="0.01"/>
                  <dgm:constr type="h" for="ch" forName="connSite2" refType="h" fact="0.01"/>
                  <dgm:constr type="t" for="ch" forName="connSite2" refType="h" fact="0.99"/>
                  <dgm:constr type="l" for="ch" forName="connSite2" refType="w" fact="0.85"/>
                </dgm:constrLst>
              </dgm:else>
            </dgm:choose>
            <dgm:ruleLst/>
            <dgm:layoutNode name="dummyNode2">
              <dgm:alg type="sp"/>
              <dgm:shape xmlns:r="http://schemas.openxmlformats.org/officeDocument/2006/relationships" type="rect" r:blip="" hideGeom="1">
                <dgm:adjLst/>
              </dgm:shape>
              <dgm:presOf/>
              <dgm:constrLst/>
              <dgm:ruleLst/>
            </dgm:layoutNode>
            <dgm:layoutNode name="childNode2" styleLbl="bgAcc1">
              <dgm:varLst>
                <dgm:bulletEnabled val="1"/>
              </dgm:varLst>
              <dgm:alg type="sp"/>
              <dgm:shape xmlns:r="http://schemas.openxmlformats.org/officeDocument/2006/relationships" type="roundRect" r:blip="">
                <dgm:adjLst>
                  <dgm:adj idx="1" val="0.1"/>
                </dgm:adjLst>
              </dgm:shape>
              <dgm:presOf axis="des" ptType="node"/>
              <dgm:constrLst/>
              <dgm:ruleLst/>
            </dgm:layoutNode>
            <dgm:layoutNode name="childNode2tx" styleLbl="bgAcc1">
              <dgm:varLst>
                <dgm:bulletEnabled val="1"/>
              </dgm:varLst>
              <dgm:alg type="tx">
                <dgm:param type="stBulletLvl" val="1"/>
              </dgm:alg>
              <dgm:shape xmlns:r="http://schemas.openxmlformats.org/officeDocument/2006/relationships" type="roundRect" r:blip="" hideGeom="1">
                <dgm:adjLst>
                  <dgm:adj idx="1" val="0.1"/>
                </dgm:adjLst>
              </dgm:shape>
              <dgm:presOf axis="des" ptType="node"/>
              <dgm:constrLst>
                <dgm:constr type="secFontSz" val="65"/>
                <dgm:constr type="primFontSz" refType="secFontSz"/>
                <dgm:constr type="tMarg" refType="secFontSz" fact="0.15"/>
                <dgm:constr type="bMarg" refType="secFontSz" fact="0.15"/>
                <dgm:constr type="lMarg" refType="secFontSz" fact="0.15"/>
                <dgm:constr type="rMarg" refType="secFontSz" fact="0.15"/>
              </dgm:constrLst>
              <dgm:ruleLst>
                <dgm:rule type="secFontSz" val="5" fact="NaN" max="NaN"/>
              </dgm:ruleLst>
            </dgm:layoutNode>
            <dgm:layoutNode name="parentNode2" styleLbl="node1">
              <dgm:varLst>
                <dgm:chMax val="0"/>
                <dgm:bulletEnabled val="1"/>
              </dgm:varLst>
              <dgm:alg type="tx"/>
              <dgm:shape xmlns:r="http://schemas.openxmlformats.org/officeDocument/2006/relationships" type="roundRect" r:blip="">
                <dgm:adjLst>
                  <dgm:adj idx="1" val="0.1"/>
                </dgm:adjLst>
              </dgm:shape>
              <dgm:presOf axis="self"/>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connSite2" moveWith="childNode2">
              <dgm:alg type="sp"/>
              <dgm:shape xmlns:r="http://schemas.openxmlformats.org/officeDocument/2006/relationships" r:blip="">
                <dgm:adjLst/>
              </dgm:shape>
              <dgm:presOf/>
              <dgm:constrLst/>
              <dgm:ruleLst/>
            </dgm:layoutNode>
          </dgm:layoutNode>
          <dgm:forEach name="Name17" axis="followSib" ptType="sibTrans" cnt="1">
            <dgm:layoutNode name="Name18">
              <dgm:alg type="conn">
                <dgm:param type="connRout" val="curve"/>
                <dgm:param type="srcNode" val="parentNode2"/>
                <dgm:param type="dstNode" val="connSite1"/>
                <dgm:param type="begPts" val="tCtr"/>
                <dgm:param type="endPts" val="tCtr"/>
              </dgm:alg>
              <dgm:shape xmlns:r="http://schemas.openxmlformats.org/officeDocument/2006/relationships" type="conn" r:blip="" zOrderOff="-2">
                <dgm:adjLst/>
              </dgm:shape>
              <dgm:presOf axis="self"/>
              <dgm:choose name="Name19">
                <dgm:if name="Name20" func="var" arg="dir" op="equ" val="norm">
                  <dgm:constrLst>
                    <dgm:constr type="h" refType="w" fact="0.35"/>
                    <dgm:constr type="wArH" refType="h"/>
                    <dgm:constr type="hArH" refType="h"/>
                    <dgm:constr type="connDist"/>
                    <dgm:constr type="diam" refType="connDist" fact="1.15"/>
                    <dgm:constr type="begPad"/>
                    <dgm:constr type="endPad"/>
                  </dgm:constrLst>
                </dgm:if>
                <dgm:else name="Name21">
                  <dgm:constrLst>
                    <dgm:constr type="h" refType="w" fact="0.35"/>
                    <dgm:constr type="wArH" refType="h"/>
                    <dgm:constr type="hArH" refType="h"/>
                    <dgm:constr type="connDist"/>
                    <dgm:constr type="diam" refType="connDist" fact="-1.15"/>
                    <dgm:constr type="begPad"/>
                    <dgm:constr type="endPad"/>
                  </dgm:constrLst>
                </dgm:else>
              </dgm:choose>
              <dgm:ruleLst/>
            </dgm:layoutNode>
          </dgm:forEach>
        </dgm:forEach>
      </dgm:forEach>
    </dgm:layoutNode>
  </dgm:layoutNode>
</dgm:layoutDef>
</file>

<file path=ppt/diagrams/layout7.xml><?xml version="1.0" encoding="utf-8"?>
<dgm:layoutDef xmlns:dgm="http://schemas.openxmlformats.org/drawingml/2006/diagram" xmlns:a="http://schemas.openxmlformats.org/drawingml/2006/main" uniqueId="urn:microsoft.com/office/officeart/2009/3/layout/StepUpProcess">
  <dgm:title val=""/>
  <dgm:desc val=""/>
  <dgm:catLst>
    <dgm:cat type="process" pri="13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rootnode">
    <dgm:varLst>
      <dgm:chMax/>
      <dgm:chPref/>
      <dgm:dir/>
      <dgm:animLvl val="lvl"/>
    </dgm:varLst>
    <dgm:choose name="Name0">
      <dgm:if name="Name1" func="var" arg="dir" op="equ" val="norm">
        <dgm:alg type="snake">
          <dgm:param type="grDir" val="bL"/>
          <dgm:param type="flowDir" val="row"/>
          <dgm:param type="off" val="off"/>
          <dgm:param type="bkpt" val="fixed"/>
          <dgm:param type="bkPtFixedVal" val="1"/>
        </dgm:alg>
      </dgm:if>
      <dgm:else name="Name2">
        <dgm:alg type="snake">
          <dgm:param type="grDir" val="bR"/>
          <dgm:param type="flowDir" val="row"/>
          <dgm:param type="off" val="off"/>
          <dgm:param type="bkpt" val="fixed"/>
          <dgm:param type="bkPtFixedVal" val="1"/>
        </dgm:alg>
      </dgm:else>
    </dgm:choose>
    <dgm:shape xmlns:r="http://schemas.openxmlformats.org/officeDocument/2006/relationships" r:blip="">
      <dgm:adjLst/>
    </dgm:shape>
    <dgm:constrLst>
      <dgm:constr type="alignOff" forName="rootnode" val="1"/>
      <dgm:constr type="primFontSz" for="des" ptType="node" op="equ" val="65"/>
      <dgm:constr type="w" for="ch" forName="composite" refType="w"/>
      <dgm:constr type="h" for="ch" forName="composite" refType="h"/>
      <dgm:constr type="sp" refType="h" refFor="ch" refForName="composite" op="equ" fact="-0.765"/>
      <dgm:constr type="w" for="ch" forName="sibTrans" refType="w" fact="0.103"/>
      <dgm:constr type="h" for="ch" forName="sibTrans" refType="h" fact="0.103"/>
    </dgm:constrLst>
    <dgm:forEach name="nodesForEach" axis="ch" ptType="node">
      <dgm:layoutNode name="composite">
        <dgm:alg type="composite">
          <dgm:param type="ar" val="0.861"/>
        </dgm:alg>
        <dgm:shape xmlns:r="http://schemas.openxmlformats.org/officeDocument/2006/relationships" r:blip="">
          <dgm:adjLst/>
        </dgm:shape>
        <dgm:choose name="Name3">
          <dgm:if name="Name4" func="var" arg="dir" op="equ" val="norm">
            <dgm:constrLst>
              <dgm:constr type="l" for="ch" forName="LShape" refType="w" fact="0"/>
              <dgm:constr type="t" for="ch" forName="LShape" refType="h" fact="0.2347"/>
              <dgm:constr type="w" for="ch" forName="LShape" refType="w" fact="0.998"/>
              <dgm:constr type="h" for="ch" forName="LShape" refType="h" fact="0.5164"/>
              <dgm:constr type="r" for="ch" forName="ParentText" refType="w"/>
              <dgm:constr type="t" for="ch" forName="ParentText" refType="h" fact="0.32"/>
              <dgm:constr type="w" for="ch" forName="ParentText" refType="w" fact="0.901"/>
              <dgm:constr type="h" for="ch" forName="ParentText" refType="h" fact="0.68"/>
              <dgm:constr type="l" for="ch" forName="Triangle" refType="w" fact="0.83"/>
              <dgm:constr type="t" for="ch" forName="Triangle" refType="h" fact="0"/>
              <dgm:constr type="w" for="ch" forName="Triangle" refType="w" fact="0.17"/>
              <dgm:constr type="h" for="ch" forName="Triangle" refType="w" refFor="ch" refForName="Triangle"/>
            </dgm:constrLst>
          </dgm:if>
          <dgm:else name="Name5">
            <dgm:constrLst>
              <dgm:constr type="l" for="ch" forName="LShape" refType="w" fact="0.002"/>
              <dgm:constr type="t" for="ch" forName="LShape" refType="h" fact="0.2347"/>
              <dgm:constr type="w" for="ch" forName="LShape" refType="w"/>
              <dgm:constr type="h" for="ch" forName="LShape" refType="h" fact="0.5164"/>
              <dgm:constr type="l" for="ch" forName="ParentText" refType="w" fact="0"/>
              <dgm:constr type="t" for="ch" forName="ParentText" refType="h" fact="0.32"/>
              <dgm:constr type="w" for="ch" forName="ParentText" refType="w" fact="0.902"/>
              <dgm:constr type="h" for="ch" forName="ParentText" refType="h" fact="0.68"/>
              <dgm:constr type="l" for="ch" forName="Triangle" refType="w" fact="0"/>
              <dgm:constr type="t" for="ch" forName="Triangle" refType="h" fact="0"/>
              <dgm:constr type="w" for="ch" forName="Triangle" refType="w" fact="0.17"/>
              <dgm:constr type="h" for="ch" forName="Triangle" refType="w" refFor="ch" refForName="Triangle"/>
            </dgm:constrLst>
          </dgm:else>
        </dgm:choose>
        <dgm:layoutNode name="LShape" styleLbl="alignNode1">
          <dgm:alg type="sp"/>
          <dgm:choose name="Name6">
            <dgm:if name="Name7" func="var" arg="dir" op="equ" val="norm">
              <dgm:shape xmlns:r="http://schemas.openxmlformats.org/officeDocument/2006/relationships" rot="90" type="corner" r:blip="">
                <dgm:adjLst>
                  <dgm:adj idx="1" val="0.1612"/>
                  <dgm:adj idx="2" val="0.1611"/>
                </dgm:adjLst>
              </dgm:shape>
            </dgm:if>
            <dgm:else name="Name8">
              <dgm:shape xmlns:r="http://schemas.openxmlformats.org/officeDocument/2006/relationships" rot="180" type="corner" r:blip="">
                <dgm:adjLst>
                  <dgm:adj idx="1" val="0.1612"/>
                  <dgm:adj idx="2" val="0.1611"/>
                </dgm:adjLst>
              </dgm:shape>
            </dgm:else>
          </dgm:choose>
          <dgm:presOf/>
        </dgm:layoutNode>
        <dgm:layoutNode name="ParentText" styleLbl="revTx">
          <dgm:varLst>
            <dgm:chMax val="0"/>
            <dgm:chPref val="0"/>
            <dgm:bulletEnabled val="1"/>
          </dgm:varLst>
          <dgm:alg type="tx">
            <dgm:param type="parTxLTRAlign" val="l"/>
            <dgm:param type="txAnchorVert" val="t"/>
          </dgm:alg>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choose name="Name9">
          <dgm:if name="Name10" axis="followSib" ptType="node" func="cnt" op="gte" val="1">
            <dgm:layoutNode name="Triangle" styleLbl="alignNode1">
              <dgm:alg type="sp"/>
              <dgm:choose name="Name11">
                <dgm:if name="Name12" func="var" arg="dir" op="equ" val="norm">
                  <dgm:shape xmlns:r="http://schemas.openxmlformats.org/officeDocument/2006/relationships" type="triangle" r:blip="">
                    <dgm:adjLst>
                      <dgm:adj idx="1" val="1"/>
                    </dgm:adjLst>
                  </dgm:shape>
                </dgm:if>
                <dgm:else name="Name13">
                  <dgm:shape xmlns:r="http://schemas.openxmlformats.org/officeDocument/2006/relationships" rot="90" type="triangle" r:blip="">
                    <dgm:adjLst>
                      <dgm:adj idx="1" val="1"/>
                    </dgm:adjLst>
                  </dgm:shape>
                </dgm:else>
              </dgm:choose>
              <dgm:presOf/>
            </dgm:layoutNode>
          </dgm:if>
          <dgm:else name="Name14"/>
        </dgm:choose>
      </dgm:layoutNode>
      <dgm:forEach name="sibTransForEach" axis="followSib" ptType="sibTrans" cnt="1">
        <dgm:layoutNode name="sibTrans">
          <dgm:alg type="composite">
            <dgm:param type="ar" val="0.861"/>
          </dgm:alg>
          <dgm:constrLst>
            <dgm:constr type="w" for="ch" forName="space" refType="w"/>
            <dgm:constr type="h" for="ch" forName="space" refType="w"/>
          </dgm:constrLst>
          <dgm:layoutNode name="space" styleLbl="alignNode1">
            <dgm:alg type="sp"/>
            <dgm:shape xmlns:r="http://schemas.openxmlformats.org/officeDocument/2006/relationships" r:blip="">
              <dgm:adjLst/>
            </dgm:shape>
            <dgm:presOf/>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10.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pPr>
              <a:defRPr/>
            </a:pPr>
            <a:endParaRPr lang="ru-RU"/>
          </a:p>
        </p:txBody>
      </p:sp>
      <p:sp>
        <p:nvSpPr>
          <p:cNvPr id="3" name="Дата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pPr>
              <a:defRPr/>
            </a:pPr>
            <a:fld id="{02B5CC4F-7E1D-4871-99C7-594D4454431B}" type="datetimeFigureOut">
              <a:rPr lang="ru-RU"/>
              <a:pPr>
                <a:defRPr/>
              </a:pPr>
              <a:t>05.01.2023</a:t>
            </a:fld>
            <a:endParaRPr lang="ru-RU"/>
          </a:p>
        </p:txBody>
      </p:sp>
      <p:sp>
        <p:nvSpPr>
          <p:cNvPr id="4" name="Нижний колонтитул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pPr>
              <a:defRPr/>
            </a:pPr>
            <a:endParaRPr lang="ru-RU"/>
          </a:p>
        </p:txBody>
      </p:sp>
      <p:sp>
        <p:nvSpPr>
          <p:cNvPr id="5" name="Номер слайда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pPr>
              <a:defRPr/>
            </a:pPr>
            <a:fld id="{B039A10D-FF89-4304-8834-E5758B5B28FC}" type="slidenum">
              <a:rPr lang="ru-RU" altLang="ru-RU"/>
              <a:pPr>
                <a:defRPr/>
              </a:pPr>
              <a:t>‹#›</a:t>
            </a:fld>
            <a:endParaRPr lang="ru-RU" altLang="ru-RU"/>
          </a:p>
        </p:txBody>
      </p:sp>
    </p:spTree>
    <p:extLst>
      <p:ext uri="{BB962C8B-B14F-4D97-AF65-F5344CB8AC3E}">
        <p14:creationId xmlns:p14="http://schemas.microsoft.com/office/powerpoint/2010/main" val="380294994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9.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eaLnBrk="1" fontAlgn="auto" hangingPunct="1">
              <a:spcBef>
                <a:spcPts val="0"/>
              </a:spcBef>
              <a:spcAft>
                <a:spcPts val="0"/>
              </a:spcAft>
              <a:defRPr sz="1200">
                <a:latin typeface="+mn-lt"/>
              </a:defRPr>
            </a:lvl1pPr>
          </a:lstStyle>
          <a:p>
            <a:pPr>
              <a:defRPr/>
            </a:pPr>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eaLnBrk="1" fontAlgn="auto" hangingPunct="1">
              <a:spcBef>
                <a:spcPts val="0"/>
              </a:spcBef>
              <a:spcAft>
                <a:spcPts val="0"/>
              </a:spcAft>
              <a:defRPr sz="1200">
                <a:latin typeface="+mn-lt"/>
              </a:defRPr>
            </a:lvl1pPr>
          </a:lstStyle>
          <a:p>
            <a:pPr>
              <a:defRPr/>
            </a:pPr>
            <a:fld id="{BF836DE1-6B7A-47AD-B7B7-17DCB15A01C6}" type="datetimeFigureOut">
              <a:rPr lang="en-US"/>
              <a:pPr>
                <a:defRPr/>
              </a:pPr>
              <a:t>1/5/23</a:t>
            </a:fld>
            <a:endParaRPr lang="en-US"/>
          </a:p>
        </p:txBody>
      </p:sp>
      <p:sp>
        <p:nvSpPr>
          <p:cNvPr id="4" name="Slide Image Placeholder 3"/>
          <p:cNvSpPr>
            <a:spLocks noGrp="1" noRot="1" noChangeAspect="1"/>
          </p:cNvSpPr>
          <p:nvPr>
            <p:ph type="sldImg" idx="2"/>
          </p:nvPr>
        </p:nvSpPr>
        <p:spPr>
          <a:xfrm>
            <a:off x="687388" y="1143000"/>
            <a:ext cx="5483225" cy="30861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eaLnBrk="1" fontAlgn="auto" hangingPunct="1">
              <a:spcBef>
                <a:spcPts val="0"/>
              </a:spcBef>
              <a:spcAft>
                <a:spcPts val="0"/>
              </a:spcAft>
              <a:defRPr sz="1200">
                <a:latin typeface="+mn-lt"/>
              </a:defRPr>
            </a:lvl1pPr>
          </a:lstStyle>
          <a:p>
            <a:pPr>
              <a:defRPr/>
            </a:pPr>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fld id="{13174689-BECC-4390-B3B9-306A17FD432A}" type="slidenum">
              <a:rPr lang="en-US" altLang="ru-RU"/>
              <a:pPr>
                <a:defRPr/>
              </a:pPr>
              <a:t>‹#›</a:t>
            </a:fld>
            <a:endParaRPr lang="en-US" altLang="ru-RU"/>
          </a:p>
        </p:txBody>
      </p:sp>
    </p:spTree>
    <p:extLst>
      <p:ext uri="{BB962C8B-B14F-4D97-AF65-F5344CB8AC3E}">
        <p14:creationId xmlns:p14="http://schemas.microsoft.com/office/powerpoint/2010/main" val="188698119"/>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805" kern="1200">
        <a:solidFill>
          <a:schemeClr val="tx1"/>
        </a:solidFill>
        <a:latin typeface="+mn-lt"/>
        <a:ea typeface="+mn-ea"/>
        <a:cs typeface="+mn-cs"/>
      </a:defRPr>
    </a:lvl1pPr>
    <a:lvl2pPr marL="687617" algn="l" rtl="0" eaLnBrk="0" fontAlgn="base" hangingPunct="0">
      <a:spcBef>
        <a:spcPct val="30000"/>
      </a:spcBef>
      <a:spcAft>
        <a:spcPct val="0"/>
      </a:spcAft>
      <a:defRPr sz="1805" kern="1200">
        <a:solidFill>
          <a:schemeClr val="tx1"/>
        </a:solidFill>
        <a:latin typeface="+mn-lt"/>
        <a:ea typeface="+mn-ea"/>
        <a:cs typeface="+mn-cs"/>
      </a:defRPr>
    </a:lvl2pPr>
    <a:lvl3pPr marL="1375235" algn="l" rtl="0" eaLnBrk="0" fontAlgn="base" hangingPunct="0">
      <a:spcBef>
        <a:spcPct val="30000"/>
      </a:spcBef>
      <a:spcAft>
        <a:spcPct val="0"/>
      </a:spcAft>
      <a:defRPr sz="1805" kern="1200">
        <a:solidFill>
          <a:schemeClr val="tx1"/>
        </a:solidFill>
        <a:latin typeface="+mn-lt"/>
        <a:ea typeface="+mn-ea"/>
        <a:cs typeface="+mn-cs"/>
      </a:defRPr>
    </a:lvl3pPr>
    <a:lvl4pPr marL="2062852" algn="l" rtl="0" eaLnBrk="0" fontAlgn="base" hangingPunct="0">
      <a:spcBef>
        <a:spcPct val="30000"/>
      </a:spcBef>
      <a:spcAft>
        <a:spcPct val="0"/>
      </a:spcAft>
      <a:defRPr sz="1805" kern="1200">
        <a:solidFill>
          <a:schemeClr val="tx1"/>
        </a:solidFill>
        <a:latin typeface="+mn-lt"/>
        <a:ea typeface="+mn-ea"/>
        <a:cs typeface="+mn-cs"/>
      </a:defRPr>
    </a:lvl4pPr>
    <a:lvl5pPr marL="2750470" algn="l" rtl="0" eaLnBrk="0" fontAlgn="base" hangingPunct="0">
      <a:spcBef>
        <a:spcPct val="30000"/>
      </a:spcBef>
      <a:spcAft>
        <a:spcPct val="0"/>
      </a:spcAft>
      <a:defRPr sz="1805" kern="1200">
        <a:solidFill>
          <a:schemeClr val="tx1"/>
        </a:solidFill>
        <a:latin typeface="+mn-lt"/>
        <a:ea typeface="+mn-ea"/>
        <a:cs typeface="+mn-cs"/>
      </a:defRPr>
    </a:lvl5pPr>
    <a:lvl6pPr marL="3438086" algn="l" defTabSz="1375235" rtl="0" eaLnBrk="1" latinLnBrk="0" hangingPunct="1">
      <a:defRPr sz="1805" kern="1200">
        <a:solidFill>
          <a:schemeClr val="tx1"/>
        </a:solidFill>
        <a:latin typeface="+mn-lt"/>
        <a:ea typeface="+mn-ea"/>
        <a:cs typeface="+mn-cs"/>
      </a:defRPr>
    </a:lvl6pPr>
    <a:lvl7pPr marL="4125703" algn="l" defTabSz="1375235" rtl="0" eaLnBrk="1" latinLnBrk="0" hangingPunct="1">
      <a:defRPr sz="1805" kern="1200">
        <a:solidFill>
          <a:schemeClr val="tx1"/>
        </a:solidFill>
        <a:latin typeface="+mn-lt"/>
        <a:ea typeface="+mn-ea"/>
        <a:cs typeface="+mn-cs"/>
      </a:defRPr>
    </a:lvl7pPr>
    <a:lvl8pPr marL="4813320" algn="l" defTabSz="1375235" rtl="0" eaLnBrk="1" latinLnBrk="0" hangingPunct="1">
      <a:defRPr sz="1805" kern="1200">
        <a:solidFill>
          <a:schemeClr val="tx1"/>
        </a:solidFill>
        <a:latin typeface="+mn-lt"/>
        <a:ea typeface="+mn-ea"/>
        <a:cs typeface="+mn-cs"/>
      </a:defRPr>
    </a:lvl8pPr>
    <a:lvl9pPr marL="5500937" algn="l" defTabSz="1375235" rtl="0" eaLnBrk="1" latinLnBrk="0" hangingPunct="1">
      <a:defRPr sz="1805"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3" Type="http://schemas.openxmlformats.org/officeDocument/2006/relationships/hyperlink" Target="https://communityengagementhub.org/learn-and-share/bite-sized-training-packages/" TargetMode="External"/><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3" Type="http://schemas.openxmlformats.org/officeDocument/2006/relationships/hyperlink" Target="https://communityengagementhub.org/wp-content/uploads/sites/2/2020/04/CaseStudyMFC_IFRCversion.pdf" TargetMode="External"/><Relationship Id="rId2" Type="http://schemas.openxmlformats.org/officeDocument/2006/relationships/slide" Target="../slides/slide48.xml"/><Relationship Id="rId1" Type="http://schemas.openxmlformats.org/officeDocument/2006/relationships/notesMaster" Target="../notesMasters/notesMaster1.xml"/><Relationship Id="rId4" Type="http://schemas.openxmlformats.org/officeDocument/2006/relationships/hyperlink" Target="https://communityengagementhub.org/wp-content/uploads/sites/2/2020/04/Lessons-on-Post-Distribution-Monitoring.pdf" TargetMode="Externa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a:defRPr/>
            </a:pPr>
            <a:fld id="{13174689-BECC-4390-B3B9-306A17FD432A}" type="slidenum">
              <a:rPr lang="en-US" altLang="ru-RU" smtClean="0"/>
              <a:pPr>
                <a:defRPr/>
              </a:pPr>
              <a:t>1</a:t>
            </a:fld>
            <a:endParaRPr lang="en-US" altLang="ru-RU"/>
          </a:p>
        </p:txBody>
      </p:sp>
    </p:spTree>
    <p:extLst>
      <p:ext uri="{BB962C8B-B14F-4D97-AF65-F5344CB8AC3E}">
        <p14:creationId xmlns:p14="http://schemas.microsoft.com/office/powerpoint/2010/main" val="72902135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14"/>
        <p:cNvGrpSpPr/>
        <p:nvPr/>
      </p:nvGrpSpPr>
      <p:grpSpPr>
        <a:xfrm>
          <a:off x="0" y="0"/>
          <a:ext cx="0" cy="0"/>
          <a:chOff x="0" y="0"/>
          <a:chExt cx="0" cy="0"/>
        </a:xfrm>
      </p:grpSpPr>
      <p:sp>
        <p:nvSpPr>
          <p:cNvPr id="515" name="Google Shape;515;p7:notes"/>
          <p:cNvSpPr>
            <a:spLocks noGrp="1" noRot="1" noChangeAspect="1"/>
          </p:cNvSpPr>
          <p:nvPr>
            <p:ph type="sldImg" idx="2"/>
          </p:nvPr>
        </p:nvSpPr>
        <p:spPr>
          <a:xfrm>
            <a:off x="687388" y="1143000"/>
            <a:ext cx="5483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16" name="Google Shape;516;p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GB" b="1" dirty="0"/>
              <a:t>FACILITATOR NOTES</a:t>
            </a:r>
            <a:endParaRPr dirty="0"/>
          </a:p>
          <a:p>
            <a:pPr marL="171450" lvl="0" indent="-95250" algn="l" rtl="0">
              <a:lnSpc>
                <a:spcPct val="100000"/>
              </a:lnSpc>
              <a:spcBef>
                <a:spcPts val="360"/>
              </a:spcBef>
              <a:spcAft>
                <a:spcPts val="0"/>
              </a:spcAft>
              <a:buClr>
                <a:schemeClr val="dk1"/>
              </a:buClr>
              <a:buSzPts val="1200"/>
              <a:buFont typeface="Arial"/>
              <a:buNone/>
            </a:pPr>
            <a:endParaRPr sz="1200" b="0" i="0" u="none" strike="noStrike" dirty="0">
              <a:solidFill>
                <a:schemeClr val="dk1"/>
              </a:solidFill>
              <a:latin typeface="Calibri"/>
              <a:ea typeface="Calibri"/>
              <a:cs typeface="Calibri"/>
              <a:sym typeface="Calibri"/>
            </a:endParaRPr>
          </a:p>
          <a:p>
            <a:pPr marL="171450" marR="0" lvl="0" indent="-171450" algn="l" rtl="0">
              <a:lnSpc>
                <a:spcPct val="100000"/>
              </a:lnSpc>
              <a:spcBef>
                <a:spcPts val="0"/>
              </a:spcBef>
              <a:spcAft>
                <a:spcPts val="0"/>
              </a:spcAft>
              <a:buClr>
                <a:schemeClr val="dk1"/>
              </a:buClr>
              <a:buSzPts val="1200"/>
              <a:buFont typeface="Arial"/>
              <a:buChar char="•"/>
            </a:pPr>
            <a:r>
              <a:rPr lang="en-GB" sz="1200" b="0" i="0" u="none" strike="noStrike" dirty="0">
                <a:solidFill>
                  <a:schemeClr val="dk1"/>
                </a:solidFill>
                <a:latin typeface="Calibri"/>
                <a:ea typeface="Calibri"/>
                <a:cs typeface="Calibri"/>
                <a:sym typeface="Calibri"/>
              </a:rPr>
              <a:t>There are lots of different names for community engagement and accountability, but they largely all mean the same thing - the process of working in a transparent and participatory way with communities that improves the quality of programmes and operations. </a:t>
            </a:r>
            <a:endParaRPr dirty="0"/>
          </a:p>
          <a:p>
            <a:pPr marL="171450" lvl="0" indent="-171450" algn="l" rtl="0">
              <a:lnSpc>
                <a:spcPct val="100000"/>
              </a:lnSpc>
              <a:spcBef>
                <a:spcPts val="360"/>
              </a:spcBef>
              <a:spcAft>
                <a:spcPts val="0"/>
              </a:spcAft>
              <a:buClr>
                <a:schemeClr val="dk1"/>
              </a:buClr>
              <a:buSzPts val="1200"/>
              <a:buFont typeface="Arial"/>
              <a:buChar char="•"/>
            </a:pPr>
            <a:r>
              <a:rPr lang="en-GB" sz="1200" b="0" i="0" u="none" strike="noStrike" dirty="0">
                <a:solidFill>
                  <a:schemeClr val="dk1"/>
                </a:solidFill>
                <a:latin typeface="Calibri"/>
                <a:ea typeface="Calibri"/>
                <a:cs typeface="Calibri"/>
                <a:sym typeface="Calibri"/>
              </a:rPr>
              <a:t>The Red Cross and Red Crescent Movement has chosen to use CEA</a:t>
            </a:r>
            <a:endParaRPr dirty="0"/>
          </a:p>
          <a:p>
            <a:pPr marL="171450" lvl="0" indent="-171450" algn="l" rtl="0">
              <a:lnSpc>
                <a:spcPct val="100000"/>
              </a:lnSpc>
              <a:spcBef>
                <a:spcPts val="360"/>
              </a:spcBef>
              <a:spcAft>
                <a:spcPts val="0"/>
              </a:spcAft>
              <a:buClr>
                <a:schemeClr val="dk1"/>
              </a:buClr>
              <a:buSzPts val="1200"/>
              <a:buFont typeface="Arial"/>
              <a:buChar char="•"/>
            </a:pPr>
            <a:r>
              <a:rPr lang="en-GB" sz="1200" b="0" i="0" u="none" strike="noStrike" dirty="0">
                <a:solidFill>
                  <a:schemeClr val="dk1"/>
                </a:solidFill>
                <a:latin typeface="Calibri"/>
                <a:ea typeface="Calibri"/>
                <a:cs typeface="Calibri"/>
                <a:sym typeface="Calibri"/>
              </a:rPr>
              <a:t>In the UN you’ll more commonly hear it called AAP or accountability to affected people, which is the same thing as CEA </a:t>
            </a:r>
            <a:endParaRPr dirty="0"/>
          </a:p>
          <a:p>
            <a:pPr marL="171450" lvl="0" indent="-171450" algn="l" rtl="0">
              <a:lnSpc>
                <a:spcPct val="100000"/>
              </a:lnSpc>
              <a:spcBef>
                <a:spcPts val="360"/>
              </a:spcBef>
              <a:spcAft>
                <a:spcPts val="0"/>
              </a:spcAft>
              <a:buClr>
                <a:schemeClr val="dk1"/>
              </a:buClr>
              <a:buSzPts val="1200"/>
              <a:buFont typeface="Arial"/>
              <a:buChar char="•"/>
            </a:pPr>
            <a:r>
              <a:rPr lang="en-GB" sz="1200" b="0" i="0" u="none" strike="noStrike" dirty="0">
                <a:solidFill>
                  <a:schemeClr val="dk1"/>
                </a:solidFill>
                <a:latin typeface="Calibri"/>
                <a:ea typeface="Calibri"/>
                <a:cs typeface="Calibri"/>
                <a:sym typeface="Calibri"/>
              </a:rPr>
              <a:t>Communicating with Communities is an older term which is not used anymore – it largely died out because the term suggested too much focus on information sharing as opposed to participation</a:t>
            </a:r>
            <a:endParaRPr dirty="0"/>
          </a:p>
          <a:p>
            <a:pPr marL="171450" lvl="0" indent="-171450" algn="l" rtl="0">
              <a:lnSpc>
                <a:spcPct val="100000"/>
              </a:lnSpc>
              <a:spcBef>
                <a:spcPts val="360"/>
              </a:spcBef>
              <a:spcAft>
                <a:spcPts val="0"/>
              </a:spcAft>
              <a:buClr>
                <a:schemeClr val="dk1"/>
              </a:buClr>
              <a:buSzPts val="1200"/>
              <a:buFont typeface="Arial"/>
              <a:buChar char="•"/>
            </a:pPr>
            <a:r>
              <a:rPr lang="en-GB" sz="1200" b="0" i="0" u="none" strike="noStrike" dirty="0">
                <a:solidFill>
                  <a:schemeClr val="dk1"/>
                </a:solidFill>
                <a:latin typeface="Calibri"/>
                <a:ea typeface="Calibri"/>
                <a:cs typeface="Calibri"/>
                <a:sym typeface="Calibri"/>
              </a:rPr>
              <a:t>C4D or communication for development tends to be used by UNICEF and is more focused on participatory approaches to behaviour change in health and WASH programmes</a:t>
            </a:r>
            <a:endParaRPr dirty="0"/>
          </a:p>
          <a:p>
            <a:pPr marL="171450" lvl="0" indent="-171450" algn="l" rtl="0">
              <a:lnSpc>
                <a:spcPct val="100000"/>
              </a:lnSpc>
              <a:spcBef>
                <a:spcPts val="360"/>
              </a:spcBef>
              <a:spcAft>
                <a:spcPts val="0"/>
              </a:spcAft>
              <a:buClr>
                <a:schemeClr val="dk1"/>
              </a:buClr>
              <a:buSzPts val="1200"/>
              <a:buFont typeface="Arial"/>
              <a:buChar char="•"/>
            </a:pPr>
            <a:r>
              <a:rPr lang="en-GB" sz="1200" b="0" i="0" u="none" strike="noStrike" dirty="0">
                <a:solidFill>
                  <a:schemeClr val="dk1"/>
                </a:solidFill>
                <a:latin typeface="Calibri"/>
                <a:ea typeface="Calibri"/>
                <a:cs typeface="Calibri"/>
                <a:sym typeface="Calibri"/>
              </a:rPr>
              <a:t>RCCE </a:t>
            </a:r>
            <a:r>
              <a:rPr lang="en-US" sz="1200" b="0" i="0" u="none" strike="noStrike" dirty="0">
                <a:solidFill>
                  <a:schemeClr val="dk1"/>
                </a:solidFill>
                <a:latin typeface="Calibri"/>
                <a:ea typeface="Calibri"/>
                <a:cs typeface="Calibri"/>
                <a:sym typeface="Calibri"/>
              </a:rPr>
              <a:t>This is a term used primarily in public health emergencies by WHO and UNICEF. </a:t>
            </a:r>
            <a:r>
              <a:rPr lang="en-CH" sz="1200" b="0" i="0" u="none" strike="noStrike" dirty="0">
                <a:solidFill>
                  <a:schemeClr val="dk1"/>
                </a:solidFill>
                <a:latin typeface="Calibri"/>
                <a:ea typeface="Calibri"/>
                <a:cs typeface="Calibri"/>
                <a:sym typeface="Calibri"/>
              </a:rPr>
              <a:t>It </a:t>
            </a:r>
            <a:r>
              <a:rPr lang="en-GB" sz="1200" b="0" i="0" u="none" strike="noStrike" dirty="0">
                <a:solidFill>
                  <a:schemeClr val="dk1"/>
                </a:solidFill>
                <a:latin typeface="Calibri"/>
                <a:ea typeface="Calibri"/>
                <a:cs typeface="Calibri"/>
                <a:sym typeface="Calibri"/>
              </a:rPr>
              <a:t>has grown in prominence since </a:t>
            </a:r>
            <a:r>
              <a:rPr lang="en-CH" sz="1200" b="0" i="0" u="none" strike="noStrike" dirty="0">
                <a:solidFill>
                  <a:schemeClr val="dk1"/>
                </a:solidFill>
                <a:latin typeface="Calibri"/>
                <a:ea typeface="Calibri"/>
                <a:cs typeface="Calibri"/>
                <a:sym typeface="Calibri"/>
              </a:rPr>
              <a:t>EBOLA and </a:t>
            </a:r>
            <a:r>
              <a:rPr lang="en-GB" sz="1200" b="0" i="0" u="none" strike="noStrike" dirty="0">
                <a:solidFill>
                  <a:schemeClr val="dk1"/>
                </a:solidFill>
                <a:latin typeface="Calibri"/>
                <a:ea typeface="Calibri"/>
                <a:cs typeface="Calibri"/>
                <a:sym typeface="Calibri"/>
              </a:rPr>
              <a:t>COVID</a:t>
            </a:r>
            <a:r>
              <a:rPr lang="en-CH" sz="1200" b="0" i="0" u="none" strike="noStrike" dirty="0">
                <a:solidFill>
                  <a:schemeClr val="dk1"/>
                </a:solidFill>
                <a:latin typeface="Calibri"/>
                <a:ea typeface="Calibri"/>
                <a:cs typeface="Calibri"/>
                <a:sym typeface="Calibri"/>
              </a:rPr>
              <a:t>. IFRC has adopted it to ensure alignment with the main partners in epidemics response, although RCCE approach is grounded </a:t>
            </a:r>
            <a:r>
              <a:rPr lang="en-CH" sz="1200" b="0" i="0" u="none" strike="noStrike">
                <a:solidFill>
                  <a:schemeClr val="dk1"/>
                </a:solidFill>
                <a:latin typeface="Calibri"/>
                <a:ea typeface="Calibri"/>
                <a:cs typeface="Calibri"/>
                <a:sym typeface="Calibri"/>
              </a:rPr>
              <a:t>on CEA </a:t>
            </a:r>
            <a:r>
              <a:rPr lang="en-GB" sz="1200" b="0" i="0" u="none" strike="noStrike" dirty="0">
                <a:solidFill>
                  <a:schemeClr val="dk1"/>
                </a:solidFill>
                <a:latin typeface="Calibri"/>
                <a:ea typeface="Calibri"/>
                <a:cs typeface="Calibri"/>
                <a:sym typeface="Calibri"/>
              </a:rPr>
              <a:t>approaches</a:t>
            </a:r>
            <a:r>
              <a:rPr lang="en-CH" sz="1200" b="0" i="0" u="none" strike="noStrike">
                <a:solidFill>
                  <a:schemeClr val="dk1"/>
                </a:solidFill>
                <a:latin typeface="Calibri"/>
                <a:ea typeface="Calibri"/>
                <a:cs typeface="Calibri"/>
                <a:sym typeface="Calibri"/>
              </a:rPr>
              <a:t>. </a:t>
            </a:r>
            <a:r>
              <a:rPr lang="en-CH" sz="1200" b="0" i="0" u="none" strike="noStrike" dirty="0">
                <a:solidFill>
                  <a:schemeClr val="dk1"/>
                </a:solidFill>
                <a:latin typeface="Calibri"/>
                <a:ea typeface="Calibri"/>
                <a:cs typeface="Calibri"/>
                <a:sym typeface="Calibri"/>
              </a:rPr>
              <a:t>It </a:t>
            </a:r>
            <a:r>
              <a:rPr lang="en-GB" sz="1200" b="0" i="0" u="none" strike="noStrike" dirty="0">
                <a:solidFill>
                  <a:schemeClr val="dk1"/>
                </a:solidFill>
                <a:latin typeface="Calibri"/>
                <a:ea typeface="Calibri"/>
                <a:cs typeface="Calibri"/>
                <a:sym typeface="Calibri"/>
              </a:rPr>
              <a:t>refers to community engagement in epidemic response</a:t>
            </a:r>
            <a:r>
              <a:rPr lang="en-CH" sz="1200" b="0" i="0" u="none" strike="noStrike" dirty="0">
                <a:solidFill>
                  <a:schemeClr val="dk1"/>
                </a:solidFill>
                <a:latin typeface="Calibri"/>
                <a:ea typeface="Calibri"/>
                <a:cs typeface="Calibri"/>
                <a:sym typeface="Calibri"/>
              </a:rPr>
              <a:t>, including </a:t>
            </a:r>
            <a:r>
              <a:rPr lang="en-US" sz="1200" dirty="0"/>
              <a:t>CEA approaches and processes that aim at providing timely, relevant and actionable information, seeks to ensure we work collaboratively with communities to promote social and behaviour changes and to encourage community-led solutions</a:t>
            </a:r>
          </a:p>
          <a:p>
            <a:pPr marL="171450" lvl="0" indent="-171450" algn="l" rtl="0">
              <a:lnSpc>
                <a:spcPct val="100000"/>
              </a:lnSpc>
              <a:spcBef>
                <a:spcPts val="360"/>
              </a:spcBef>
              <a:spcAft>
                <a:spcPts val="0"/>
              </a:spcAft>
              <a:buClr>
                <a:schemeClr val="dk1"/>
              </a:buClr>
              <a:buSzPts val="1200"/>
              <a:buFont typeface="Arial"/>
              <a:buChar char="•"/>
            </a:pPr>
            <a:endParaRPr lang="en-CH" sz="1200" b="0" i="0" u="none" strike="noStrike" dirty="0">
              <a:solidFill>
                <a:schemeClr val="dk1"/>
              </a:solidFill>
              <a:latin typeface="Calibri"/>
              <a:ea typeface="Calibri"/>
              <a:cs typeface="Calibri"/>
              <a:sym typeface="Calibri"/>
            </a:endParaRPr>
          </a:p>
          <a:p>
            <a:pPr marL="171450" lvl="0" indent="-171450" algn="l" rtl="0">
              <a:lnSpc>
                <a:spcPct val="100000"/>
              </a:lnSpc>
              <a:spcBef>
                <a:spcPts val="360"/>
              </a:spcBef>
              <a:spcAft>
                <a:spcPts val="0"/>
              </a:spcAft>
              <a:buClr>
                <a:schemeClr val="dk1"/>
              </a:buClr>
              <a:buSzPts val="1200"/>
              <a:buFont typeface="Arial"/>
              <a:buChar char="•"/>
            </a:pPr>
            <a:endParaRPr dirty="0"/>
          </a:p>
        </p:txBody>
      </p:sp>
      <p:sp>
        <p:nvSpPr>
          <p:cNvPr id="517" name="Google Shape;517;p7: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10</a:t>
            </a:fld>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a:t>FACILITATOR NOTES</a:t>
            </a:r>
          </a:p>
          <a:p>
            <a:endParaRPr lang="en-GB" b="1" dirty="0"/>
          </a:p>
          <a:p>
            <a:pPr marL="171450" marR="0" lvl="0" indent="-171450" algn="l" defTabSz="914400" rtl="0" eaLnBrk="0" fontAlgn="base" latinLnBrk="0" hangingPunct="0">
              <a:lnSpc>
                <a:spcPct val="100000"/>
              </a:lnSpc>
              <a:spcBef>
                <a:spcPts val="540"/>
              </a:spcBef>
              <a:spcAft>
                <a:spcPts val="0"/>
              </a:spcAft>
              <a:buClr>
                <a:schemeClr val="dk1"/>
              </a:buClr>
              <a:buSzPts val="1800"/>
              <a:buFont typeface="Arial"/>
              <a:buChar char="•"/>
              <a:tabLst/>
              <a:defRPr/>
            </a:pPr>
            <a:r>
              <a:rPr lang="en-GB" sz="1800" b="1" dirty="0">
                <a:latin typeface="+mn-lt"/>
                <a:ea typeface="Calibri"/>
                <a:cs typeface="Calibri"/>
                <a:sym typeface="Calibri"/>
              </a:rPr>
              <a:t>BEFORE</a:t>
            </a:r>
            <a:r>
              <a:rPr lang="en-GB" sz="1800" b="0" dirty="0">
                <a:latin typeface="+mn-lt"/>
                <a:ea typeface="Calibri"/>
                <a:cs typeface="Calibri"/>
                <a:sym typeface="Calibri"/>
              </a:rPr>
              <a:t> showing the content on the slide, ask participants if they think there is time for engaging communities and being participatory in emergency operations</a:t>
            </a:r>
          </a:p>
          <a:p>
            <a:pPr marL="171450" marR="0" lvl="0" indent="-171450" algn="l" defTabSz="914400" rtl="0" eaLnBrk="0" fontAlgn="base" latinLnBrk="0" hangingPunct="0">
              <a:lnSpc>
                <a:spcPct val="100000"/>
              </a:lnSpc>
              <a:spcBef>
                <a:spcPts val="540"/>
              </a:spcBef>
              <a:spcAft>
                <a:spcPts val="0"/>
              </a:spcAft>
              <a:buClr>
                <a:schemeClr val="dk1"/>
              </a:buClr>
              <a:buSzPts val="1800"/>
              <a:buFont typeface="Arial"/>
              <a:buChar char="•"/>
              <a:tabLst/>
              <a:defRPr/>
            </a:pPr>
            <a:endParaRPr lang="en-GB" sz="1800" b="0" dirty="0">
              <a:latin typeface="+mn-lt"/>
              <a:ea typeface="Calibri"/>
              <a:cs typeface="Calibri"/>
              <a:sym typeface="Calibri"/>
            </a:endParaRPr>
          </a:p>
          <a:p>
            <a:pPr marL="171450" marR="0" lvl="0" indent="-171450" algn="l" defTabSz="914400" rtl="0" eaLnBrk="0" fontAlgn="base" latinLnBrk="0" hangingPunct="0">
              <a:lnSpc>
                <a:spcPct val="100000"/>
              </a:lnSpc>
              <a:spcBef>
                <a:spcPts val="540"/>
              </a:spcBef>
              <a:spcAft>
                <a:spcPts val="0"/>
              </a:spcAft>
              <a:buClr>
                <a:schemeClr val="dk1"/>
              </a:buClr>
              <a:buSzPts val="1800"/>
              <a:buFont typeface="Arial"/>
              <a:buChar char="•"/>
              <a:tabLst/>
              <a:defRPr/>
            </a:pPr>
            <a:r>
              <a:rPr lang="en-GB" sz="1800" b="0" dirty="0">
                <a:latin typeface="+mn-lt"/>
                <a:ea typeface="Calibri"/>
                <a:cs typeface="Calibri"/>
                <a:sym typeface="Calibri"/>
              </a:rPr>
              <a:t>Ask them what the risks might be if we don’t engage communities</a:t>
            </a:r>
          </a:p>
          <a:p>
            <a:pPr marL="171450" marR="0" lvl="0" indent="-171450" algn="l" defTabSz="914400" rtl="0" eaLnBrk="0" fontAlgn="base" latinLnBrk="0" hangingPunct="0">
              <a:lnSpc>
                <a:spcPct val="100000"/>
              </a:lnSpc>
              <a:spcBef>
                <a:spcPts val="540"/>
              </a:spcBef>
              <a:spcAft>
                <a:spcPts val="0"/>
              </a:spcAft>
              <a:buClr>
                <a:schemeClr val="dk1"/>
              </a:buClr>
              <a:buSzPts val="1800"/>
              <a:buFont typeface="Arial"/>
              <a:buChar char="•"/>
              <a:tabLst/>
              <a:defRPr/>
            </a:pPr>
            <a:endParaRPr lang="en-GB" sz="1800" b="0" dirty="0">
              <a:latin typeface="+mn-lt"/>
              <a:ea typeface="Calibri"/>
              <a:cs typeface="Calibri"/>
              <a:sym typeface="Calibri"/>
            </a:endParaRPr>
          </a:p>
          <a:p>
            <a:pPr marL="171450" marR="0" lvl="0" indent="-171450" algn="l" defTabSz="914400" rtl="0" eaLnBrk="0" fontAlgn="base" latinLnBrk="0" hangingPunct="0">
              <a:lnSpc>
                <a:spcPct val="100000"/>
              </a:lnSpc>
              <a:spcBef>
                <a:spcPts val="540"/>
              </a:spcBef>
              <a:spcAft>
                <a:spcPts val="0"/>
              </a:spcAft>
              <a:buClr>
                <a:schemeClr val="dk1"/>
              </a:buClr>
              <a:buSzPts val="1800"/>
              <a:buFont typeface="Arial"/>
              <a:buChar char="•"/>
              <a:tabLst/>
              <a:defRPr/>
            </a:pPr>
            <a:r>
              <a:rPr lang="en-GB" sz="1800" b="0" dirty="0">
                <a:latin typeface="+mn-lt"/>
                <a:ea typeface="Calibri"/>
                <a:cs typeface="Calibri"/>
                <a:sym typeface="Calibri"/>
              </a:rPr>
              <a:t>Ask if anyone has an example they can share of when things </a:t>
            </a:r>
            <a:r>
              <a:rPr lang="en-GB" sz="1800" dirty="0">
                <a:solidFill>
                  <a:schemeClr val="dk1"/>
                </a:solidFill>
                <a:latin typeface="Times New Roman"/>
                <a:ea typeface="Times New Roman"/>
                <a:cs typeface="Times New Roman"/>
                <a:sym typeface="Times New Roman"/>
              </a:rPr>
              <a:t>have gone wrong in an emergency operation because there was not enough engagement with the community. Take 2-3 examples from the room. It can also help to have an example of your own to share as facilitator</a:t>
            </a:r>
          </a:p>
          <a:p>
            <a:pPr marL="171450" marR="0" lvl="0" indent="-171450" algn="l" defTabSz="914400" rtl="0" eaLnBrk="0" fontAlgn="base" latinLnBrk="0" hangingPunct="0">
              <a:lnSpc>
                <a:spcPct val="100000"/>
              </a:lnSpc>
              <a:spcBef>
                <a:spcPts val="540"/>
              </a:spcBef>
              <a:spcAft>
                <a:spcPts val="0"/>
              </a:spcAft>
              <a:buClr>
                <a:schemeClr val="dk1"/>
              </a:buClr>
              <a:buSzPts val="1800"/>
              <a:buFont typeface="Arial"/>
              <a:buChar char="•"/>
              <a:tabLst/>
              <a:defRPr/>
            </a:pPr>
            <a:endParaRPr lang="en-GB" sz="1800" dirty="0">
              <a:solidFill>
                <a:schemeClr val="dk1"/>
              </a:solidFill>
              <a:latin typeface="Times New Roman"/>
              <a:ea typeface="Times New Roman"/>
              <a:cs typeface="Times New Roman"/>
              <a:sym typeface="Times New Roman"/>
            </a:endParaRPr>
          </a:p>
          <a:p>
            <a:pPr marL="171450" marR="0" lvl="0" indent="-171450" algn="l" defTabSz="914400" rtl="0" eaLnBrk="0" fontAlgn="base" latinLnBrk="0" hangingPunct="0">
              <a:lnSpc>
                <a:spcPct val="100000"/>
              </a:lnSpc>
              <a:spcBef>
                <a:spcPts val="540"/>
              </a:spcBef>
              <a:spcAft>
                <a:spcPts val="0"/>
              </a:spcAft>
              <a:buClr>
                <a:schemeClr val="dk1"/>
              </a:buClr>
              <a:buSzPts val="1800"/>
              <a:buFont typeface="Arial"/>
              <a:buChar char="•"/>
              <a:tabLst/>
              <a:defRPr/>
            </a:pPr>
            <a:r>
              <a:rPr lang="en-GB" sz="1800" b="0" dirty="0">
                <a:solidFill>
                  <a:schemeClr val="dk1"/>
                </a:solidFill>
                <a:latin typeface="Times New Roman"/>
                <a:ea typeface="Calibri"/>
                <a:cs typeface="Times New Roman"/>
                <a:sym typeface="Times New Roman"/>
              </a:rPr>
              <a:t>Then show the graphic on the slide and explain these </a:t>
            </a:r>
            <a:r>
              <a:rPr lang="en-GB" sz="1800" dirty="0">
                <a:solidFill>
                  <a:schemeClr val="dk1"/>
                </a:solidFill>
                <a:latin typeface="+mn-lt"/>
                <a:ea typeface="Calibri"/>
                <a:cs typeface="Calibri"/>
                <a:sym typeface="Calibri"/>
              </a:rPr>
              <a:t>findings were collected by Ground Truth Solutions and represent the views of nearly 10,000 people across 10 countries affected by disaster and crisis. </a:t>
            </a:r>
            <a:r>
              <a:rPr lang="en-GB" sz="1804" dirty="0">
                <a:solidFill>
                  <a:schemeClr val="dk1"/>
                </a:solidFill>
                <a:latin typeface="+mn-lt"/>
                <a:ea typeface="Calibri"/>
                <a:cs typeface="Calibri"/>
                <a:sym typeface="Calibri"/>
              </a:rPr>
              <a:t>It shows that 51% of aid provided does not meet people’s priority needs – that means half of what aid agencies do is not meeting the main needs in communities. This represents a massive waste of time, human resource and funding on the part of aid agencies</a:t>
            </a:r>
          </a:p>
          <a:p>
            <a:pPr marL="171450" marR="0" lvl="0" indent="-171450" algn="l" defTabSz="914400" rtl="0" eaLnBrk="0" fontAlgn="base" latinLnBrk="0" hangingPunct="0">
              <a:lnSpc>
                <a:spcPct val="100000"/>
              </a:lnSpc>
              <a:spcBef>
                <a:spcPts val="540"/>
              </a:spcBef>
              <a:spcAft>
                <a:spcPts val="0"/>
              </a:spcAft>
              <a:buClr>
                <a:schemeClr val="dk1"/>
              </a:buClr>
              <a:buSzPts val="1800"/>
              <a:buFont typeface="Arial"/>
              <a:buChar char="•"/>
              <a:tabLst/>
              <a:defRPr/>
            </a:pPr>
            <a:endParaRPr lang="en-GB" sz="1804" dirty="0">
              <a:solidFill>
                <a:schemeClr val="dk1"/>
              </a:solidFill>
              <a:latin typeface="+mn-lt"/>
              <a:cs typeface="Calibri"/>
              <a:sym typeface="Calibri"/>
            </a:endParaRPr>
          </a:p>
          <a:p>
            <a:pPr marL="171450" marR="0" lvl="0" indent="-171450" algn="l" defTabSz="914400" rtl="0" eaLnBrk="0" fontAlgn="base" latinLnBrk="0" hangingPunct="0">
              <a:lnSpc>
                <a:spcPct val="100000"/>
              </a:lnSpc>
              <a:spcBef>
                <a:spcPts val="540"/>
              </a:spcBef>
              <a:spcAft>
                <a:spcPts val="0"/>
              </a:spcAft>
              <a:buClr>
                <a:schemeClr val="dk1"/>
              </a:buClr>
              <a:buSzPts val="1800"/>
              <a:buFont typeface="Arial"/>
              <a:buChar char="•"/>
              <a:tabLst/>
              <a:defRPr/>
            </a:pPr>
            <a:r>
              <a:rPr lang="en-GB" sz="1805" kern="1200" dirty="0">
                <a:solidFill>
                  <a:schemeClr val="tx1"/>
                </a:solidFill>
                <a:effectLst/>
                <a:latin typeface="+mn-lt"/>
                <a:ea typeface="+mn-ea"/>
                <a:cs typeface="+mn-cs"/>
              </a:rPr>
              <a:t>Despite the increased urgency and complexity, it is still important, necessary, and possible to engage communities in emergency response operations. Unfortunately, there are many examples of operations going wrong because they did not sufficiently engage the local population, from aid items being sold in markets, to volunteers and staff being attacked and even killed, because of fear and misunderstanding in the community.</a:t>
            </a:r>
          </a:p>
          <a:p>
            <a:pPr marL="171450" marR="0" lvl="0" indent="-171450" algn="l" defTabSz="914400" rtl="0" eaLnBrk="0" fontAlgn="base" latinLnBrk="0" hangingPunct="0">
              <a:lnSpc>
                <a:spcPct val="100000"/>
              </a:lnSpc>
              <a:spcBef>
                <a:spcPts val="540"/>
              </a:spcBef>
              <a:spcAft>
                <a:spcPts val="0"/>
              </a:spcAft>
              <a:buClr>
                <a:schemeClr val="dk1"/>
              </a:buClr>
              <a:buSzPts val="1800"/>
              <a:buFont typeface="Arial"/>
              <a:buChar char="•"/>
              <a:tabLst/>
              <a:defRPr/>
            </a:pPr>
            <a:endParaRPr lang="en-GB" dirty="0"/>
          </a:p>
          <a:p>
            <a:pPr marL="171450" marR="0" lvl="0" indent="-171450" algn="l" defTabSz="914400" rtl="0" eaLnBrk="0" fontAlgn="base" latinLnBrk="0" hangingPunct="0">
              <a:lnSpc>
                <a:spcPct val="100000"/>
              </a:lnSpc>
              <a:spcBef>
                <a:spcPts val="540"/>
              </a:spcBef>
              <a:spcAft>
                <a:spcPts val="0"/>
              </a:spcAft>
              <a:buClr>
                <a:schemeClr val="dk1"/>
              </a:buClr>
              <a:buSzPts val="1800"/>
              <a:buFont typeface="Arial"/>
              <a:buChar char="•"/>
              <a:tabLst/>
              <a:defRPr/>
            </a:pPr>
            <a:endParaRPr lang="en-GB" sz="1800" b="0" dirty="0">
              <a:latin typeface="+mn-lt"/>
              <a:ea typeface="Calibri"/>
              <a:cs typeface="Calibri"/>
              <a:sym typeface="Calibri"/>
            </a:endParaRPr>
          </a:p>
          <a:p>
            <a:pPr marL="171450" marR="0" lvl="0" indent="-171450" algn="l" defTabSz="914400" rtl="0" eaLnBrk="0" fontAlgn="base" latinLnBrk="0" hangingPunct="0">
              <a:lnSpc>
                <a:spcPct val="100000"/>
              </a:lnSpc>
              <a:spcBef>
                <a:spcPts val="540"/>
              </a:spcBef>
              <a:spcAft>
                <a:spcPts val="0"/>
              </a:spcAft>
              <a:buClr>
                <a:schemeClr val="dk1"/>
              </a:buClr>
              <a:buSzPts val="1800"/>
              <a:buFont typeface="Arial"/>
              <a:buChar char="•"/>
              <a:tabLst/>
              <a:defRPr/>
            </a:pPr>
            <a:endParaRPr lang="en-GB" sz="1800" b="0" dirty="0">
              <a:latin typeface="+mn-lt"/>
              <a:ea typeface="Calibri"/>
              <a:cs typeface="Calibri"/>
              <a:sym typeface="Calibri"/>
            </a:endParaRPr>
          </a:p>
          <a:p>
            <a:endParaRPr lang="en-GB" b="1" dirty="0"/>
          </a:p>
        </p:txBody>
      </p:sp>
      <p:sp>
        <p:nvSpPr>
          <p:cNvPr id="4" name="Slide Number Placeholder 3"/>
          <p:cNvSpPr>
            <a:spLocks noGrp="1"/>
          </p:cNvSpPr>
          <p:nvPr>
            <p:ph type="sldNum" sz="quarter" idx="5"/>
          </p:nvPr>
        </p:nvSpPr>
        <p:spPr/>
        <p:txBody>
          <a:bodyPr/>
          <a:lstStyle/>
          <a:p>
            <a:pPr>
              <a:defRPr/>
            </a:pPr>
            <a:fld id="{13174689-BECC-4390-B3B9-306A17FD432A}" type="slidenum">
              <a:rPr lang="en-US" altLang="ru-RU" smtClean="0"/>
              <a:pPr>
                <a:defRPr/>
              </a:pPr>
              <a:t>11</a:t>
            </a:fld>
            <a:endParaRPr lang="en-US" altLang="ru-RU"/>
          </a:p>
        </p:txBody>
      </p:sp>
    </p:spTree>
    <p:extLst>
      <p:ext uri="{BB962C8B-B14F-4D97-AF65-F5344CB8AC3E}">
        <p14:creationId xmlns:p14="http://schemas.microsoft.com/office/powerpoint/2010/main" val="18462715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4"/>
        <p:cNvGrpSpPr/>
        <p:nvPr/>
      </p:nvGrpSpPr>
      <p:grpSpPr>
        <a:xfrm>
          <a:off x="0" y="0"/>
          <a:ext cx="0" cy="0"/>
          <a:chOff x="0" y="0"/>
          <a:chExt cx="0" cy="0"/>
        </a:xfrm>
      </p:grpSpPr>
      <p:sp>
        <p:nvSpPr>
          <p:cNvPr id="345" name="Google Shape;345;p12: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542"/>
              </a:spcBef>
              <a:spcAft>
                <a:spcPts val="0"/>
              </a:spcAft>
              <a:buNone/>
            </a:pPr>
            <a:endParaRPr/>
          </a:p>
        </p:txBody>
      </p:sp>
      <p:sp>
        <p:nvSpPr>
          <p:cNvPr id="346" name="Google Shape;346;p12:notes"/>
          <p:cNvSpPr>
            <a:spLocks noGrp="1" noRot="1" noChangeAspect="1"/>
          </p:cNvSpPr>
          <p:nvPr>
            <p:ph type="sldImg" idx="2"/>
          </p:nvPr>
        </p:nvSpPr>
        <p:spPr>
          <a:xfrm>
            <a:off x="687388" y="1143000"/>
            <a:ext cx="5483225"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66291034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68"/>
        <p:cNvGrpSpPr/>
        <p:nvPr/>
      </p:nvGrpSpPr>
      <p:grpSpPr>
        <a:xfrm>
          <a:off x="0" y="0"/>
          <a:ext cx="0" cy="0"/>
          <a:chOff x="0" y="0"/>
          <a:chExt cx="0" cy="0"/>
        </a:xfrm>
      </p:grpSpPr>
      <p:sp>
        <p:nvSpPr>
          <p:cNvPr id="569" name="Google Shape;569;p11:notes"/>
          <p:cNvSpPr>
            <a:spLocks noGrp="1" noRot="1" noChangeAspect="1"/>
          </p:cNvSpPr>
          <p:nvPr>
            <p:ph type="sldImg" idx="2"/>
          </p:nvPr>
        </p:nvSpPr>
        <p:spPr>
          <a:xfrm>
            <a:off x="687388" y="1143000"/>
            <a:ext cx="5483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70" name="Google Shape;570;p1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F5333F"/>
              </a:buClr>
              <a:buSzPts val="1800"/>
              <a:buFont typeface="Open Sans"/>
              <a:buNone/>
            </a:pPr>
            <a:r>
              <a:rPr lang="en-GB" sz="1800" b="1" dirty="0">
                <a:solidFill>
                  <a:srgbClr val="F5333F"/>
                </a:solidFill>
                <a:latin typeface="Open Sans"/>
                <a:ea typeface="Open Sans"/>
                <a:cs typeface="Open Sans"/>
                <a:sym typeface="Open Sans"/>
              </a:rPr>
              <a:t>FACILITATORS NOTES </a:t>
            </a:r>
          </a:p>
          <a:p>
            <a:pPr marL="0" marR="0" lvl="0" indent="0" algn="l" rtl="0">
              <a:lnSpc>
                <a:spcPct val="100000"/>
              </a:lnSpc>
              <a:spcBef>
                <a:spcPts val="0"/>
              </a:spcBef>
              <a:spcAft>
                <a:spcPts val="0"/>
              </a:spcAft>
              <a:buClr>
                <a:srgbClr val="F5333F"/>
              </a:buClr>
              <a:buSzPts val="1800"/>
              <a:buFont typeface="Open Sans"/>
              <a:buNone/>
            </a:pPr>
            <a:endParaRPr lang="en-GB" sz="1800" b="1" dirty="0">
              <a:solidFill>
                <a:srgbClr val="F5333F"/>
              </a:solidFill>
              <a:latin typeface="Open Sans"/>
              <a:ea typeface="Open Sans"/>
              <a:cs typeface="Open Sans"/>
              <a:sym typeface="Open Sans"/>
            </a:endParaRPr>
          </a:p>
          <a:p>
            <a:pPr marL="285750" marR="0" lvl="0" indent="-285750" algn="l" rtl="0">
              <a:lnSpc>
                <a:spcPct val="100000"/>
              </a:lnSpc>
              <a:spcBef>
                <a:spcPts val="0"/>
              </a:spcBef>
              <a:spcAft>
                <a:spcPts val="0"/>
              </a:spcAft>
              <a:buClr>
                <a:srgbClr val="F5333F"/>
              </a:buClr>
              <a:buSzPts val="1800"/>
              <a:buFontTx/>
              <a:buChar char="-"/>
            </a:pPr>
            <a:r>
              <a:rPr lang="en-GB" sz="1800" b="0" dirty="0">
                <a:solidFill>
                  <a:srgbClr val="F5333F"/>
                </a:solidFill>
                <a:latin typeface="Open Sans"/>
                <a:ea typeface="Open Sans"/>
                <a:cs typeface="Open Sans"/>
                <a:sym typeface="Open Sans"/>
              </a:rPr>
              <a:t>First ask participants of how they have included open, honest communication with communities in their operations</a:t>
            </a:r>
          </a:p>
          <a:p>
            <a:pPr marL="285750" marR="0" lvl="0" indent="-285750" algn="l" rtl="0">
              <a:lnSpc>
                <a:spcPct val="100000"/>
              </a:lnSpc>
              <a:spcBef>
                <a:spcPts val="0"/>
              </a:spcBef>
              <a:spcAft>
                <a:spcPts val="0"/>
              </a:spcAft>
              <a:buClr>
                <a:srgbClr val="F5333F"/>
              </a:buClr>
              <a:buSzPts val="1800"/>
              <a:buFontTx/>
              <a:buChar char="-"/>
            </a:pPr>
            <a:endParaRPr lang="en-GB" sz="1800" b="0" dirty="0">
              <a:solidFill>
                <a:srgbClr val="F5333F"/>
              </a:solidFill>
              <a:latin typeface="Open Sans"/>
              <a:ea typeface="Open Sans"/>
              <a:cs typeface="Open Sans"/>
              <a:sym typeface="Open Sans"/>
            </a:endParaRPr>
          </a:p>
          <a:p>
            <a:pPr marL="285750" marR="0" lvl="0" indent="-285750" algn="l" rtl="0">
              <a:lnSpc>
                <a:spcPct val="100000"/>
              </a:lnSpc>
              <a:spcBef>
                <a:spcPts val="0"/>
              </a:spcBef>
              <a:spcAft>
                <a:spcPts val="0"/>
              </a:spcAft>
              <a:buClr>
                <a:srgbClr val="F5333F"/>
              </a:buClr>
              <a:buSzPts val="1800"/>
              <a:buFontTx/>
              <a:buChar char="-"/>
            </a:pPr>
            <a:r>
              <a:rPr lang="en-GB" sz="1800" b="1" dirty="0">
                <a:solidFill>
                  <a:srgbClr val="F5333F"/>
                </a:solidFill>
                <a:latin typeface="Open Sans"/>
                <a:ea typeface="Open Sans"/>
                <a:cs typeface="Open Sans"/>
                <a:sym typeface="Open Sans"/>
              </a:rPr>
              <a:t>Explain o</a:t>
            </a:r>
            <a:r>
              <a:rPr lang="en-GB" sz="1800" b="1" dirty="0">
                <a:solidFill>
                  <a:schemeClr val="dk1"/>
                </a:solidFill>
                <a:latin typeface="Calibri"/>
                <a:cs typeface="Calibri"/>
                <a:sym typeface="Calibri"/>
              </a:rPr>
              <a:t>pen, honest </a:t>
            </a:r>
            <a:r>
              <a:rPr lang="en-GB" sz="1800" b="1" dirty="0">
                <a:latin typeface="Calibri"/>
                <a:cs typeface="Calibri"/>
                <a:sym typeface="Calibri"/>
              </a:rPr>
              <a:t>regular communication </a:t>
            </a:r>
            <a:r>
              <a:rPr lang="en-GB" sz="1800" b="0" dirty="0">
                <a:latin typeface="Calibri"/>
                <a:cs typeface="Calibri"/>
                <a:sym typeface="Calibri"/>
              </a:rPr>
              <a:t>is about ensuring communities understand who we are and what we are doing in their community and have the information they need to make decisions and take action to protect and improve their lives, communities, and health. For example, </a:t>
            </a:r>
          </a:p>
          <a:p>
            <a:pPr marL="800100" marR="0" lvl="1" indent="-342900" algn="l" defTabSz="914400" rtl="0" eaLnBrk="1" fontAlgn="auto" latinLnBrk="0" hangingPunct="1">
              <a:lnSpc>
                <a:spcPct val="100000"/>
              </a:lnSpc>
              <a:spcBef>
                <a:spcPts val="542"/>
              </a:spcBef>
              <a:spcAft>
                <a:spcPts val="1800"/>
              </a:spcAft>
              <a:buClr>
                <a:srgbClr val="FF0000"/>
              </a:buClr>
              <a:buSzPts val="2200"/>
              <a:buFont typeface="Arial" panose="020B0604020202020204" pitchFamily="34" charset="0"/>
              <a:buChar char="•"/>
              <a:tabLst/>
              <a:defRPr/>
            </a:pPr>
            <a:r>
              <a:rPr lang="en-GB" sz="1800" dirty="0">
                <a:solidFill>
                  <a:schemeClr val="tx1"/>
                </a:solidFill>
                <a:latin typeface="Open Sans"/>
                <a:ea typeface="Open Sans"/>
                <a:cs typeface="Open Sans"/>
                <a:sym typeface="Open Sans"/>
              </a:rPr>
              <a:t>Community meetings to introduce the National Society and explain ways of working</a:t>
            </a:r>
          </a:p>
          <a:p>
            <a:pPr marL="800100" lvl="1" indent="-342900">
              <a:spcAft>
                <a:spcPts val="1800"/>
              </a:spcAft>
              <a:buClr>
                <a:srgbClr val="FF0000"/>
              </a:buClr>
              <a:buSzPts val="2200"/>
              <a:buFont typeface="Arial" panose="020B0604020202020204" pitchFamily="34" charset="0"/>
              <a:buChar char="•"/>
            </a:pPr>
            <a:r>
              <a:rPr lang="en-GB" sz="1800" dirty="0">
                <a:solidFill>
                  <a:schemeClr val="tx1"/>
                </a:solidFill>
                <a:latin typeface="Open Sans"/>
                <a:ea typeface="Open Sans"/>
                <a:cs typeface="Open Sans"/>
                <a:sym typeface="Open Sans"/>
              </a:rPr>
              <a:t>Noticeboards in communities with information on program aims and timelines</a:t>
            </a:r>
          </a:p>
          <a:p>
            <a:pPr marL="800100" lvl="1" indent="-342900">
              <a:spcAft>
                <a:spcPts val="1800"/>
              </a:spcAft>
              <a:buClr>
                <a:srgbClr val="FF0000"/>
              </a:buClr>
              <a:buSzPts val="2200"/>
              <a:buFont typeface="Arial" panose="020B0604020202020204" pitchFamily="34" charset="0"/>
              <a:buChar char="•"/>
            </a:pPr>
            <a:r>
              <a:rPr lang="en-GB" sz="1800" dirty="0">
                <a:solidFill>
                  <a:schemeClr val="tx1"/>
                </a:solidFill>
                <a:latin typeface="Open Sans"/>
                <a:ea typeface="Open Sans"/>
                <a:cs typeface="Open Sans"/>
                <a:sym typeface="Open Sans"/>
              </a:rPr>
              <a:t>Sending SMS with information on the aid items people can expect to receive</a:t>
            </a:r>
          </a:p>
          <a:p>
            <a:pPr marL="800100" marR="0" lvl="1" indent="-342900" algn="l" defTabSz="914400" rtl="0" eaLnBrk="1" fontAlgn="auto" latinLnBrk="0" hangingPunct="1">
              <a:lnSpc>
                <a:spcPct val="100000"/>
              </a:lnSpc>
              <a:spcBef>
                <a:spcPts val="542"/>
              </a:spcBef>
              <a:spcAft>
                <a:spcPts val="1800"/>
              </a:spcAft>
              <a:buClr>
                <a:srgbClr val="FF0000"/>
              </a:buClr>
              <a:buSzPts val="2200"/>
              <a:buFont typeface="Arial" panose="020B0604020202020204" pitchFamily="34" charset="0"/>
              <a:buChar char="•"/>
              <a:tabLst/>
              <a:defRPr/>
            </a:pPr>
            <a:r>
              <a:rPr lang="en-GB" sz="1800" b="0" i="0" u="none" strike="noStrike" cap="none" dirty="0">
                <a:solidFill>
                  <a:schemeClr val="dk1"/>
                </a:solidFill>
                <a:effectLst/>
                <a:latin typeface="Calibri"/>
                <a:ea typeface="Calibri"/>
                <a:cs typeface="Calibri"/>
                <a:sym typeface="Calibri"/>
              </a:rPr>
              <a:t>Sharing timely, accurate information during an epidemic epidemic through the most trusted channels, to support people to adopt practices that reduce the spread of infection and to reduce fear, stigma, and panic by addressing rumours and misinformation </a:t>
            </a:r>
          </a:p>
          <a:p>
            <a:pPr marL="800100" lvl="1" indent="-342900">
              <a:spcAft>
                <a:spcPts val="1800"/>
              </a:spcAft>
              <a:buClr>
                <a:srgbClr val="FF0000"/>
              </a:buClr>
              <a:buSzPts val="2200"/>
              <a:buFont typeface="Arial" panose="020B0604020202020204" pitchFamily="34" charset="0"/>
              <a:buChar char="•"/>
            </a:pPr>
            <a:r>
              <a:rPr lang="en-GB" sz="2400" dirty="0">
                <a:solidFill>
                  <a:schemeClr val="lt1"/>
                </a:solidFill>
                <a:latin typeface="Open Sans"/>
                <a:ea typeface="Open Sans"/>
                <a:cs typeface="Open Sans"/>
                <a:sym typeface="Open Sans"/>
              </a:rPr>
              <a:t>Interactive radio chat shows to encourage safe practices and answer people’s questions</a:t>
            </a:r>
            <a:endParaRPr lang="en-GB" sz="1800" dirty="0">
              <a:solidFill>
                <a:schemeClr val="tx1"/>
              </a:solidFill>
              <a:latin typeface="Open Sans"/>
              <a:ea typeface="Open Sans"/>
              <a:cs typeface="Open Sans"/>
              <a:sym typeface="Open Sans"/>
            </a:endParaRPr>
          </a:p>
          <a:p>
            <a:pPr marL="0" lvl="0" indent="0" algn="l" rtl="0">
              <a:lnSpc>
                <a:spcPct val="100000"/>
              </a:lnSpc>
              <a:spcBef>
                <a:spcPts val="1140"/>
              </a:spcBef>
              <a:spcAft>
                <a:spcPts val="0"/>
              </a:spcAft>
              <a:buSzPts val="1400"/>
              <a:buNone/>
            </a:pPr>
            <a:endParaRPr sz="1800" b="1" dirty="0">
              <a:solidFill>
                <a:srgbClr val="FF0000"/>
              </a:solidFill>
            </a:endParaRPr>
          </a:p>
          <a:p>
            <a:pPr marL="0" marR="0" lvl="0" indent="0" algn="l" rtl="0">
              <a:lnSpc>
                <a:spcPct val="100000"/>
              </a:lnSpc>
              <a:spcBef>
                <a:spcPts val="1140"/>
              </a:spcBef>
              <a:spcAft>
                <a:spcPts val="0"/>
              </a:spcAft>
              <a:buClr>
                <a:schemeClr val="dk1"/>
              </a:buClr>
              <a:buSzPts val="1800"/>
              <a:buFont typeface="Calibri"/>
              <a:buNone/>
            </a:pPr>
            <a:r>
              <a:rPr lang="en-GB" sz="1800" b="1" dirty="0">
                <a:latin typeface="Calibri"/>
                <a:ea typeface="Calibri"/>
                <a:cs typeface="Calibri"/>
                <a:sym typeface="Calibri"/>
              </a:rPr>
              <a:t>These examples are from the CEA Guide and can be exchanged for ones from your region, country or National Society </a:t>
            </a:r>
            <a:endParaRPr b="1" dirty="0"/>
          </a:p>
          <a:p>
            <a:pPr marL="0" marR="0" lvl="0" indent="0" algn="l" rtl="0">
              <a:lnSpc>
                <a:spcPct val="100000"/>
              </a:lnSpc>
              <a:spcBef>
                <a:spcPts val="540"/>
              </a:spcBef>
              <a:spcAft>
                <a:spcPts val="0"/>
              </a:spcAft>
              <a:buClr>
                <a:schemeClr val="dk1"/>
              </a:buClr>
              <a:buSzPts val="1800"/>
              <a:buFont typeface="Calibri"/>
              <a:buNone/>
            </a:pPr>
            <a:endParaRPr sz="1800" b="0" dirty="0">
              <a:latin typeface="Calibri"/>
              <a:ea typeface="Calibri"/>
              <a:cs typeface="Calibri"/>
              <a:sym typeface="Calibri"/>
            </a:endParaRPr>
          </a:p>
          <a:p>
            <a:pPr marL="0" lvl="0" indent="0" algn="l" rtl="0">
              <a:lnSpc>
                <a:spcPct val="100000"/>
              </a:lnSpc>
              <a:spcBef>
                <a:spcPts val="541"/>
              </a:spcBef>
              <a:spcAft>
                <a:spcPts val="0"/>
              </a:spcAft>
              <a:buSzPts val="1400"/>
              <a:buNone/>
            </a:pPr>
            <a:r>
              <a:rPr lang="en-GB" sz="1804" b="1" dirty="0">
                <a:solidFill>
                  <a:schemeClr val="dk1"/>
                </a:solidFill>
                <a:latin typeface="Calibri"/>
                <a:ea typeface="Calibri"/>
                <a:cs typeface="Calibri"/>
                <a:sym typeface="Calibri"/>
              </a:rPr>
              <a:t>Good communication in Malawi helps tackle corruption by community leaders</a:t>
            </a:r>
            <a:endParaRPr dirty="0"/>
          </a:p>
          <a:p>
            <a:pPr marL="0" lvl="0" indent="0" algn="l" rtl="0">
              <a:lnSpc>
                <a:spcPct val="100000"/>
              </a:lnSpc>
              <a:spcBef>
                <a:spcPts val="541"/>
              </a:spcBef>
              <a:spcAft>
                <a:spcPts val="0"/>
              </a:spcAft>
              <a:buSzPts val="1400"/>
              <a:buNone/>
            </a:pPr>
            <a:r>
              <a:rPr lang="en-GB" sz="1804" dirty="0">
                <a:solidFill>
                  <a:schemeClr val="dk1"/>
                </a:solidFill>
                <a:latin typeface="Calibri"/>
                <a:ea typeface="Calibri"/>
                <a:cs typeface="Calibri"/>
                <a:sym typeface="Calibri"/>
              </a:rPr>
              <a:t>During focus group discussions for a resilience programme, Malawi Red Cross Society (MRCS) was made aware of issues with community leaders replacing names on distribution lists, made worse by a cultural reluctance to complain in Malawi. So as part of a cyclone response, the National Society implemented three simple measures to stop this practice happening:</a:t>
            </a:r>
            <a:endParaRPr dirty="0"/>
          </a:p>
          <a:p>
            <a:pPr marL="0" lvl="0" indent="0" algn="l" rtl="0">
              <a:lnSpc>
                <a:spcPct val="100000"/>
              </a:lnSpc>
              <a:spcBef>
                <a:spcPts val="542"/>
              </a:spcBef>
              <a:spcAft>
                <a:spcPts val="0"/>
              </a:spcAft>
              <a:buSzPts val="1400"/>
              <a:buNone/>
            </a:pPr>
            <a:endParaRPr sz="1804" dirty="0">
              <a:solidFill>
                <a:schemeClr val="dk1"/>
              </a:solidFill>
              <a:latin typeface="Calibri"/>
              <a:ea typeface="Calibri"/>
              <a:cs typeface="Calibri"/>
              <a:sym typeface="Calibri"/>
            </a:endParaRPr>
          </a:p>
          <a:p>
            <a:pPr marL="0" lvl="0" indent="0" algn="l" rtl="0">
              <a:lnSpc>
                <a:spcPct val="100000"/>
              </a:lnSpc>
              <a:spcBef>
                <a:spcPts val="541"/>
              </a:spcBef>
              <a:spcAft>
                <a:spcPts val="0"/>
              </a:spcAft>
              <a:buSzPts val="1400"/>
              <a:buNone/>
            </a:pPr>
            <a:r>
              <a:rPr lang="en-GB" sz="1804" dirty="0">
                <a:solidFill>
                  <a:schemeClr val="dk1"/>
                </a:solidFill>
                <a:latin typeface="Calibri"/>
                <a:ea typeface="Calibri"/>
                <a:cs typeface="Calibri"/>
                <a:sym typeface="Calibri"/>
              </a:rPr>
              <a:t>1. Volunteers were trained on community engagement approaches, including people’s rights, what information to share with communities and how to collect and respond to feedback</a:t>
            </a:r>
            <a:endParaRPr dirty="0"/>
          </a:p>
          <a:p>
            <a:pPr marL="0" lvl="0" indent="0" algn="l" rtl="0">
              <a:lnSpc>
                <a:spcPct val="100000"/>
              </a:lnSpc>
              <a:spcBef>
                <a:spcPts val="541"/>
              </a:spcBef>
              <a:spcAft>
                <a:spcPts val="0"/>
              </a:spcAft>
              <a:buSzPts val="1400"/>
              <a:buNone/>
            </a:pPr>
            <a:r>
              <a:rPr lang="en-GB" sz="1804" dirty="0">
                <a:solidFill>
                  <a:schemeClr val="dk1"/>
                </a:solidFill>
                <a:latin typeface="Calibri"/>
                <a:ea typeface="Calibri"/>
                <a:cs typeface="Calibri"/>
                <a:sym typeface="Calibri"/>
              </a:rPr>
              <a:t>2. Awareness sessions were held to explain the objectives of the response, who would be supported, the items being distributed and how people could confidentially share any complaints or concerns. This information was also shared tent to tent by volunteers</a:t>
            </a:r>
            <a:endParaRPr dirty="0"/>
          </a:p>
          <a:p>
            <a:pPr marL="0" lvl="0" indent="0" algn="l" rtl="0">
              <a:lnSpc>
                <a:spcPct val="100000"/>
              </a:lnSpc>
              <a:spcBef>
                <a:spcPts val="541"/>
              </a:spcBef>
              <a:spcAft>
                <a:spcPts val="0"/>
              </a:spcAft>
              <a:buSzPts val="1400"/>
              <a:buNone/>
            </a:pPr>
            <a:r>
              <a:rPr lang="en-GB" sz="1804" dirty="0">
                <a:solidFill>
                  <a:schemeClr val="dk1"/>
                </a:solidFill>
                <a:latin typeface="Calibri"/>
                <a:ea typeface="Calibri"/>
                <a:cs typeface="Calibri"/>
                <a:sym typeface="Calibri"/>
              </a:rPr>
              <a:t>3. Feedback and complaints systems were set up including suggestion boxes, a telephone line and face to face with MRCS volunteers. Help desks were also established during all distributions so that any problems on the day could be captured and resolved quickly.</a:t>
            </a:r>
            <a:endParaRPr dirty="0"/>
          </a:p>
          <a:p>
            <a:pPr marL="0" lvl="0" indent="0" algn="l" rtl="0">
              <a:lnSpc>
                <a:spcPct val="100000"/>
              </a:lnSpc>
              <a:spcBef>
                <a:spcPts val="542"/>
              </a:spcBef>
              <a:spcAft>
                <a:spcPts val="0"/>
              </a:spcAft>
              <a:buSzPts val="1400"/>
              <a:buNone/>
            </a:pPr>
            <a:endParaRPr sz="1804" dirty="0">
              <a:solidFill>
                <a:schemeClr val="dk1"/>
              </a:solidFill>
              <a:latin typeface="Calibri"/>
              <a:ea typeface="Calibri"/>
              <a:cs typeface="Calibri"/>
              <a:sym typeface="Calibri"/>
            </a:endParaRPr>
          </a:p>
          <a:p>
            <a:pPr marL="0" lvl="0" indent="0" algn="l" rtl="0">
              <a:lnSpc>
                <a:spcPct val="100000"/>
              </a:lnSpc>
              <a:spcBef>
                <a:spcPts val="541"/>
              </a:spcBef>
              <a:spcAft>
                <a:spcPts val="0"/>
              </a:spcAft>
              <a:buSzPts val="1400"/>
              <a:buNone/>
            </a:pPr>
            <a:r>
              <a:rPr lang="en-GB" sz="1804" dirty="0">
                <a:solidFill>
                  <a:schemeClr val="dk1"/>
                </a:solidFill>
                <a:latin typeface="Calibri"/>
                <a:ea typeface="Calibri"/>
                <a:cs typeface="Calibri"/>
                <a:sym typeface="Calibri"/>
              </a:rPr>
              <a:t>By ensuring people knew their rights and entitlements and how they could safely and confidentially complain, MRCS was able to prevent several cases of corruption or intimidation by community leaders. As well as rolling out training to all volunteers, MRCS is now briefing community leaders too, to ensure they understand MRCS’ mandate and zero-tolerance approach to corruption. Read the full case study - https://</a:t>
            </a:r>
            <a:r>
              <a:rPr lang="en-GB" sz="1804" dirty="0" err="1">
                <a:solidFill>
                  <a:schemeClr val="dk1"/>
                </a:solidFill>
                <a:latin typeface="Calibri"/>
                <a:ea typeface="Calibri"/>
                <a:cs typeface="Calibri"/>
                <a:sym typeface="Calibri"/>
              </a:rPr>
              <a:t>communityengagementhub.org</a:t>
            </a:r>
            <a:r>
              <a:rPr lang="en-GB" sz="1804" dirty="0">
                <a:solidFill>
                  <a:schemeClr val="dk1"/>
                </a:solidFill>
                <a:latin typeface="Calibri"/>
                <a:ea typeface="Calibri"/>
                <a:cs typeface="Calibri"/>
                <a:sym typeface="Calibri"/>
              </a:rPr>
              <a:t>/</a:t>
            </a:r>
            <a:r>
              <a:rPr lang="en-GB" sz="1804" dirty="0" err="1">
                <a:solidFill>
                  <a:schemeClr val="dk1"/>
                </a:solidFill>
                <a:latin typeface="Calibri"/>
                <a:ea typeface="Calibri"/>
                <a:cs typeface="Calibri"/>
                <a:sym typeface="Calibri"/>
              </a:rPr>
              <a:t>wp</a:t>
            </a:r>
            <a:r>
              <a:rPr lang="en-GB" sz="1804" dirty="0">
                <a:solidFill>
                  <a:schemeClr val="dk1"/>
                </a:solidFill>
                <a:latin typeface="Calibri"/>
                <a:ea typeface="Calibri"/>
                <a:cs typeface="Calibri"/>
                <a:sym typeface="Calibri"/>
              </a:rPr>
              <a:t>-content/uploads/sites/2/2020/04/MRCS-fighting-corruption-case-</a:t>
            </a:r>
            <a:r>
              <a:rPr lang="en-GB" sz="1804" dirty="0" err="1">
                <a:solidFill>
                  <a:schemeClr val="dk1"/>
                </a:solidFill>
                <a:latin typeface="Calibri"/>
                <a:ea typeface="Calibri"/>
                <a:cs typeface="Calibri"/>
                <a:sym typeface="Calibri"/>
              </a:rPr>
              <a:t>study.pdf</a:t>
            </a:r>
            <a:r>
              <a:rPr lang="en-GB" sz="1804" dirty="0">
                <a:solidFill>
                  <a:schemeClr val="dk1"/>
                </a:solidFill>
                <a:latin typeface="Calibri"/>
                <a:ea typeface="Calibri"/>
                <a:cs typeface="Calibri"/>
                <a:sym typeface="Calibri"/>
              </a:rPr>
              <a:t> </a:t>
            </a:r>
            <a:endParaRPr lang="en-GB" sz="1804" b="0" i="0" u="none" strike="noStrike" cap="none" dirty="0">
              <a:solidFill>
                <a:schemeClr val="dk1"/>
              </a:solidFill>
              <a:effectLst/>
              <a:latin typeface="Calibri"/>
              <a:ea typeface="Calibri"/>
              <a:cs typeface="Calibri"/>
              <a:sym typeface="Calibri"/>
            </a:endParaRPr>
          </a:p>
          <a:p>
            <a:pPr marL="0" lvl="0" indent="0" algn="l" rtl="0">
              <a:lnSpc>
                <a:spcPct val="100000"/>
              </a:lnSpc>
              <a:spcBef>
                <a:spcPts val="541"/>
              </a:spcBef>
              <a:spcAft>
                <a:spcPts val="0"/>
              </a:spcAft>
              <a:buSzPts val="1400"/>
              <a:buNone/>
            </a:pPr>
            <a:endParaRPr lang="en-GB" sz="1804" b="0" i="0" u="none" strike="noStrike" cap="none" dirty="0">
              <a:solidFill>
                <a:schemeClr val="dk1"/>
              </a:solidFill>
              <a:effectLst/>
              <a:latin typeface="Calibri"/>
              <a:ea typeface="Calibri"/>
              <a:cs typeface="Calibri"/>
              <a:sym typeface="Calibri"/>
            </a:endParaRPr>
          </a:p>
          <a:p>
            <a:pPr marL="0" lvl="0" indent="0" algn="l" rtl="0">
              <a:lnSpc>
                <a:spcPct val="100000"/>
              </a:lnSpc>
              <a:spcBef>
                <a:spcPts val="541"/>
              </a:spcBef>
              <a:spcAft>
                <a:spcPts val="0"/>
              </a:spcAft>
              <a:buSzPts val="1400"/>
              <a:buNone/>
            </a:pPr>
            <a:r>
              <a:rPr lang="en-GB" sz="1804" b="1" i="0" u="none" strike="noStrike" cap="none" dirty="0">
                <a:solidFill>
                  <a:schemeClr val="dk1"/>
                </a:solidFill>
                <a:effectLst/>
                <a:latin typeface="Calibri"/>
                <a:ea typeface="Calibri"/>
                <a:cs typeface="Calibri"/>
                <a:sym typeface="Calibri"/>
              </a:rPr>
              <a:t>Bangladesh Red Crescent Society overcomes COVID-19 barriers to communicating</a:t>
            </a:r>
          </a:p>
          <a:p>
            <a:pPr marL="0" marR="0" lvl="0" indent="0" algn="l" defTabSz="914400" rtl="0" eaLnBrk="1" fontAlgn="auto" latinLnBrk="0" hangingPunct="1">
              <a:lnSpc>
                <a:spcPct val="100000"/>
              </a:lnSpc>
              <a:spcBef>
                <a:spcPts val="1140"/>
              </a:spcBef>
              <a:spcAft>
                <a:spcPts val="0"/>
              </a:spcAft>
              <a:buClr>
                <a:schemeClr val="dk1"/>
              </a:buClr>
              <a:buSzPts val="1800"/>
              <a:buFontTx/>
              <a:buNone/>
              <a:tabLst/>
              <a:defRPr/>
            </a:pPr>
            <a:r>
              <a:rPr lang="en-GB" sz="1804" b="0" i="0" u="none" strike="noStrike" cap="none" dirty="0">
                <a:solidFill>
                  <a:schemeClr val="dk1"/>
                </a:solidFill>
                <a:effectLst/>
                <a:latin typeface="Calibri"/>
                <a:ea typeface="Calibri"/>
                <a:cs typeface="Calibri"/>
                <a:sym typeface="Calibri"/>
              </a:rPr>
              <a:t>Traditionally Bangladesh Red Crescent Society (BDCRS) would use face-to-face methods to communicate with communities. However, the National Society had to scale up its use of social media when COVID-19 placed limitations on how people could meet. The National Society monitored comments on its social media accounts to understand what specific concerns people had and follow up posts were created to address their questions. For example, when BDRCS’ announced the vaccination campaign on its Facebook page, people had many questions about registrations and eligibility criteria, so a follow-up post replied with all the details. Before sharing publicly, posts and messages are sent to BDRCS and IFRC staff, volunteers, and their family and friends, to test whether they are understood and adjusted if needed. BDRCS’ Facebook page is a ‘Facebook verified’ source of information on the pandemic, with each post having an average reach of 87,372 people. Posts include images with text, animation, Facebook live sessions with experts, and other videos to encourage people to register for vaccinations and provide information. Questions received from the public are either answered or referred to the Bangladesh Government’s vaccination hotline number.</a:t>
            </a:r>
          </a:p>
          <a:p>
            <a:pPr marL="0" marR="0" lvl="0" indent="0" algn="l" rtl="0">
              <a:lnSpc>
                <a:spcPct val="100000"/>
              </a:lnSpc>
              <a:spcBef>
                <a:spcPts val="1140"/>
              </a:spcBef>
              <a:spcAft>
                <a:spcPts val="0"/>
              </a:spcAft>
              <a:buClr>
                <a:schemeClr val="dk1"/>
              </a:buClr>
              <a:buSzPts val="1800"/>
              <a:buFontTx/>
              <a:buNone/>
            </a:pPr>
            <a:endParaRPr lang="en-GB" sz="1804" b="0" i="0" u="none" strike="noStrike" cap="none" dirty="0">
              <a:solidFill>
                <a:schemeClr val="dk1"/>
              </a:solidFill>
              <a:effectLst/>
              <a:latin typeface="Calibri"/>
              <a:ea typeface="Calibri"/>
              <a:cs typeface="Calibri"/>
              <a:sym typeface="Calibri"/>
            </a:endParaRPr>
          </a:p>
          <a:p>
            <a:pPr marL="0" lvl="0" indent="0" algn="l" rtl="0">
              <a:lnSpc>
                <a:spcPct val="100000"/>
              </a:lnSpc>
              <a:spcBef>
                <a:spcPts val="541"/>
              </a:spcBef>
              <a:spcAft>
                <a:spcPts val="0"/>
              </a:spcAft>
              <a:buSzPts val="1400"/>
              <a:buNone/>
            </a:pPr>
            <a:endParaRPr dirty="0"/>
          </a:p>
          <a:p>
            <a:pPr marL="0" marR="0" lvl="0" indent="0" algn="l" rtl="0">
              <a:lnSpc>
                <a:spcPct val="100000"/>
              </a:lnSpc>
              <a:spcBef>
                <a:spcPts val="540"/>
              </a:spcBef>
              <a:spcAft>
                <a:spcPts val="0"/>
              </a:spcAft>
              <a:buClr>
                <a:schemeClr val="dk1"/>
              </a:buClr>
              <a:buSzPts val="1800"/>
              <a:buFont typeface="Calibri"/>
              <a:buNone/>
            </a:pPr>
            <a:endParaRPr sz="1800" b="0" dirty="0">
              <a:latin typeface="Calibri"/>
              <a:ea typeface="Calibri"/>
              <a:cs typeface="Calibri"/>
              <a:sym typeface="Calibri"/>
            </a:endParaRPr>
          </a:p>
        </p:txBody>
      </p:sp>
      <p:sp>
        <p:nvSpPr>
          <p:cNvPr id="571" name="Google Shape;571;p1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defTabSz="914400" rtl="0" eaLnBrk="1" fontAlgn="auto" latinLnBrk="0" hangingPunct="1">
              <a:lnSpc>
                <a:spcPct val="100000"/>
              </a:lnSpc>
              <a:spcBef>
                <a:spcPts val="0"/>
              </a:spcBef>
              <a:spcAft>
                <a:spcPts val="0"/>
              </a:spcAft>
              <a:buClr>
                <a:srgbClr val="000000"/>
              </a:buClr>
              <a:buSzPts val="1400"/>
              <a:buFont typeface="Arial"/>
              <a:buNone/>
              <a:tabLst/>
              <a:defRPr/>
            </a:pPr>
            <a:fld id="{00000000-1234-1234-1234-123412341234}" type="slidenum">
              <a:rPr kumimoji="0" lang="en-GB" sz="1400" b="0" i="0" u="none" strike="noStrike" kern="0" cap="none" spc="0" normalizeH="0" baseline="0" noProof="0">
                <a:ln>
                  <a:noFill/>
                </a:ln>
                <a:solidFill>
                  <a:srgbClr val="00000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Pts val="1400"/>
                <a:buFont typeface="Arial"/>
                <a:buNone/>
                <a:tabLst/>
                <a:defRPr/>
              </a:pPr>
              <a:t>13</a:t>
            </a:fld>
            <a:endParaRPr kumimoji="0" sz="1400" b="0" i="0" u="none" strike="noStrike" kern="0" cap="none" spc="0" normalizeH="0" baseline="0" noProof="0">
              <a:ln>
                <a:noFill/>
              </a:ln>
              <a:solidFill>
                <a:srgbClr val="000000"/>
              </a:solidFill>
              <a:effectLst/>
              <a:uLnTx/>
              <a:uFillTx/>
              <a:latin typeface="Arial"/>
              <a:cs typeface="Arial"/>
              <a:sym typeface="Arial"/>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52"/>
        <p:cNvGrpSpPr/>
        <p:nvPr/>
      </p:nvGrpSpPr>
      <p:grpSpPr>
        <a:xfrm>
          <a:off x="0" y="0"/>
          <a:ext cx="0" cy="0"/>
          <a:chOff x="0" y="0"/>
          <a:chExt cx="0" cy="0"/>
        </a:xfrm>
      </p:grpSpPr>
      <p:sp>
        <p:nvSpPr>
          <p:cNvPr id="553" name="Google Shape;553;p9:notes"/>
          <p:cNvSpPr>
            <a:spLocks noGrp="1" noRot="1" noChangeAspect="1"/>
          </p:cNvSpPr>
          <p:nvPr>
            <p:ph type="sldImg" idx="2"/>
          </p:nvPr>
        </p:nvSpPr>
        <p:spPr>
          <a:xfrm>
            <a:off x="687388" y="1143000"/>
            <a:ext cx="5483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54" name="Google Shape;554;p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GB" sz="1800" b="1" dirty="0">
                <a:latin typeface="Calibri"/>
                <a:ea typeface="Calibri"/>
                <a:cs typeface="Calibri"/>
                <a:sym typeface="Calibri"/>
              </a:rPr>
              <a:t>FACILITATOR NOTES</a:t>
            </a:r>
          </a:p>
          <a:p>
            <a:pPr marL="0" lvl="0" indent="0" algn="l" rtl="0">
              <a:lnSpc>
                <a:spcPct val="100000"/>
              </a:lnSpc>
              <a:spcBef>
                <a:spcPts val="0"/>
              </a:spcBef>
              <a:spcAft>
                <a:spcPts val="0"/>
              </a:spcAft>
              <a:buSzPts val="1400"/>
              <a:buNone/>
            </a:pPr>
            <a:endParaRPr lang="en-GB" sz="1800" b="1" dirty="0">
              <a:latin typeface="Calibri"/>
              <a:ea typeface="Calibri"/>
              <a:cs typeface="Calibri"/>
              <a:sym typeface="Calibri"/>
            </a:endParaRPr>
          </a:p>
          <a:p>
            <a:pPr marL="285750" marR="0" lvl="0" indent="-285750" algn="l" rtl="0">
              <a:lnSpc>
                <a:spcPct val="100000"/>
              </a:lnSpc>
              <a:spcBef>
                <a:spcPts val="0"/>
              </a:spcBef>
              <a:spcAft>
                <a:spcPts val="0"/>
              </a:spcAft>
              <a:buClr>
                <a:srgbClr val="F5333F"/>
              </a:buClr>
              <a:buSzPts val="1800"/>
              <a:buFontTx/>
              <a:buChar char="-"/>
            </a:pPr>
            <a:r>
              <a:rPr lang="en-GB" sz="1800" b="0" dirty="0">
                <a:solidFill>
                  <a:srgbClr val="F5333F"/>
                </a:solidFill>
                <a:latin typeface="Open Sans"/>
                <a:ea typeface="Open Sans"/>
                <a:cs typeface="Open Sans"/>
                <a:sym typeface="Open Sans"/>
              </a:rPr>
              <a:t>First ask participants of how they have  supported community participation in their operations</a:t>
            </a:r>
          </a:p>
          <a:p>
            <a:pPr marL="285750" marR="0" lvl="0" indent="-285750" algn="l" rtl="0">
              <a:lnSpc>
                <a:spcPct val="100000"/>
              </a:lnSpc>
              <a:spcBef>
                <a:spcPts val="0"/>
              </a:spcBef>
              <a:spcAft>
                <a:spcPts val="0"/>
              </a:spcAft>
              <a:buClr>
                <a:srgbClr val="F5333F"/>
              </a:buClr>
              <a:buSzPts val="1800"/>
              <a:buFontTx/>
              <a:buChar char="-"/>
            </a:pPr>
            <a:endParaRPr lang="en-GB" sz="1800" b="0" dirty="0">
              <a:solidFill>
                <a:srgbClr val="F5333F"/>
              </a:solidFill>
              <a:latin typeface="Open Sans"/>
              <a:ea typeface="Open Sans"/>
              <a:cs typeface="Open Sans"/>
              <a:sym typeface="Open Sans"/>
            </a:endParaRPr>
          </a:p>
          <a:p>
            <a:pPr marL="285750" marR="0" lvl="0" indent="-285750" algn="l" rtl="0">
              <a:lnSpc>
                <a:spcPct val="100000"/>
              </a:lnSpc>
              <a:spcBef>
                <a:spcPts val="0"/>
              </a:spcBef>
              <a:spcAft>
                <a:spcPts val="0"/>
              </a:spcAft>
              <a:buClr>
                <a:srgbClr val="F5333F"/>
              </a:buClr>
              <a:buSzPts val="1800"/>
              <a:buFontTx/>
              <a:buChar char="-"/>
            </a:pPr>
            <a:r>
              <a:rPr lang="en-GB" sz="1800" b="1" dirty="0">
                <a:solidFill>
                  <a:srgbClr val="F5333F"/>
                </a:solidFill>
                <a:latin typeface="Open Sans"/>
                <a:ea typeface="Open Sans"/>
                <a:cs typeface="Open Sans"/>
                <a:sym typeface="Open Sans"/>
              </a:rPr>
              <a:t>Explain </a:t>
            </a:r>
            <a:r>
              <a:rPr lang="en-GB" sz="2000" b="1" i="0" u="none" strike="noStrike" cap="none" dirty="0">
                <a:solidFill>
                  <a:schemeClr val="dk1"/>
                </a:solidFill>
                <a:effectLst/>
                <a:latin typeface="Calibri"/>
                <a:ea typeface="Calibri"/>
                <a:cs typeface="Calibri"/>
                <a:sym typeface="Calibri"/>
              </a:rPr>
              <a:t>Participation</a:t>
            </a:r>
            <a:r>
              <a:rPr lang="en-GB" sz="2000" b="0" i="0" u="none" strike="noStrike" cap="none" dirty="0">
                <a:solidFill>
                  <a:schemeClr val="dk1"/>
                </a:solidFill>
                <a:effectLst/>
                <a:latin typeface="Calibri"/>
                <a:ea typeface="Calibri"/>
                <a:cs typeface="Calibri"/>
                <a:sym typeface="Calibri"/>
              </a:rPr>
              <a:t> is </a:t>
            </a:r>
            <a:r>
              <a:rPr lang="en-GB" sz="2000" b="0" dirty="0">
                <a:latin typeface="Calibri"/>
                <a:ea typeface="Calibri"/>
                <a:cs typeface="Calibri"/>
                <a:sym typeface="Calibri"/>
              </a:rPr>
              <a:t>is </a:t>
            </a:r>
            <a:r>
              <a:rPr lang="en-GB" sz="2000" b="0" dirty="0">
                <a:latin typeface="Calibri"/>
                <a:cs typeface="Calibri"/>
                <a:sym typeface="Calibri"/>
              </a:rPr>
              <a:t>about making decisions together with the community about how programmes and operations are designed, managed and implemented and where possible we support communities to lead and shape their own solutions and changes, on their own terms. For example:</a:t>
            </a:r>
          </a:p>
          <a:p>
            <a:pPr marL="742950" lvl="1" indent="-285750" algn="l" rtl="0">
              <a:lnSpc>
                <a:spcPct val="100000"/>
              </a:lnSpc>
              <a:spcBef>
                <a:spcPts val="0"/>
              </a:spcBef>
              <a:spcAft>
                <a:spcPts val="0"/>
              </a:spcAft>
              <a:buSzPts val="1400"/>
              <a:buFontTx/>
              <a:buChar char="-"/>
            </a:pPr>
            <a:r>
              <a:rPr lang="en-GB" sz="2000" b="0" i="0" u="none" strike="noStrike" cap="none" dirty="0">
                <a:solidFill>
                  <a:schemeClr val="dk1"/>
                </a:solidFill>
                <a:effectLst/>
                <a:latin typeface="Calibri"/>
                <a:ea typeface="Calibri"/>
                <a:cs typeface="Calibri"/>
                <a:sym typeface="Calibri"/>
              </a:rPr>
              <a:t>Working with community project committees and meeting regularly to make decisions about the programme</a:t>
            </a:r>
          </a:p>
          <a:p>
            <a:pPr marL="742950" lvl="1" indent="-285750" algn="l" rtl="0">
              <a:lnSpc>
                <a:spcPct val="100000"/>
              </a:lnSpc>
              <a:spcBef>
                <a:spcPts val="0"/>
              </a:spcBef>
              <a:spcAft>
                <a:spcPts val="0"/>
              </a:spcAft>
              <a:buSzPts val="1400"/>
              <a:buFontTx/>
              <a:buChar char="-"/>
            </a:pPr>
            <a:r>
              <a:rPr lang="en-GB" sz="2000" b="0" i="0" u="none" strike="noStrike" cap="none" dirty="0">
                <a:solidFill>
                  <a:schemeClr val="dk1"/>
                </a:solidFill>
                <a:effectLst/>
                <a:latin typeface="Calibri"/>
                <a:ea typeface="Calibri"/>
                <a:cs typeface="Calibri"/>
                <a:sym typeface="Calibri"/>
              </a:rPr>
              <a:t>Holding regular community meetings to update on progress, collect feedback, and agree on next steps with the community. </a:t>
            </a:r>
          </a:p>
          <a:p>
            <a:pPr marL="742950" lvl="1" indent="-285750" algn="l" rtl="0">
              <a:lnSpc>
                <a:spcPct val="100000"/>
              </a:lnSpc>
              <a:spcBef>
                <a:spcPts val="0"/>
              </a:spcBef>
              <a:spcAft>
                <a:spcPts val="0"/>
              </a:spcAft>
              <a:buSzPts val="1400"/>
              <a:buFontTx/>
              <a:buChar char="-"/>
            </a:pPr>
            <a:r>
              <a:rPr lang="en-GB" sz="2000" b="0" i="0" u="none" strike="noStrike" cap="none" dirty="0">
                <a:solidFill>
                  <a:schemeClr val="dk1"/>
                </a:solidFill>
                <a:effectLst/>
                <a:latin typeface="Calibri"/>
                <a:ea typeface="Calibri"/>
                <a:cs typeface="Calibri"/>
                <a:sym typeface="Calibri"/>
              </a:rPr>
              <a:t>Working with communities to agree selection and vulnerability criteria for support, and then agreeing together who qualifies for that support</a:t>
            </a:r>
          </a:p>
          <a:p>
            <a:pPr marL="742950" lvl="1" indent="-285750" algn="l" rtl="0">
              <a:lnSpc>
                <a:spcPct val="100000"/>
              </a:lnSpc>
              <a:spcBef>
                <a:spcPts val="0"/>
              </a:spcBef>
              <a:spcAft>
                <a:spcPts val="0"/>
              </a:spcAft>
              <a:buSzPts val="1400"/>
              <a:buFontTx/>
              <a:buChar char="-"/>
            </a:pPr>
            <a:r>
              <a:rPr lang="en-GB" sz="2000" b="0" i="0" u="none" strike="noStrike" cap="none" dirty="0">
                <a:solidFill>
                  <a:schemeClr val="dk1"/>
                </a:solidFill>
                <a:effectLst/>
                <a:latin typeface="Calibri"/>
                <a:ea typeface="Calibri"/>
                <a:cs typeface="Calibri"/>
                <a:sym typeface="Calibri"/>
              </a:rPr>
              <a:t>Supporting communities to implement their own activities with just funding or technical support from the NS</a:t>
            </a:r>
          </a:p>
          <a:p>
            <a:pPr marL="285750" marR="0" lvl="0" indent="-285750" algn="l" defTabSz="914400" rtl="0" eaLnBrk="1" fontAlgn="auto" latinLnBrk="0" hangingPunct="1">
              <a:lnSpc>
                <a:spcPct val="100000"/>
              </a:lnSpc>
              <a:spcBef>
                <a:spcPts val="0"/>
              </a:spcBef>
              <a:spcAft>
                <a:spcPts val="0"/>
              </a:spcAft>
              <a:buClr>
                <a:srgbClr val="F5333F"/>
              </a:buClr>
              <a:buSzPts val="1800"/>
              <a:buFontTx/>
              <a:buChar char="-"/>
              <a:tabLst/>
              <a:defRPr/>
            </a:pPr>
            <a:endParaRPr lang="en-GB" sz="2000" b="0" dirty="0">
              <a:latin typeface="Calibri"/>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
                <a:srgbClr val="F5333F"/>
              </a:buClr>
              <a:buSzPts val="1800"/>
              <a:buFontTx/>
              <a:buNone/>
              <a:tabLst/>
              <a:defRPr/>
            </a:pPr>
            <a:r>
              <a:rPr lang="en-GB" sz="2000" b="1" dirty="0">
                <a:latin typeface="Calibri"/>
                <a:ea typeface="Calibri"/>
                <a:cs typeface="Calibri"/>
                <a:sym typeface="Calibri"/>
              </a:rPr>
              <a:t>These examples are from the CEA Guide and can be exchanged for ones from your region, country or National Society </a:t>
            </a:r>
            <a:endParaRPr lang="en-GB" sz="2000" b="1" dirty="0"/>
          </a:p>
          <a:p>
            <a:pPr marL="0" lvl="0" indent="0" algn="l" rtl="0">
              <a:lnSpc>
                <a:spcPct val="100000"/>
              </a:lnSpc>
              <a:spcBef>
                <a:spcPts val="542"/>
              </a:spcBef>
              <a:spcAft>
                <a:spcPts val="0"/>
              </a:spcAft>
              <a:buSzPts val="1400"/>
              <a:buNone/>
            </a:pPr>
            <a:endParaRPr lang="en-GB" sz="2000" b="0" dirty="0">
              <a:latin typeface="Calibri"/>
              <a:cs typeface="Calibri"/>
              <a:sym typeface="Calibri"/>
            </a:endParaRPr>
          </a:p>
          <a:p>
            <a:pPr marL="0" lvl="0" indent="0" algn="l" rtl="0">
              <a:lnSpc>
                <a:spcPct val="100000"/>
              </a:lnSpc>
              <a:spcBef>
                <a:spcPts val="542"/>
              </a:spcBef>
              <a:spcAft>
                <a:spcPts val="0"/>
              </a:spcAft>
              <a:buSzPts val="1400"/>
              <a:buNone/>
            </a:pPr>
            <a:r>
              <a:rPr lang="en-GB" b="1" dirty="0"/>
              <a:t>Advisory committees strengthen services and social cohesion in Turkey</a:t>
            </a:r>
          </a:p>
          <a:p>
            <a:pPr marL="0" lvl="0" indent="0" algn="l" rtl="0">
              <a:lnSpc>
                <a:spcPct val="100000"/>
              </a:lnSpc>
              <a:spcBef>
                <a:spcPts val="542"/>
              </a:spcBef>
              <a:spcAft>
                <a:spcPts val="0"/>
              </a:spcAft>
              <a:buSzPts val="1400"/>
              <a:buNone/>
            </a:pPr>
            <a:r>
              <a:rPr lang="en-GB" dirty="0"/>
              <a:t>To ensure Turkish Red Crescent Society (TRCS) community centres are providing services relevant to people’s needs, advisory committees have been formed at each community centre, comprising members of the local community, migrants, and other vulnerable groups. The committees meet once a month, and bring together the National Society, local government, and community members. They are an opportunity to discuss how to adjust community centre activities and to advocate on wider issues to relevant stakeholders. At the first meeting, a one-pager to explain the objectives, responsibilities and working modalities of the committee was discussed and agreed.</a:t>
            </a:r>
          </a:p>
          <a:p>
            <a:pPr marL="0" lvl="0" indent="0" algn="l" rtl="0">
              <a:lnSpc>
                <a:spcPct val="100000"/>
              </a:lnSpc>
              <a:spcBef>
                <a:spcPts val="542"/>
              </a:spcBef>
              <a:spcAft>
                <a:spcPts val="0"/>
              </a:spcAft>
              <a:buSzPts val="1400"/>
              <a:buNone/>
            </a:pPr>
            <a:endParaRPr lang="en-GB" dirty="0"/>
          </a:p>
          <a:p>
            <a:pPr marL="0" lvl="0" indent="0" algn="l" rtl="0">
              <a:lnSpc>
                <a:spcPct val="100000"/>
              </a:lnSpc>
              <a:spcBef>
                <a:spcPts val="900"/>
              </a:spcBef>
              <a:spcAft>
                <a:spcPts val="0"/>
              </a:spcAft>
              <a:buSzPts val="1400"/>
              <a:buNone/>
            </a:pPr>
            <a:r>
              <a:rPr lang="en-GB" sz="2000" b="1" dirty="0"/>
              <a:t>Community Based Action Teams in Indonesia plan their own COVID-19 response activities</a:t>
            </a:r>
            <a:endParaRPr lang="en-GB" dirty="0"/>
          </a:p>
          <a:p>
            <a:pPr marL="0" lvl="0" indent="0" algn="l" rtl="0">
              <a:lnSpc>
                <a:spcPct val="100000"/>
              </a:lnSpc>
              <a:spcBef>
                <a:spcPts val="900"/>
              </a:spcBef>
              <a:spcAft>
                <a:spcPts val="0"/>
              </a:spcAft>
              <a:buSzPts val="1400"/>
              <a:buNone/>
            </a:pPr>
            <a:r>
              <a:rPr lang="en-GB" sz="2000" b="0" dirty="0" err="1"/>
              <a:t>Palang</a:t>
            </a:r>
            <a:r>
              <a:rPr lang="en-GB" sz="2000" b="0" dirty="0"/>
              <a:t> Merah Indonesia (PMI) – the Indonesian Red Cross – regularly work through Community Based Action Teams (CBATs) in Communities. These volunteer groups are trained as first responders in a disaster and act as the link between the National Society and the wider community. To support communities to lead their own response to COVID-19, PMI provided cash grants to CBATs, which they could use depending on the specific needs in their community. PMI provided a broad list of activities the grants could be used for, including contact tracing, health promotion, mask and handwashing station production, disinfection, or surveillance, but the decision on how to use the funding sat with the community. CBATs received orientations and training online, using Zoom and WhatsApp, which covered guidance on the grant, budgeting and monitoring, and prevention of COVID-19. To ensure full community participation in the process, PMI also provided training to CBAT members on how they could receive input, suggestions, and complaints, on how the grants were being used from the wider community.</a:t>
            </a:r>
            <a:endParaRPr lang="en-GB" dirty="0"/>
          </a:p>
          <a:p>
            <a:pPr marL="0" lvl="0" indent="0" algn="l" rtl="0">
              <a:lnSpc>
                <a:spcPct val="100000"/>
              </a:lnSpc>
              <a:spcBef>
                <a:spcPts val="542"/>
              </a:spcBef>
              <a:spcAft>
                <a:spcPts val="0"/>
              </a:spcAft>
              <a:buSzPts val="1400"/>
              <a:buNone/>
            </a:pPr>
            <a:endParaRPr dirty="0"/>
          </a:p>
        </p:txBody>
      </p:sp>
      <p:sp>
        <p:nvSpPr>
          <p:cNvPr id="555" name="Google Shape;555;p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defTabSz="914400" rtl="0" eaLnBrk="1" fontAlgn="base" latinLnBrk="0" hangingPunct="1">
              <a:lnSpc>
                <a:spcPct val="100000"/>
              </a:lnSpc>
              <a:spcBef>
                <a:spcPts val="0"/>
              </a:spcBef>
              <a:spcAft>
                <a:spcPts val="0"/>
              </a:spcAft>
              <a:buClrTx/>
              <a:buSzPts val="1400"/>
              <a:buFontTx/>
              <a:buNone/>
              <a:tabLst/>
              <a:defRPr/>
            </a:pPr>
            <a:fld id="{00000000-1234-1234-1234-123412341234}" type="slidenum">
              <a:rPr kumimoji="0" lang="en-GB" sz="1200" b="0" i="0" u="none" strike="noStrike" kern="1200" cap="none" spc="0" normalizeH="0" baseline="0" noProof="0">
                <a:ln>
                  <a:noFill/>
                </a:ln>
                <a:solidFill>
                  <a:prstClr val="black"/>
                </a:solidFill>
                <a:effectLst/>
                <a:uLnTx/>
                <a:uFillTx/>
                <a:latin typeface="Calibri" panose="020F0502020204030204" pitchFamily="34" charset="0"/>
                <a:ea typeface="+mn-ea"/>
                <a:cs typeface="Arial"/>
                <a:sym typeface="Arial"/>
              </a:rPr>
              <a:pPr marL="0" marR="0" lvl="0" indent="0" algn="r" defTabSz="914400" rtl="0" eaLnBrk="1" fontAlgn="base" latinLnBrk="0" hangingPunct="1">
                <a:lnSpc>
                  <a:spcPct val="100000"/>
                </a:lnSpc>
                <a:spcBef>
                  <a:spcPts val="0"/>
                </a:spcBef>
                <a:spcAft>
                  <a:spcPts val="0"/>
                </a:spcAft>
                <a:buClrTx/>
                <a:buSzPts val="1400"/>
                <a:buFontTx/>
                <a:buNone/>
                <a:tabLst/>
                <a:defRPr/>
              </a:pPr>
              <a:t>14</a:t>
            </a:fld>
            <a:endParaRPr kumimoji="0" sz="1200" b="0" i="0" u="none" strike="noStrike" kern="1200" cap="none" spc="0" normalizeH="0" baseline="0" noProof="0">
              <a:ln>
                <a:noFill/>
              </a:ln>
              <a:solidFill>
                <a:prstClr val="black"/>
              </a:solidFill>
              <a:effectLst/>
              <a:uLnTx/>
              <a:uFillTx/>
              <a:latin typeface="Calibri" panose="020F0502020204030204" pitchFamily="34" charset="0"/>
              <a:ea typeface="+mn-ea"/>
              <a:cs typeface="Arial"/>
              <a:sym typeface="Arial"/>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60"/>
        <p:cNvGrpSpPr/>
        <p:nvPr/>
      </p:nvGrpSpPr>
      <p:grpSpPr>
        <a:xfrm>
          <a:off x="0" y="0"/>
          <a:ext cx="0" cy="0"/>
          <a:chOff x="0" y="0"/>
          <a:chExt cx="0" cy="0"/>
        </a:xfrm>
      </p:grpSpPr>
      <p:sp>
        <p:nvSpPr>
          <p:cNvPr id="561" name="Google Shape;561;p10:notes"/>
          <p:cNvSpPr>
            <a:spLocks noGrp="1" noRot="1" noChangeAspect="1"/>
          </p:cNvSpPr>
          <p:nvPr>
            <p:ph type="sldImg" idx="2"/>
          </p:nvPr>
        </p:nvSpPr>
        <p:spPr>
          <a:xfrm>
            <a:off x="687388" y="1143000"/>
            <a:ext cx="5483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62" name="Google Shape;562;p1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F5333F"/>
              </a:buClr>
              <a:buSzPts val="1800"/>
              <a:buFont typeface="Open Sans"/>
              <a:buNone/>
            </a:pPr>
            <a:r>
              <a:rPr lang="en-GB" sz="1800" b="1" dirty="0">
                <a:solidFill>
                  <a:srgbClr val="F5333F"/>
                </a:solidFill>
                <a:latin typeface="Open Sans"/>
                <a:ea typeface="Open Sans"/>
                <a:cs typeface="Open Sans"/>
                <a:sym typeface="Open Sans"/>
              </a:rPr>
              <a:t>FACILITATORS NOTES </a:t>
            </a:r>
          </a:p>
          <a:p>
            <a:pPr marL="0" marR="0" lvl="0" indent="0" algn="l" rtl="0">
              <a:lnSpc>
                <a:spcPct val="100000"/>
              </a:lnSpc>
              <a:spcBef>
                <a:spcPts val="0"/>
              </a:spcBef>
              <a:spcAft>
                <a:spcPts val="0"/>
              </a:spcAft>
              <a:buClr>
                <a:srgbClr val="F5333F"/>
              </a:buClr>
              <a:buSzPts val="1800"/>
              <a:buFont typeface="Open Sans"/>
              <a:buNone/>
            </a:pPr>
            <a:endParaRPr lang="en-GB" sz="1800" b="1" dirty="0">
              <a:solidFill>
                <a:srgbClr val="F5333F"/>
              </a:solidFill>
              <a:latin typeface="Open Sans"/>
              <a:ea typeface="Open Sans"/>
              <a:cs typeface="Open Sans"/>
              <a:sym typeface="Open Sans"/>
            </a:endParaRPr>
          </a:p>
          <a:p>
            <a:pPr marL="285750" marR="0" lvl="0" indent="-285750" algn="l" rtl="0">
              <a:lnSpc>
                <a:spcPct val="100000"/>
              </a:lnSpc>
              <a:spcBef>
                <a:spcPts val="0"/>
              </a:spcBef>
              <a:spcAft>
                <a:spcPts val="0"/>
              </a:spcAft>
              <a:buClr>
                <a:srgbClr val="F5333F"/>
              </a:buClr>
              <a:buSzPts val="1800"/>
              <a:buFontTx/>
              <a:buChar char="-"/>
            </a:pPr>
            <a:r>
              <a:rPr lang="en-GB" sz="2000" b="0" dirty="0">
                <a:solidFill>
                  <a:srgbClr val="F5333F"/>
                </a:solidFill>
                <a:latin typeface="Open Sans"/>
                <a:ea typeface="Open Sans"/>
                <a:cs typeface="Open Sans"/>
                <a:sym typeface="Open Sans"/>
              </a:rPr>
              <a:t>First ask participants if they have any examples of feedback mechanisms in their operations</a:t>
            </a:r>
          </a:p>
          <a:p>
            <a:pPr marL="285750" marR="0" lvl="0" indent="-285750" algn="l" rtl="0">
              <a:lnSpc>
                <a:spcPct val="100000"/>
              </a:lnSpc>
              <a:spcBef>
                <a:spcPts val="0"/>
              </a:spcBef>
              <a:spcAft>
                <a:spcPts val="0"/>
              </a:spcAft>
              <a:buClr>
                <a:srgbClr val="F5333F"/>
              </a:buClr>
              <a:buSzPts val="1800"/>
              <a:buFontTx/>
              <a:buChar char="-"/>
            </a:pPr>
            <a:endParaRPr lang="en-GB" sz="2000" b="0" dirty="0">
              <a:solidFill>
                <a:srgbClr val="F5333F"/>
              </a:solidFill>
              <a:latin typeface="Open Sans"/>
              <a:ea typeface="Open Sans"/>
              <a:cs typeface="Open Sans"/>
              <a:sym typeface="Open Sans"/>
            </a:endParaRPr>
          </a:p>
          <a:p>
            <a:pPr marL="285750" marR="0" lvl="0" indent="-285750" algn="l" defTabSz="914400" rtl="0" eaLnBrk="1" fontAlgn="auto" latinLnBrk="0" hangingPunct="1">
              <a:lnSpc>
                <a:spcPct val="100000"/>
              </a:lnSpc>
              <a:spcBef>
                <a:spcPts val="0"/>
              </a:spcBef>
              <a:spcAft>
                <a:spcPts val="0"/>
              </a:spcAft>
              <a:buClr>
                <a:srgbClr val="F5333F"/>
              </a:buClr>
              <a:buSzPts val="1800"/>
              <a:buFontTx/>
              <a:buChar char="-"/>
              <a:tabLst/>
              <a:defRPr/>
            </a:pPr>
            <a:r>
              <a:rPr lang="en-GB" sz="2000" b="1" dirty="0">
                <a:solidFill>
                  <a:srgbClr val="F5333F"/>
                </a:solidFill>
                <a:latin typeface="Open Sans"/>
                <a:ea typeface="Open Sans"/>
                <a:cs typeface="Open Sans"/>
                <a:sym typeface="Open Sans"/>
              </a:rPr>
              <a:t>Explain </a:t>
            </a:r>
            <a:r>
              <a:rPr lang="en-GB" sz="1800" b="1" dirty="0">
                <a:solidFill>
                  <a:srgbClr val="F5333F"/>
                </a:solidFill>
                <a:latin typeface="Calibri"/>
                <a:ea typeface="Open Sans"/>
                <a:cs typeface="Calibri"/>
                <a:sym typeface="Calibri"/>
              </a:rPr>
              <a:t>f</a:t>
            </a:r>
            <a:r>
              <a:rPr lang="en-GB" sz="1800" b="1" dirty="0">
                <a:latin typeface="Calibri"/>
                <a:cs typeface="Calibri"/>
                <a:sym typeface="Calibri"/>
              </a:rPr>
              <a:t>eedback mechanisms </a:t>
            </a:r>
            <a:r>
              <a:rPr lang="en-GB" sz="1800" b="0" dirty="0">
                <a:latin typeface="Calibri"/>
                <a:cs typeface="Calibri"/>
                <a:sym typeface="Calibri"/>
              </a:rPr>
              <a:t>support us to receive, analyse, respond to, and act on, community questions, complaints, requests, suggestions, beliefs, rumours and praise. This can be about the </a:t>
            </a:r>
            <a:r>
              <a:rPr lang="en-GB" sz="1800" b="0" i="0" u="none" strike="noStrike" cap="none" dirty="0">
                <a:solidFill>
                  <a:schemeClr val="dk1"/>
                </a:solidFill>
                <a:effectLst/>
                <a:latin typeface="Calibri"/>
                <a:ea typeface="Calibri"/>
                <a:cs typeface="Calibri"/>
                <a:sym typeface="Calibri"/>
              </a:rPr>
              <a:t>services and support we provide, beliefs about a specific topic or issue related to our work (for example a public health concern), or about the behaviour and conduct of our staff and volunteers. Examples include:</a:t>
            </a:r>
          </a:p>
          <a:p>
            <a:pPr marL="742950" lvl="1" indent="-285750" algn="l" rtl="0">
              <a:lnSpc>
                <a:spcPct val="100000"/>
              </a:lnSpc>
              <a:spcBef>
                <a:spcPts val="0"/>
              </a:spcBef>
              <a:spcAft>
                <a:spcPts val="0"/>
              </a:spcAft>
              <a:buSzPts val="1400"/>
              <a:buFontTx/>
              <a:buChar char="-"/>
            </a:pPr>
            <a:r>
              <a:rPr lang="en-GB" sz="1800" b="0" dirty="0">
                <a:latin typeface="Calibri"/>
                <a:cs typeface="Calibri"/>
                <a:sym typeface="Calibri"/>
              </a:rPr>
              <a:t>Telephone hotlines where people can call and ask questions or share concerns</a:t>
            </a:r>
          </a:p>
          <a:p>
            <a:pPr marL="742950" lvl="1" indent="-285750" algn="l" rtl="0">
              <a:lnSpc>
                <a:spcPct val="100000"/>
              </a:lnSpc>
              <a:spcBef>
                <a:spcPts val="0"/>
              </a:spcBef>
              <a:spcAft>
                <a:spcPts val="0"/>
              </a:spcAft>
              <a:buSzPts val="1400"/>
              <a:buFontTx/>
              <a:buChar char="-"/>
            </a:pPr>
            <a:r>
              <a:rPr lang="en-GB" sz="1800" b="0" dirty="0">
                <a:latin typeface="Calibri"/>
                <a:cs typeface="Calibri"/>
                <a:sym typeface="Calibri"/>
              </a:rPr>
              <a:t>Community helpdesks during activities or at regular times</a:t>
            </a:r>
          </a:p>
          <a:p>
            <a:pPr marL="742950" lvl="1" indent="-285750" algn="l" rtl="0">
              <a:lnSpc>
                <a:spcPct val="100000"/>
              </a:lnSpc>
              <a:spcBef>
                <a:spcPts val="0"/>
              </a:spcBef>
              <a:spcAft>
                <a:spcPts val="0"/>
              </a:spcAft>
              <a:buSzPts val="1400"/>
              <a:buFontTx/>
              <a:buChar char="-"/>
            </a:pPr>
            <a:r>
              <a:rPr lang="en-GB" sz="1800" b="0" dirty="0">
                <a:latin typeface="Calibri"/>
                <a:cs typeface="Calibri"/>
                <a:sym typeface="Calibri"/>
              </a:rPr>
              <a:t>Suggestion boxes in communities where people can post written feedback</a:t>
            </a:r>
          </a:p>
          <a:p>
            <a:pPr marL="742950" lvl="1" indent="-285750" algn="l" rtl="0">
              <a:lnSpc>
                <a:spcPct val="100000"/>
              </a:lnSpc>
              <a:spcBef>
                <a:spcPts val="0"/>
              </a:spcBef>
              <a:spcAft>
                <a:spcPts val="0"/>
              </a:spcAft>
              <a:buSzPts val="1400"/>
              <a:buFontTx/>
              <a:buChar char="-"/>
            </a:pPr>
            <a:r>
              <a:rPr lang="en-GB" sz="1800" b="0" dirty="0">
                <a:latin typeface="Calibri"/>
                <a:cs typeface="Calibri"/>
                <a:sym typeface="Calibri"/>
              </a:rPr>
              <a:t>Running surveys either face to face or online or by phone to ask questions about people’s satisfaction with a programme or what they think about specific issues</a:t>
            </a:r>
          </a:p>
          <a:p>
            <a:pPr marL="742950" lvl="1" indent="-285750" algn="l" rtl="0">
              <a:lnSpc>
                <a:spcPct val="100000"/>
              </a:lnSpc>
              <a:spcBef>
                <a:spcPts val="0"/>
              </a:spcBef>
              <a:spcAft>
                <a:spcPts val="0"/>
              </a:spcAft>
              <a:buSzPts val="1400"/>
              <a:buFontTx/>
              <a:buChar char="-"/>
            </a:pPr>
            <a:r>
              <a:rPr lang="en-GB" sz="1800" b="0" dirty="0">
                <a:latin typeface="Calibri"/>
                <a:cs typeface="Calibri"/>
                <a:sym typeface="Calibri"/>
              </a:rPr>
              <a:t>Volunteers are trained to listen to feedback and/or ask questions during activities such as house-to-house visits or health promotion sessions</a:t>
            </a:r>
          </a:p>
          <a:p>
            <a:pPr marL="742950" lvl="1" indent="-285750" algn="l" rtl="0">
              <a:lnSpc>
                <a:spcPct val="100000"/>
              </a:lnSpc>
              <a:spcBef>
                <a:spcPts val="0"/>
              </a:spcBef>
              <a:spcAft>
                <a:spcPts val="0"/>
              </a:spcAft>
              <a:buSzPts val="1400"/>
              <a:buFontTx/>
              <a:buChar char="-"/>
            </a:pPr>
            <a:r>
              <a:rPr lang="en-GB" sz="1800" b="0" dirty="0">
                <a:latin typeface="Calibri"/>
                <a:cs typeface="Calibri"/>
                <a:sym typeface="Calibri"/>
              </a:rPr>
              <a:t>Social media, such as Facebook, Twitter or WhatsApp can be used to collect feedback and ask specific question</a:t>
            </a:r>
            <a:endParaRPr dirty="0"/>
          </a:p>
          <a:p>
            <a:pPr marL="0" lvl="0" indent="0" algn="l" rtl="0">
              <a:lnSpc>
                <a:spcPct val="100000"/>
              </a:lnSpc>
              <a:spcBef>
                <a:spcPts val="1140"/>
              </a:spcBef>
              <a:spcAft>
                <a:spcPts val="0"/>
              </a:spcAft>
              <a:buSzPts val="1400"/>
              <a:buNone/>
            </a:pPr>
            <a:endParaRPr sz="1800" b="1" dirty="0">
              <a:solidFill>
                <a:srgbClr val="FF0000"/>
              </a:solidFill>
            </a:endParaRPr>
          </a:p>
          <a:p>
            <a:pPr marL="0" marR="0" lvl="0" indent="0" algn="l" defTabSz="914400" rtl="0" eaLnBrk="1" fontAlgn="auto" latinLnBrk="0" hangingPunct="1">
              <a:lnSpc>
                <a:spcPct val="100000"/>
              </a:lnSpc>
              <a:spcBef>
                <a:spcPts val="0"/>
              </a:spcBef>
              <a:spcAft>
                <a:spcPts val="0"/>
              </a:spcAft>
              <a:buClr>
                <a:srgbClr val="F5333F"/>
              </a:buClr>
              <a:buSzPts val="1800"/>
              <a:buFontTx/>
              <a:buNone/>
              <a:tabLst/>
              <a:defRPr/>
            </a:pPr>
            <a:r>
              <a:rPr lang="en-GB" sz="1800" b="1" dirty="0">
                <a:latin typeface="Calibri"/>
                <a:ea typeface="Calibri"/>
                <a:cs typeface="Calibri"/>
                <a:sym typeface="Calibri"/>
              </a:rPr>
              <a:t>These examples are from the CEA Guide and can be exchanged for ones from your region, country or National Society </a:t>
            </a:r>
            <a:endParaRPr lang="en-GB" sz="1800" b="1" dirty="0"/>
          </a:p>
          <a:p>
            <a:pPr marL="0" lvl="0" indent="0" algn="l" rtl="0">
              <a:lnSpc>
                <a:spcPct val="100000"/>
              </a:lnSpc>
              <a:spcBef>
                <a:spcPts val="540"/>
              </a:spcBef>
              <a:spcAft>
                <a:spcPts val="0"/>
              </a:spcAft>
              <a:buSzPts val="1400"/>
              <a:buNone/>
            </a:pPr>
            <a:endParaRPr sz="1800" dirty="0"/>
          </a:p>
          <a:p>
            <a:pPr marL="0" lvl="0" indent="0" algn="l" rtl="0">
              <a:lnSpc>
                <a:spcPct val="100000"/>
              </a:lnSpc>
              <a:spcBef>
                <a:spcPts val="541"/>
              </a:spcBef>
              <a:spcAft>
                <a:spcPts val="0"/>
              </a:spcAft>
              <a:buSzPts val="1400"/>
              <a:buNone/>
            </a:pPr>
            <a:r>
              <a:rPr lang="en-GB" sz="1804" b="1" dirty="0">
                <a:solidFill>
                  <a:schemeClr val="dk1"/>
                </a:solidFill>
                <a:latin typeface="Calibri"/>
                <a:ea typeface="Calibri"/>
                <a:cs typeface="Calibri"/>
                <a:sym typeface="Calibri"/>
              </a:rPr>
              <a:t>Growing a pilot National Society feedback mechanism</a:t>
            </a:r>
            <a:endParaRPr dirty="0"/>
          </a:p>
          <a:p>
            <a:pPr marL="0" lvl="0" indent="0" algn="l" rtl="0">
              <a:lnSpc>
                <a:spcPct val="100000"/>
              </a:lnSpc>
              <a:spcBef>
                <a:spcPts val="541"/>
              </a:spcBef>
              <a:spcAft>
                <a:spcPts val="0"/>
              </a:spcAft>
              <a:buSzPts val="1400"/>
              <a:buNone/>
            </a:pPr>
            <a:r>
              <a:rPr lang="en-GB" sz="1804" dirty="0">
                <a:solidFill>
                  <a:schemeClr val="dk1"/>
                </a:solidFill>
                <a:latin typeface="Calibri"/>
                <a:ea typeface="Calibri"/>
                <a:cs typeface="Calibri"/>
                <a:sym typeface="Calibri"/>
              </a:rPr>
              <a:t>In 2014, the Lebanese Red Cross Society (LRCS) piloted a small hotline to support a cash and voucher assistance (CVA) project, supported by British Red Cross. Initially managed by the disaster management team, it was soon handed over to the PMER team as the number of calls grew. The mechanism has now been systematized and rolled out to cover most LRCS programmes and operations and the number of calls has grown each year. The most common calls are requests for assistance, programme related issues, requests for information, positive and negative feedback, and a relatively small number of formal complaints. LRCS advertises the feedback mechanism through a variety of channels including SMS, during activities in communities, posters and flyers and through partner organizations. Key benefits from the feedback mechanism include LRCS can now respond much more quickly to problems, such as lost cash cards or liquidity issues with agents. Programme staff also report the information provided by the mechanism is extremely useful to assess and adapt their services to better meet peoples’ needs. Some of the feedback mechanism’s success is attributed to the fact it started small and has been continually improved and adapted based on experience. Read the full case study - https://</a:t>
            </a:r>
            <a:r>
              <a:rPr lang="en-GB" sz="1804" dirty="0" err="1">
                <a:solidFill>
                  <a:schemeClr val="dk1"/>
                </a:solidFill>
                <a:latin typeface="Calibri"/>
                <a:ea typeface="Calibri"/>
                <a:cs typeface="Calibri"/>
                <a:sym typeface="Calibri"/>
              </a:rPr>
              <a:t>communityengagementhub.org</a:t>
            </a:r>
            <a:r>
              <a:rPr lang="en-GB" sz="1804" dirty="0">
                <a:solidFill>
                  <a:schemeClr val="dk1"/>
                </a:solidFill>
                <a:latin typeface="Calibri"/>
                <a:ea typeface="Calibri"/>
                <a:cs typeface="Calibri"/>
                <a:sym typeface="Calibri"/>
              </a:rPr>
              <a:t>/</a:t>
            </a:r>
            <a:r>
              <a:rPr lang="en-GB" sz="1804" dirty="0" err="1">
                <a:solidFill>
                  <a:schemeClr val="dk1"/>
                </a:solidFill>
                <a:latin typeface="Calibri"/>
                <a:ea typeface="Calibri"/>
                <a:cs typeface="Calibri"/>
                <a:sym typeface="Calibri"/>
              </a:rPr>
              <a:t>wp</a:t>
            </a:r>
            <a:r>
              <a:rPr lang="en-GB" sz="1804" dirty="0">
                <a:solidFill>
                  <a:schemeClr val="dk1"/>
                </a:solidFill>
                <a:latin typeface="Calibri"/>
                <a:ea typeface="Calibri"/>
                <a:cs typeface="Calibri"/>
                <a:sym typeface="Calibri"/>
              </a:rPr>
              <a:t>-content/uploads/sites/2/2020/04/PMER_CRM-</a:t>
            </a:r>
            <a:r>
              <a:rPr lang="en-GB" sz="1804" dirty="0" err="1">
                <a:solidFill>
                  <a:schemeClr val="dk1"/>
                </a:solidFill>
                <a:latin typeface="Calibri"/>
                <a:ea typeface="Calibri"/>
                <a:cs typeface="Calibri"/>
                <a:sym typeface="Calibri"/>
              </a:rPr>
              <a:t>CaseStudy.docx</a:t>
            </a:r>
            <a:r>
              <a:rPr lang="en-GB" sz="1804" dirty="0">
                <a:solidFill>
                  <a:schemeClr val="dk1"/>
                </a:solidFill>
                <a:latin typeface="Calibri"/>
                <a:ea typeface="Calibri"/>
                <a:cs typeface="Calibri"/>
                <a:sym typeface="Calibri"/>
              </a:rPr>
              <a:t> </a:t>
            </a:r>
            <a:endParaRPr lang="en-GB" sz="1804" b="0" i="0" u="none" strike="noStrike" cap="none" dirty="0">
              <a:solidFill>
                <a:schemeClr val="dk1"/>
              </a:solidFill>
              <a:effectLst/>
              <a:latin typeface="Calibri"/>
              <a:ea typeface="Calibri"/>
              <a:cs typeface="Calibri"/>
              <a:sym typeface="Calibri"/>
            </a:endParaRPr>
          </a:p>
          <a:p>
            <a:pPr marL="0" lvl="0" indent="0" algn="l" rtl="0">
              <a:lnSpc>
                <a:spcPct val="100000"/>
              </a:lnSpc>
              <a:spcBef>
                <a:spcPts val="541"/>
              </a:spcBef>
              <a:spcAft>
                <a:spcPts val="0"/>
              </a:spcAft>
              <a:buSzPts val="1400"/>
              <a:buNone/>
            </a:pPr>
            <a:endParaRPr lang="en-GB" sz="1804" b="0" i="0" u="none" strike="noStrike" cap="none" dirty="0">
              <a:solidFill>
                <a:schemeClr val="dk1"/>
              </a:solidFill>
              <a:effectLst/>
              <a:latin typeface="Calibri"/>
              <a:ea typeface="Calibri"/>
              <a:cs typeface="Calibri"/>
              <a:sym typeface="Calibri"/>
            </a:endParaRPr>
          </a:p>
          <a:p>
            <a:pPr marL="0" lvl="0" indent="0" algn="l" rtl="0">
              <a:lnSpc>
                <a:spcPct val="100000"/>
              </a:lnSpc>
              <a:spcBef>
                <a:spcPts val="541"/>
              </a:spcBef>
              <a:spcAft>
                <a:spcPts val="0"/>
              </a:spcAft>
              <a:buSzPts val="1400"/>
              <a:buNone/>
            </a:pPr>
            <a:r>
              <a:rPr lang="en-GB" sz="1800" b="1" i="0" u="none" strike="noStrike" cap="none" dirty="0">
                <a:solidFill>
                  <a:schemeClr val="dk1"/>
                </a:solidFill>
                <a:effectLst/>
                <a:latin typeface="Calibri"/>
                <a:ea typeface="Calibri"/>
                <a:cs typeface="Calibri"/>
                <a:sym typeface="Calibri"/>
              </a:rPr>
              <a:t>Using WhatsApp in Peru to respond to COVID-19 questions and requests</a:t>
            </a:r>
            <a:endParaRPr lang="en-GB" sz="1800" b="0" i="0" u="none" strike="noStrike" cap="none" dirty="0">
              <a:solidFill>
                <a:schemeClr val="dk1"/>
              </a:solidFill>
              <a:effectLst/>
              <a:latin typeface="Calibri"/>
              <a:ea typeface="Calibri"/>
              <a:cs typeface="Calibri"/>
              <a:sym typeface="Calibri"/>
            </a:endParaRPr>
          </a:p>
          <a:p>
            <a:pPr marL="0" lvl="0" indent="0" algn="l" rtl="0">
              <a:lnSpc>
                <a:spcPct val="100000"/>
              </a:lnSpc>
              <a:spcBef>
                <a:spcPts val="541"/>
              </a:spcBef>
              <a:spcAft>
                <a:spcPts val="0"/>
              </a:spcAft>
              <a:buSzPts val="1400"/>
              <a:buNone/>
            </a:pPr>
            <a:r>
              <a:rPr lang="en-GB" sz="1800" b="0" i="0" u="none" strike="noStrike" cap="none" dirty="0">
                <a:solidFill>
                  <a:schemeClr val="dk1"/>
                </a:solidFill>
                <a:effectLst/>
                <a:latin typeface="Calibri"/>
                <a:ea typeface="Calibri"/>
                <a:cs typeface="Calibri"/>
                <a:sym typeface="Calibri"/>
              </a:rPr>
              <a:t>When the COVID-19 pandemic forced the Peruvian Red Cross (PRC) and IFRC to suspend face-to-face activities with the Venezuelan migrant population, they needed to find a new remote way to provide assistance and respond to feedback. A previous assessment had found that 78 percent of Venezuelan migrants in Peru have access to a mobile phone and 99% use WhatsApp and Facebook to receive information. So, a WhatsApp business line was set up to answer questions or doubts about the pandemic, provide information on prevention, and identify, monitor, and address rumours or fake news related to COVID-19. A set of key messages on COVID-19 prevention and response, along with a question-and-answer sheet, were prepared in advance to be used by the WhatsApp line operators. Initially the line was launched with two community engagement operators, but later medical staff were brought in to support with certain questions. A WhatsApp group was also created between operators to help coordinate replies and guidelines developed to log and track responses. Since its launch, the line has proven very popular and now responds to a much wider range of enquiries, including supporting the Peruvian population. </a:t>
            </a:r>
          </a:p>
          <a:p>
            <a:pPr marL="0" lvl="0" indent="0" algn="l" rtl="0">
              <a:lnSpc>
                <a:spcPct val="100000"/>
              </a:lnSpc>
              <a:spcBef>
                <a:spcPts val="540"/>
              </a:spcBef>
              <a:spcAft>
                <a:spcPts val="0"/>
              </a:spcAft>
              <a:buSzPts val="1400"/>
              <a:buNone/>
            </a:pPr>
            <a:endParaRPr sz="1800" dirty="0"/>
          </a:p>
        </p:txBody>
      </p:sp>
      <p:sp>
        <p:nvSpPr>
          <p:cNvPr id="563" name="Google Shape;563;p10: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defTabSz="914400" rtl="0" eaLnBrk="1" fontAlgn="auto" latinLnBrk="0" hangingPunct="1">
              <a:lnSpc>
                <a:spcPct val="100000"/>
              </a:lnSpc>
              <a:spcBef>
                <a:spcPts val="0"/>
              </a:spcBef>
              <a:spcAft>
                <a:spcPts val="0"/>
              </a:spcAft>
              <a:buClr>
                <a:srgbClr val="000000"/>
              </a:buClr>
              <a:buSzPts val="1400"/>
              <a:buFont typeface="Arial"/>
              <a:buNone/>
              <a:tabLst/>
              <a:defRPr/>
            </a:pPr>
            <a:fld id="{00000000-1234-1234-1234-123412341234}" type="slidenum">
              <a:rPr kumimoji="0" lang="en-GB" sz="1400" b="0" i="0" u="none" strike="noStrike" kern="0" cap="none" spc="0" normalizeH="0" baseline="0" noProof="0">
                <a:ln>
                  <a:noFill/>
                </a:ln>
                <a:solidFill>
                  <a:srgbClr val="00000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Pts val="1400"/>
                <a:buFont typeface="Arial"/>
                <a:buNone/>
                <a:tabLst/>
                <a:defRPr/>
              </a:pPr>
              <a:t>15</a:t>
            </a:fld>
            <a:endParaRPr kumimoji="0" sz="1400" b="0" i="0" u="none" strike="noStrike" kern="0" cap="none" spc="0" normalizeH="0" baseline="0" noProof="0">
              <a:ln>
                <a:noFill/>
              </a:ln>
              <a:solidFill>
                <a:srgbClr val="000000"/>
              </a:solidFill>
              <a:effectLst/>
              <a:uLnTx/>
              <a:uFillTx/>
              <a:latin typeface="Arial"/>
              <a:cs typeface="Arial"/>
              <a:sym typeface="Arial"/>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76"/>
        <p:cNvGrpSpPr/>
        <p:nvPr/>
      </p:nvGrpSpPr>
      <p:grpSpPr>
        <a:xfrm>
          <a:off x="0" y="0"/>
          <a:ext cx="0" cy="0"/>
          <a:chOff x="0" y="0"/>
          <a:chExt cx="0" cy="0"/>
        </a:xfrm>
      </p:grpSpPr>
      <p:sp>
        <p:nvSpPr>
          <p:cNvPr id="577" name="Google Shape;577;p1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542"/>
              </a:spcBef>
              <a:spcAft>
                <a:spcPts val="0"/>
              </a:spcAft>
              <a:buSzPts val="1400"/>
              <a:buNone/>
            </a:pPr>
            <a:endParaRPr/>
          </a:p>
        </p:txBody>
      </p:sp>
      <p:sp>
        <p:nvSpPr>
          <p:cNvPr id="578" name="Google Shape;578;p12:notes"/>
          <p:cNvSpPr>
            <a:spLocks noGrp="1" noRot="1" noChangeAspect="1"/>
          </p:cNvSpPr>
          <p:nvPr>
            <p:ph type="sldImg" idx="2"/>
          </p:nvPr>
        </p:nvSpPr>
        <p:spPr>
          <a:xfrm>
            <a:off x="687388" y="1143000"/>
            <a:ext cx="5483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9"/>
        <p:cNvGrpSpPr/>
        <p:nvPr/>
      </p:nvGrpSpPr>
      <p:grpSpPr>
        <a:xfrm>
          <a:off x="0" y="0"/>
          <a:ext cx="0" cy="0"/>
          <a:chOff x="0" y="0"/>
          <a:chExt cx="0" cy="0"/>
        </a:xfrm>
      </p:grpSpPr>
      <p:sp>
        <p:nvSpPr>
          <p:cNvPr id="350" name="Google Shape;350;p13:notes"/>
          <p:cNvSpPr>
            <a:spLocks noGrp="1" noRot="1" noChangeAspect="1"/>
          </p:cNvSpPr>
          <p:nvPr>
            <p:ph type="sldImg" idx="2"/>
          </p:nvPr>
        </p:nvSpPr>
        <p:spPr>
          <a:xfrm>
            <a:off x="687388" y="1143000"/>
            <a:ext cx="5483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51" name="Google Shape;351;p1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sz="2000" b="1" dirty="0">
                <a:latin typeface="Calibri"/>
                <a:ea typeface="Calibri"/>
                <a:cs typeface="Calibri"/>
                <a:sym typeface="Calibri"/>
              </a:rPr>
              <a:t>FACILITATOR NOTES</a:t>
            </a:r>
            <a:endParaRPr dirty="0"/>
          </a:p>
          <a:p>
            <a:pPr marL="0" lvl="0" indent="0" algn="l" rtl="0">
              <a:spcBef>
                <a:spcPts val="1000"/>
              </a:spcBef>
              <a:spcAft>
                <a:spcPts val="0"/>
              </a:spcAft>
              <a:buNone/>
            </a:pPr>
            <a:endParaRPr sz="2000" b="1" dirty="0">
              <a:latin typeface="Calibri"/>
              <a:ea typeface="Calibri"/>
              <a:cs typeface="Calibri"/>
              <a:sym typeface="Calibri"/>
            </a:endParaRPr>
          </a:p>
          <a:p>
            <a:pPr marL="0" lvl="0" indent="0" algn="l" rtl="0">
              <a:spcBef>
                <a:spcPts val="1000"/>
              </a:spcBef>
              <a:spcAft>
                <a:spcPts val="0"/>
              </a:spcAft>
              <a:buNone/>
            </a:pPr>
            <a:r>
              <a:rPr lang="en-GB" sz="2000" b="1" dirty="0">
                <a:latin typeface="Calibri"/>
                <a:ea typeface="Calibri"/>
                <a:cs typeface="Calibri"/>
                <a:sym typeface="Calibri"/>
              </a:rPr>
              <a:t>BEFORE showing the answers on the slide:</a:t>
            </a:r>
            <a:endParaRPr dirty="0"/>
          </a:p>
          <a:p>
            <a:pPr marL="0" lvl="0" indent="0" algn="l" rtl="0">
              <a:spcBef>
                <a:spcPts val="1000"/>
              </a:spcBef>
              <a:spcAft>
                <a:spcPts val="0"/>
              </a:spcAft>
              <a:buNone/>
            </a:pPr>
            <a:endParaRPr sz="2000" dirty="0">
              <a:latin typeface="Calibri"/>
              <a:ea typeface="Calibri"/>
              <a:cs typeface="Calibri"/>
              <a:sym typeface="Calibri"/>
            </a:endParaRPr>
          </a:p>
          <a:p>
            <a:pPr marL="285750" marR="0" lvl="0" indent="-285750" algn="l" rtl="0">
              <a:lnSpc>
                <a:spcPct val="100000"/>
              </a:lnSpc>
              <a:spcBef>
                <a:spcPts val="1000"/>
              </a:spcBef>
              <a:spcAft>
                <a:spcPts val="0"/>
              </a:spcAft>
              <a:buClr>
                <a:schemeClr val="dk1"/>
              </a:buClr>
              <a:buSzPts val="2000"/>
              <a:buFont typeface="Arial"/>
              <a:buChar char="•"/>
            </a:pPr>
            <a:r>
              <a:rPr lang="en-GB" sz="2000" dirty="0"/>
              <a:t>Ask participants if they can think of the different ways CEA can benefit and support emergency response operations – this can be done in small groups or as a plenary discussion</a:t>
            </a:r>
            <a:endParaRPr dirty="0"/>
          </a:p>
          <a:p>
            <a:pPr marL="285750" marR="0" lvl="0" indent="-158750" algn="l" rtl="0">
              <a:lnSpc>
                <a:spcPct val="100000"/>
              </a:lnSpc>
              <a:spcBef>
                <a:spcPts val="1000"/>
              </a:spcBef>
              <a:spcAft>
                <a:spcPts val="0"/>
              </a:spcAft>
              <a:buClr>
                <a:schemeClr val="dk1"/>
              </a:buClr>
              <a:buSzPts val="2000"/>
              <a:buFont typeface="Arial"/>
              <a:buNone/>
            </a:pPr>
            <a:endParaRPr sz="2000" dirty="0">
              <a:latin typeface="Calibri"/>
              <a:ea typeface="Calibri"/>
              <a:cs typeface="Calibri"/>
              <a:sym typeface="Calibri"/>
            </a:endParaRPr>
          </a:p>
          <a:p>
            <a:pPr marL="285750" lvl="0" indent="-285750" algn="l" rtl="0">
              <a:spcBef>
                <a:spcPts val="1000"/>
              </a:spcBef>
              <a:spcAft>
                <a:spcPts val="0"/>
              </a:spcAft>
              <a:buClr>
                <a:schemeClr val="dk1"/>
              </a:buClr>
              <a:buSzPts val="2000"/>
              <a:buFont typeface="Arial"/>
              <a:buChar char="•"/>
            </a:pPr>
            <a:r>
              <a:rPr lang="en-GB" sz="2000" dirty="0">
                <a:latin typeface="Calibri"/>
                <a:ea typeface="Calibri"/>
                <a:cs typeface="Calibri"/>
                <a:sym typeface="Calibri"/>
              </a:rPr>
              <a:t>Write people’s answers on a flip chart and then go through the answers on the slide, explaining each one</a:t>
            </a:r>
            <a:endParaRPr dirty="0"/>
          </a:p>
          <a:p>
            <a:pPr marL="285750" lvl="0" indent="-158750" algn="l" rtl="0">
              <a:spcBef>
                <a:spcPts val="1000"/>
              </a:spcBef>
              <a:spcAft>
                <a:spcPts val="0"/>
              </a:spcAft>
              <a:buClr>
                <a:schemeClr val="dk1"/>
              </a:buClr>
              <a:buSzPts val="2000"/>
              <a:buFont typeface="Arial"/>
              <a:buNone/>
            </a:pPr>
            <a:endParaRPr sz="2000" dirty="0">
              <a:latin typeface="Calibri"/>
              <a:ea typeface="Calibri"/>
              <a:cs typeface="Calibri"/>
              <a:sym typeface="Calibri"/>
            </a:endParaRPr>
          </a:p>
          <a:p>
            <a:pPr marL="285750" lvl="0" indent="-285750" algn="l" rtl="0">
              <a:spcBef>
                <a:spcPts val="1000"/>
              </a:spcBef>
              <a:spcAft>
                <a:spcPts val="0"/>
              </a:spcAft>
              <a:buClr>
                <a:schemeClr val="dk1"/>
              </a:buClr>
              <a:buSzPts val="2000"/>
              <a:buFont typeface="Arial"/>
              <a:buChar char="•"/>
            </a:pPr>
            <a:r>
              <a:rPr lang="en-GB" sz="2000" dirty="0">
                <a:latin typeface="Calibri"/>
                <a:ea typeface="Calibri"/>
                <a:cs typeface="Calibri"/>
                <a:sym typeface="Calibri"/>
              </a:rPr>
              <a:t>There could be more correct reasons than those on the slide, but the five on the slide are the main ones</a:t>
            </a:r>
            <a:endParaRPr dirty="0"/>
          </a:p>
          <a:p>
            <a:pPr marL="285750" lvl="0" indent="-158750" algn="l" rtl="0">
              <a:spcBef>
                <a:spcPts val="1000"/>
              </a:spcBef>
              <a:spcAft>
                <a:spcPts val="0"/>
              </a:spcAft>
              <a:buClr>
                <a:schemeClr val="dk1"/>
              </a:buClr>
              <a:buSzPts val="2000"/>
              <a:buFont typeface="Arial"/>
              <a:buNone/>
            </a:pPr>
            <a:endParaRPr sz="2000" dirty="0">
              <a:latin typeface="Calibri"/>
              <a:ea typeface="Calibri"/>
              <a:cs typeface="Calibri"/>
              <a:sym typeface="Calibri"/>
            </a:endParaRPr>
          </a:p>
          <a:p>
            <a:pPr marL="0" lvl="0" indent="0" algn="l" rtl="0">
              <a:spcBef>
                <a:spcPts val="541"/>
              </a:spcBef>
              <a:spcAft>
                <a:spcPts val="0"/>
              </a:spcAft>
              <a:buNone/>
            </a:pPr>
            <a:r>
              <a:rPr lang="en-GB" sz="1804" b="1" dirty="0">
                <a:solidFill>
                  <a:schemeClr val="dk1"/>
                </a:solidFill>
                <a:latin typeface="Calibri"/>
                <a:ea typeface="Calibri"/>
                <a:cs typeface="Calibri"/>
                <a:sym typeface="Calibri"/>
              </a:rPr>
              <a:t>Why do we need CEA in emergency response operations?</a:t>
            </a:r>
          </a:p>
          <a:p>
            <a:pPr marL="0" lvl="0" indent="0" algn="l" rtl="0">
              <a:spcBef>
                <a:spcPts val="541"/>
              </a:spcBef>
              <a:spcAft>
                <a:spcPts val="0"/>
              </a:spcAft>
              <a:buNone/>
            </a:pPr>
            <a:endParaRPr lang="en-GB" sz="1804" b="1" dirty="0">
              <a:solidFill>
                <a:schemeClr val="dk1"/>
              </a:solidFill>
              <a:latin typeface="Calibri"/>
              <a:ea typeface="Calibri"/>
              <a:cs typeface="Calibri"/>
              <a:sym typeface="Calibri"/>
            </a:endParaRPr>
          </a:p>
          <a:p>
            <a:pPr marL="457200" lvl="0" indent="-457200">
              <a:spcBef>
                <a:spcPts val="650"/>
              </a:spcBef>
              <a:spcAft>
                <a:spcPts val="1200"/>
              </a:spcAft>
              <a:buFont typeface="+mj-lt"/>
              <a:buAutoNum type="arabicPeriod"/>
            </a:pPr>
            <a:r>
              <a:rPr lang="en-US" sz="1805" b="1" kern="1200" dirty="0">
                <a:solidFill>
                  <a:schemeClr val="tx1"/>
                </a:solidFill>
                <a:effectLst/>
                <a:latin typeface="+mn-lt"/>
                <a:ea typeface="+mn-ea"/>
                <a:cs typeface="+mn-cs"/>
              </a:rPr>
              <a:t>Do no harm:</a:t>
            </a:r>
            <a:r>
              <a:rPr lang="en-US" sz="1805" kern="1200" dirty="0">
                <a:solidFill>
                  <a:schemeClr val="tx1"/>
                </a:solidFill>
                <a:effectLst/>
                <a:latin typeface="+mn-lt"/>
                <a:ea typeface="+mn-ea"/>
                <a:cs typeface="+mn-cs"/>
              </a:rPr>
              <a:t> make sure we understand the community, and are working with the best representatives, and not putting anyone accessing our services at risk. </a:t>
            </a:r>
            <a:endParaRPr lang="en-GB" sz="1805" kern="1200" dirty="0">
              <a:solidFill>
                <a:schemeClr val="tx1"/>
              </a:solidFill>
              <a:effectLst/>
              <a:latin typeface="+mn-lt"/>
              <a:ea typeface="+mn-ea"/>
              <a:cs typeface="+mn-cs"/>
            </a:endParaRPr>
          </a:p>
          <a:p>
            <a:pPr marL="457200" lvl="0" indent="-457200">
              <a:spcBef>
                <a:spcPts val="650"/>
              </a:spcBef>
              <a:spcAft>
                <a:spcPts val="1200"/>
              </a:spcAft>
              <a:buFont typeface="+mj-lt"/>
              <a:buAutoNum type="arabicPeriod"/>
            </a:pPr>
            <a:r>
              <a:rPr lang="en-US" sz="1805" b="1" kern="1200" dirty="0">
                <a:solidFill>
                  <a:schemeClr val="tx1"/>
                </a:solidFill>
                <a:effectLst/>
                <a:latin typeface="+mn-lt"/>
                <a:ea typeface="+mn-ea"/>
                <a:cs typeface="+mn-cs"/>
              </a:rPr>
              <a:t>Protect staff and volunteer safety</a:t>
            </a:r>
            <a:r>
              <a:rPr lang="en-US" sz="1805" kern="1200" dirty="0">
                <a:solidFill>
                  <a:schemeClr val="tx1"/>
                </a:solidFill>
                <a:effectLst/>
                <a:latin typeface="+mn-lt"/>
                <a:ea typeface="+mn-ea"/>
                <a:cs typeface="+mn-cs"/>
              </a:rPr>
              <a:t>: by ensuring communities concerns are acknowledged and acted on, delays or challenges explained, and harmful rumours and misinformation are corrected quickly – all of which can lead to violence if left unaddressed. </a:t>
            </a:r>
            <a:endParaRPr lang="en-GB" sz="1805" kern="1200" dirty="0">
              <a:solidFill>
                <a:schemeClr val="tx1"/>
              </a:solidFill>
              <a:effectLst/>
              <a:latin typeface="+mn-lt"/>
              <a:ea typeface="+mn-ea"/>
              <a:cs typeface="+mn-cs"/>
            </a:endParaRPr>
          </a:p>
          <a:p>
            <a:pPr marL="457200" lvl="0" indent="-457200">
              <a:spcBef>
                <a:spcPts val="650"/>
              </a:spcBef>
              <a:spcAft>
                <a:spcPts val="1200"/>
              </a:spcAft>
              <a:buFont typeface="+mj-lt"/>
              <a:buAutoNum type="arabicPeriod"/>
            </a:pPr>
            <a:r>
              <a:rPr lang="en-US" sz="1805" b="1" kern="1200" dirty="0">
                <a:solidFill>
                  <a:schemeClr val="tx1"/>
                </a:solidFill>
                <a:effectLst/>
                <a:latin typeface="+mn-lt"/>
                <a:ea typeface="+mn-ea"/>
                <a:cs typeface="+mn-cs"/>
              </a:rPr>
              <a:t>Save time and resources</a:t>
            </a:r>
            <a:r>
              <a:rPr lang="en-US" sz="1805" kern="1200" dirty="0">
                <a:solidFill>
                  <a:schemeClr val="tx1"/>
                </a:solidFill>
                <a:effectLst/>
                <a:latin typeface="+mn-lt"/>
                <a:ea typeface="+mn-ea"/>
                <a:cs typeface="+mn-cs"/>
              </a:rPr>
              <a:t>: by making sure we don’t provide support people don’t need, or that won’t help them, by building on local knowledge and capacities, and using community feedback and suggestions to improve the response. </a:t>
            </a:r>
            <a:endParaRPr lang="en-GB" sz="1805" kern="1200" dirty="0">
              <a:solidFill>
                <a:schemeClr val="tx1"/>
              </a:solidFill>
              <a:effectLst/>
              <a:latin typeface="+mn-lt"/>
              <a:ea typeface="+mn-ea"/>
              <a:cs typeface="+mn-cs"/>
            </a:endParaRPr>
          </a:p>
          <a:p>
            <a:pPr marL="457200" lvl="0" indent="-457200">
              <a:spcBef>
                <a:spcPts val="650"/>
              </a:spcBef>
              <a:spcAft>
                <a:spcPts val="1200"/>
              </a:spcAft>
              <a:buFont typeface="+mj-lt"/>
              <a:buAutoNum type="arabicPeriod"/>
            </a:pPr>
            <a:r>
              <a:rPr lang="en-US" sz="1805" b="1" kern="1200" dirty="0">
                <a:solidFill>
                  <a:schemeClr val="tx1"/>
                </a:solidFill>
                <a:effectLst/>
                <a:latin typeface="+mn-lt"/>
                <a:ea typeface="+mn-ea"/>
                <a:cs typeface="+mn-cs"/>
              </a:rPr>
              <a:t>Support the response to meet its objectives</a:t>
            </a:r>
            <a:r>
              <a:rPr lang="en-US" sz="1805" kern="1200" dirty="0">
                <a:solidFill>
                  <a:schemeClr val="tx1"/>
                </a:solidFill>
                <a:effectLst/>
                <a:latin typeface="+mn-lt"/>
                <a:ea typeface="+mn-ea"/>
                <a:cs typeface="+mn-cs"/>
              </a:rPr>
              <a:t>: by ensuring we understand the needs and can reach the most vulnerable, anticipate local risks or obstacles, adopt the most effective ways to engage and work with communities.  </a:t>
            </a:r>
            <a:endParaRPr lang="en-GB" sz="1805" kern="1200" dirty="0">
              <a:solidFill>
                <a:schemeClr val="tx1"/>
              </a:solidFill>
              <a:effectLst/>
              <a:latin typeface="+mn-lt"/>
              <a:ea typeface="+mn-ea"/>
              <a:cs typeface="+mn-cs"/>
            </a:endParaRPr>
          </a:p>
          <a:p>
            <a:pPr marL="457200" lvl="0" indent="-457200">
              <a:spcBef>
                <a:spcPts val="650"/>
              </a:spcBef>
              <a:spcAft>
                <a:spcPts val="1200"/>
              </a:spcAft>
              <a:buFont typeface="+mj-lt"/>
              <a:buAutoNum type="arabicPeriod"/>
            </a:pPr>
            <a:r>
              <a:rPr lang="en-US" sz="1805" b="1" kern="1200" dirty="0">
                <a:solidFill>
                  <a:schemeClr val="tx1"/>
                </a:solidFill>
                <a:effectLst/>
                <a:latin typeface="+mn-lt"/>
                <a:ea typeface="+mn-ea"/>
                <a:cs typeface="+mn-cs"/>
              </a:rPr>
              <a:t>Support resilient communities</a:t>
            </a:r>
            <a:r>
              <a:rPr lang="en-US" sz="1805" kern="1200" dirty="0">
                <a:solidFill>
                  <a:schemeClr val="tx1"/>
                </a:solidFill>
                <a:effectLst/>
                <a:latin typeface="+mn-lt"/>
                <a:ea typeface="+mn-ea"/>
                <a:cs typeface="+mn-cs"/>
              </a:rPr>
              <a:t>: by involving communities in planning and managing the response, it builds local ownership, which empowers communities and strengthens capacity and resilience to future shocks. </a:t>
            </a:r>
            <a:endParaRPr lang="en-GB" sz="1805" kern="1200" dirty="0">
              <a:solidFill>
                <a:schemeClr val="tx1"/>
              </a:solidFill>
              <a:effectLst/>
              <a:latin typeface="+mn-lt"/>
              <a:ea typeface="+mn-ea"/>
              <a:cs typeface="+mn-cs"/>
            </a:endParaRPr>
          </a:p>
          <a:p>
            <a:pPr marL="457200" lvl="0" indent="-457200">
              <a:spcBef>
                <a:spcPts val="650"/>
              </a:spcBef>
              <a:spcAft>
                <a:spcPts val="1200"/>
              </a:spcAft>
              <a:buFont typeface="+mj-lt"/>
              <a:buAutoNum type="arabicPeriod"/>
            </a:pPr>
            <a:r>
              <a:rPr lang="en-US" sz="1805" b="1" kern="1200" dirty="0">
                <a:solidFill>
                  <a:schemeClr val="tx1"/>
                </a:solidFill>
                <a:effectLst/>
                <a:latin typeface="+mn-lt"/>
                <a:ea typeface="+mn-ea"/>
                <a:cs typeface="+mn-cs"/>
              </a:rPr>
              <a:t>Improve quality, efficiency, and accountability</a:t>
            </a:r>
            <a:r>
              <a:rPr lang="en-US" sz="1805" kern="1200" dirty="0">
                <a:solidFill>
                  <a:schemeClr val="tx1"/>
                </a:solidFill>
                <a:effectLst/>
                <a:latin typeface="+mn-lt"/>
                <a:ea typeface="+mn-ea"/>
                <a:cs typeface="+mn-cs"/>
              </a:rPr>
              <a:t>: by using local capacity and knowledge to deliver the most appropriate and relevant support, by using community feedback and insights to make improvements and respond to changes in needs and context and identifying and responding to cases of misconduct quickly.</a:t>
            </a:r>
            <a:endParaRPr lang="en-GB" sz="1805" kern="1200" dirty="0">
              <a:solidFill>
                <a:schemeClr val="tx1"/>
              </a:solidFill>
              <a:effectLst/>
              <a:latin typeface="+mn-lt"/>
              <a:ea typeface="+mn-ea"/>
              <a:cs typeface="+mn-cs"/>
            </a:endParaRPr>
          </a:p>
          <a:p>
            <a:pPr marL="457200" lvl="0" indent="-457200">
              <a:spcBef>
                <a:spcPts val="650"/>
              </a:spcBef>
              <a:spcAft>
                <a:spcPts val="1200"/>
              </a:spcAft>
              <a:buFont typeface="+mj-lt"/>
              <a:buAutoNum type="arabicPeriod"/>
            </a:pPr>
            <a:r>
              <a:rPr lang="en-US" sz="1805" b="1" kern="1200" dirty="0">
                <a:solidFill>
                  <a:schemeClr val="tx1"/>
                </a:solidFill>
                <a:effectLst/>
                <a:latin typeface="+mn-lt"/>
                <a:ea typeface="+mn-ea"/>
                <a:cs typeface="+mn-cs"/>
              </a:rPr>
              <a:t>Improve trust, acceptance, and access</a:t>
            </a:r>
            <a:r>
              <a:rPr lang="en-US" sz="1805" kern="1200" dirty="0">
                <a:solidFill>
                  <a:schemeClr val="tx1"/>
                </a:solidFill>
                <a:effectLst/>
                <a:latin typeface="+mn-lt"/>
                <a:ea typeface="+mn-ea"/>
                <a:cs typeface="+mn-cs"/>
              </a:rPr>
              <a:t>: by showing respect for communities by working with them as equal partners, by working with local staff, volunteers and community groups, and by identifying any causes of mistrust and addressing them quickly. </a:t>
            </a:r>
          </a:p>
          <a:p>
            <a:pPr marL="457200" lvl="0" indent="-457200">
              <a:spcBef>
                <a:spcPts val="650"/>
              </a:spcBef>
              <a:spcAft>
                <a:spcPts val="1200"/>
              </a:spcAft>
              <a:buFont typeface="+mj-lt"/>
              <a:buAutoNum type="arabicPeriod"/>
            </a:pPr>
            <a:r>
              <a:rPr lang="en-GB" sz="1804" b="1" dirty="0">
                <a:solidFill>
                  <a:schemeClr val="dk1"/>
                </a:solidFill>
                <a:latin typeface="+mn-lt"/>
                <a:ea typeface="Calibri"/>
                <a:cs typeface="Calibri"/>
                <a:sym typeface="Calibri"/>
              </a:rPr>
              <a:t>To uphold our own commitments</a:t>
            </a:r>
            <a:r>
              <a:rPr lang="en-GB" sz="1805" b="1" dirty="0">
                <a:solidFill>
                  <a:schemeClr val="tx1"/>
                </a:solidFill>
                <a:latin typeface="+mn-lt"/>
                <a:ea typeface="+mn-ea"/>
                <a:cs typeface="+mn-cs"/>
                <a:sym typeface="Calibri"/>
              </a:rPr>
              <a:t>: </a:t>
            </a:r>
            <a:r>
              <a:rPr lang="en-GB" sz="1804" dirty="0">
                <a:solidFill>
                  <a:schemeClr val="dk1"/>
                </a:solidFill>
                <a:latin typeface="+mn-lt"/>
                <a:ea typeface="Calibri"/>
                <a:cs typeface="Calibri"/>
                <a:sym typeface="Calibri"/>
              </a:rPr>
              <a:t>Working in partnership with communities is at the core of who we are. We commit to involving people in the management of aid, holding ourselves accountable to those we seek to assist, and building on local capacity in the International Red Cross and Red Crescent Movement’s Code of Conduct in Disaster Relief. The Principles and Rules for Red Cross and Red Crescent Humanitarian Assistance commit to including transparent communication and feedback mechanisms in emergency responses. In December 2019, the first set of ‘Movement-wide Commitments for Community Engagement and Accountability’ was approved at the Council of Delegates (see page 21).</a:t>
            </a:r>
            <a:endParaRPr lang="en-GB" dirty="0"/>
          </a:p>
          <a:p>
            <a:pPr marL="457200" lvl="0" indent="-457200">
              <a:spcBef>
                <a:spcPts val="650"/>
              </a:spcBef>
              <a:spcAft>
                <a:spcPts val="1200"/>
              </a:spcAft>
              <a:buFont typeface="+mj-lt"/>
              <a:buAutoNum type="arabicPeriod"/>
            </a:pPr>
            <a:endParaRPr lang="en-GB" sz="1805" kern="1200" dirty="0">
              <a:solidFill>
                <a:schemeClr val="tx1"/>
              </a:solidFill>
              <a:effectLst/>
              <a:latin typeface="+mn-lt"/>
              <a:ea typeface="+mn-ea"/>
              <a:cs typeface="+mn-cs"/>
            </a:endParaRPr>
          </a:p>
          <a:p>
            <a:pPr marL="0" lvl="0" indent="0" algn="l" rtl="0">
              <a:spcBef>
                <a:spcPts val="541"/>
              </a:spcBef>
              <a:spcAft>
                <a:spcPts val="0"/>
              </a:spcAft>
              <a:buNone/>
            </a:pPr>
            <a:endParaRPr sz="1804" b="1" dirty="0">
              <a:solidFill>
                <a:schemeClr val="dk1"/>
              </a:solidFill>
              <a:latin typeface="Calibri"/>
              <a:ea typeface="Calibri"/>
              <a:cs typeface="Calibri"/>
              <a:sym typeface="Calibri"/>
            </a:endParaRPr>
          </a:p>
          <a:p>
            <a:pPr marL="0" lvl="0" indent="0" algn="l" rtl="0">
              <a:spcBef>
                <a:spcPts val="542"/>
              </a:spcBef>
              <a:spcAft>
                <a:spcPts val="0"/>
              </a:spcAft>
              <a:buNone/>
            </a:pPr>
            <a:endParaRPr sz="1804" dirty="0">
              <a:solidFill>
                <a:schemeClr val="dk1"/>
              </a:solidFill>
              <a:latin typeface="Calibri"/>
              <a:ea typeface="Calibri"/>
              <a:cs typeface="Calibri"/>
              <a:sym typeface="Calibri"/>
            </a:endParaRPr>
          </a:p>
          <a:p>
            <a:pPr marL="285750" lvl="0" indent="-158750" algn="l" rtl="0">
              <a:spcBef>
                <a:spcPts val="1000"/>
              </a:spcBef>
              <a:spcAft>
                <a:spcPts val="0"/>
              </a:spcAft>
              <a:buClr>
                <a:schemeClr val="dk1"/>
              </a:buClr>
              <a:buSzPts val="2000"/>
              <a:buFont typeface="Arial"/>
              <a:buNone/>
            </a:pPr>
            <a:endParaRPr sz="2000" dirty="0">
              <a:latin typeface="Calibri"/>
              <a:ea typeface="Calibri"/>
              <a:cs typeface="Calibri"/>
              <a:sym typeface="Calibri"/>
            </a:endParaRPr>
          </a:p>
        </p:txBody>
      </p:sp>
      <p:sp>
        <p:nvSpPr>
          <p:cNvPr id="352" name="Google Shape;352;p1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17</a:t>
            </a:fld>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7"/>
        <p:cNvGrpSpPr/>
        <p:nvPr/>
      </p:nvGrpSpPr>
      <p:grpSpPr>
        <a:xfrm>
          <a:off x="0" y="0"/>
          <a:ext cx="0" cy="0"/>
          <a:chOff x="0" y="0"/>
          <a:chExt cx="0" cy="0"/>
        </a:xfrm>
      </p:grpSpPr>
      <p:sp>
        <p:nvSpPr>
          <p:cNvPr id="358" name="Google Shape;358;p14:notes"/>
          <p:cNvSpPr>
            <a:spLocks noGrp="1" noRot="1" noChangeAspect="1"/>
          </p:cNvSpPr>
          <p:nvPr>
            <p:ph type="sldImg" idx="2"/>
          </p:nvPr>
        </p:nvSpPr>
        <p:spPr>
          <a:xfrm>
            <a:off x="687388" y="1143000"/>
            <a:ext cx="5483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59" name="Google Shape;359;p1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sz="2000" b="1" dirty="0">
                <a:latin typeface="Calibri"/>
                <a:ea typeface="Calibri"/>
                <a:cs typeface="Calibri"/>
                <a:sym typeface="Calibri"/>
              </a:rPr>
              <a:t>FACILITATOR NOTES</a:t>
            </a:r>
            <a:endParaRPr dirty="0"/>
          </a:p>
          <a:p>
            <a:pPr marL="0" lvl="0" indent="0" algn="just" rtl="0">
              <a:spcBef>
                <a:spcPts val="542"/>
              </a:spcBef>
              <a:spcAft>
                <a:spcPts val="0"/>
              </a:spcAft>
              <a:buClr>
                <a:schemeClr val="dk1"/>
              </a:buClr>
              <a:buSzPts val="1805"/>
              <a:buFont typeface="Noto Sans Symbols"/>
              <a:buNone/>
            </a:pPr>
            <a:endParaRPr b="1" dirty="0">
              <a:latin typeface="Arial"/>
              <a:ea typeface="Arial"/>
              <a:cs typeface="Arial"/>
              <a:sym typeface="Arial"/>
            </a:endParaRPr>
          </a:p>
          <a:p>
            <a:pPr marL="0" lvl="0" indent="0" algn="l" rtl="0">
              <a:spcBef>
                <a:spcPts val="541"/>
              </a:spcBef>
              <a:spcAft>
                <a:spcPts val="0"/>
              </a:spcAft>
              <a:buNone/>
            </a:pPr>
            <a:r>
              <a:rPr lang="en-GB" sz="1804" b="1" dirty="0">
                <a:solidFill>
                  <a:schemeClr val="dk1"/>
                </a:solidFill>
                <a:latin typeface="+mn-lt"/>
                <a:ea typeface="Calibri"/>
                <a:cs typeface="Calibri"/>
                <a:sym typeface="Calibri"/>
              </a:rPr>
              <a:t>To uphold our own commitments</a:t>
            </a:r>
            <a:endParaRPr lang="en-GB" dirty="0"/>
          </a:p>
          <a:p>
            <a:pPr marL="0" lvl="0" indent="0" algn="l" rtl="0">
              <a:spcBef>
                <a:spcPts val="541"/>
              </a:spcBef>
              <a:spcAft>
                <a:spcPts val="0"/>
              </a:spcAft>
              <a:buNone/>
            </a:pPr>
            <a:r>
              <a:rPr lang="en-GB" sz="1804" dirty="0">
                <a:solidFill>
                  <a:schemeClr val="dk1"/>
                </a:solidFill>
                <a:latin typeface="+mn-lt"/>
                <a:ea typeface="Calibri"/>
                <a:cs typeface="Calibri"/>
                <a:sym typeface="Calibri"/>
              </a:rPr>
              <a:t>Working in partnership with communities is at the core of who we are. We commit to involving people in the management of aid, holding ourselves accountable to those we seek to assist, and building on local capacity in the International Red Cross and Red Crescent Movement’s Code of Conduct in Disaster Relief. The Principles and Rules for Red Cross and Red Crescent Humanitarian Assistance commit to including transparent communication and feedback mechanisms in emergency responses. In December 2019, the first set of ‘Movement-wide Commitments for Community Engagement and Accountability’ was approved at the Council of Delegates (see page 21).</a:t>
            </a:r>
            <a:endParaRPr lang="en-GB" dirty="0"/>
          </a:p>
          <a:p>
            <a:pPr marL="171450" lvl="0" indent="-171450" algn="just" rtl="0">
              <a:spcBef>
                <a:spcPts val="540"/>
              </a:spcBef>
              <a:spcAft>
                <a:spcPts val="0"/>
              </a:spcAft>
              <a:buClr>
                <a:schemeClr val="dk1"/>
              </a:buClr>
              <a:buSzPts val="1800"/>
              <a:buFont typeface="Arial"/>
              <a:buChar char="•"/>
            </a:pPr>
            <a:endParaRPr lang="en-GB" b="0" dirty="0">
              <a:latin typeface="Arial"/>
              <a:ea typeface="Arial"/>
              <a:cs typeface="Arial"/>
              <a:sym typeface="Arial"/>
            </a:endParaRPr>
          </a:p>
          <a:p>
            <a:pPr marL="171450" lvl="0" indent="-171450" algn="just" rtl="0">
              <a:spcBef>
                <a:spcPts val="540"/>
              </a:spcBef>
              <a:spcAft>
                <a:spcPts val="0"/>
              </a:spcAft>
              <a:buClr>
                <a:schemeClr val="dk1"/>
              </a:buClr>
              <a:buSzPts val="1800"/>
              <a:buFont typeface="Arial"/>
              <a:buChar char="•"/>
            </a:pPr>
            <a:r>
              <a:rPr lang="en-GB" b="0" dirty="0">
                <a:latin typeface="Arial"/>
                <a:ea typeface="Arial"/>
                <a:cs typeface="Arial"/>
                <a:sym typeface="Arial"/>
              </a:rPr>
              <a:t>Within the Movement there are organisational commitments to community engagement and accountability</a:t>
            </a:r>
            <a:endParaRPr dirty="0"/>
          </a:p>
          <a:p>
            <a:pPr marL="171450" lvl="0" indent="-95250" algn="just" rtl="0">
              <a:spcBef>
                <a:spcPts val="360"/>
              </a:spcBef>
              <a:spcAft>
                <a:spcPts val="0"/>
              </a:spcAft>
              <a:buClr>
                <a:schemeClr val="dk1"/>
              </a:buClr>
              <a:buSzPts val="1200"/>
              <a:buFont typeface="Arial"/>
              <a:buNone/>
            </a:pPr>
            <a:endParaRPr sz="1200" b="1" dirty="0">
              <a:latin typeface="Arial"/>
              <a:ea typeface="Arial"/>
              <a:cs typeface="Arial"/>
              <a:sym typeface="Arial"/>
            </a:endParaRPr>
          </a:p>
          <a:p>
            <a:pPr marL="171450" lvl="0" indent="-171450" algn="just" rtl="0">
              <a:spcBef>
                <a:spcPts val="540"/>
              </a:spcBef>
              <a:spcAft>
                <a:spcPts val="0"/>
              </a:spcAft>
              <a:buClr>
                <a:schemeClr val="dk1"/>
              </a:buClr>
              <a:buSzPts val="1800"/>
              <a:buFont typeface="Arial"/>
              <a:buChar char="•"/>
            </a:pPr>
            <a:r>
              <a:rPr lang="en-GB" b="1" dirty="0">
                <a:latin typeface="Arial"/>
                <a:ea typeface="Arial"/>
                <a:cs typeface="Arial"/>
                <a:sym typeface="Arial"/>
              </a:rPr>
              <a:t>The Code of Conduct for the International RCRC Movement and NGOs in Disaster Response Programmes states:</a:t>
            </a:r>
            <a:endParaRPr dirty="0"/>
          </a:p>
          <a:p>
            <a:pPr marL="858844" lvl="1" indent="-171227" algn="just" rtl="0">
              <a:spcBef>
                <a:spcPts val="540"/>
              </a:spcBef>
              <a:spcAft>
                <a:spcPts val="0"/>
              </a:spcAft>
              <a:buClr>
                <a:schemeClr val="dk1"/>
              </a:buClr>
              <a:buSzPts val="1800"/>
              <a:buFont typeface="Arial"/>
              <a:buChar char="•"/>
            </a:pPr>
            <a:r>
              <a:rPr lang="en-GB" dirty="0">
                <a:latin typeface="Arial"/>
                <a:ea typeface="Arial"/>
                <a:cs typeface="Arial"/>
                <a:sym typeface="Arial"/>
              </a:rPr>
              <a:t>“</a:t>
            </a:r>
            <a:r>
              <a:rPr lang="en-GB" i="1" dirty="0">
                <a:latin typeface="Arial"/>
                <a:ea typeface="Arial"/>
                <a:cs typeface="Arial"/>
                <a:sym typeface="Arial"/>
              </a:rPr>
              <a:t>Ways shall be found to involve programme beneficiaries in the management of relief aid”</a:t>
            </a:r>
            <a:endParaRPr dirty="0"/>
          </a:p>
          <a:p>
            <a:pPr marL="858844" lvl="1" indent="-171227" algn="just" rtl="0">
              <a:spcBef>
                <a:spcPts val="420"/>
              </a:spcBef>
              <a:spcAft>
                <a:spcPts val="0"/>
              </a:spcAft>
              <a:buClr>
                <a:schemeClr val="dk1"/>
              </a:buClr>
              <a:buSzPts val="1400"/>
              <a:buFont typeface="Arial"/>
              <a:buChar char="•"/>
            </a:pPr>
            <a:r>
              <a:rPr lang="en-GB" sz="1400" dirty="0">
                <a:latin typeface="Arial"/>
                <a:ea typeface="Arial"/>
                <a:cs typeface="Arial"/>
                <a:sym typeface="Arial"/>
              </a:rPr>
              <a:t>“</a:t>
            </a:r>
            <a:r>
              <a:rPr lang="en-GB" sz="1400" i="1" dirty="0">
                <a:latin typeface="Arial"/>
                <a:ea typeface="Arial"/>
                <a:cs typeface="Arial"/>
                <a:sym typeface="Arial"/>
              </a:rPr>
              <a:t>We hold ourselves accountable to both those we seek to assist and those from whom we accept resources”</a:t>
            </a:r>
            <a:endParaRPr dirty="0"/>
          </a:p>
          <a:p>
            <a:pPr marL="0" lvl="0" indent="0" algn="l" rtl="0">
              <a:spcBef>
                <a:spcPts val="542"/>
              </a:spcBef>
              <a:spcAft>
                <a:spcPts val="0"/>
              </a:spcAft>
              <a:buNone/>
            </a:pPr>
            <a:endParaRPr dirty="0"/>
          </a:p>
          <a:p>
            <a:pPr marL="171450" lvl="0" indent="-171450" algn="just" rtl="0">
              <a:spcBef>
                <a:spcPts val="541"/>
              </a:spcBef>
              <a:spcAft>
                <a:spcPts val="0"/>
              </a:spcAft>
              <a:buClr>
                <a:schemeClr val="dk1"/>
              </a:buClr>
              <a:buSzPts val="1804"/>
              <a:buFont typeface="Arial"/>
              <a:buChar char="•"/>
            </a:pPr>
            <a:r>
              <a:rPr lang="en-GB" sz="1804" b="1" dirty="0">
                <a:solidFill>
                  <a:schemeClr val="dk1"/>
                </a:solidFill>
                <a:latin typeface="Arial"/>
                <a:ea typeface="Arial"/>
                <a:cs typeface="Arial"/>
                <a:sym typeface="Arial"/>
              </a:rPr>
              <a:t>The Principles and Rules for RCRC Humanitarian Action state:</a:t>
            </a:r>
            <a:endParaRPr dirty="0"/>
          </a:p>
          <a:p>
            <a:pPr marL="858844" lvl="1" indent="-171227" algn="l" rtl="0">
              <a:spcBef>
                <a:spcPts val="540"/>
              </a:spcBef>
              <a:spcAft>
                <a:spcPts val="0"/>
              </a:spcAft>
              <a:buClr>
                <a:schemeClr val="dk1"/>
              </a:buClr>
              <a:buSzPts val="1800"/>
              <a:buFont typeface="Arial"/>
              <a:buChar char="•"/>
            </a:pPr>
            <a:r>
              <a:rPr lang="en-GB" dirty="0"/>
              <a:t>Principle 9. We ensure that our assistance is appropriate, efficient, effective, and accountable, and we support the transition from relief to recovery for disaster affected people.</a:t>
            </a:r>
            <a:endParaRPr dirty="0"/>
          </a:p>
          <a:p>
            <a:pPr marL="858844" lvl="1" indent="-171227" algn="l" rtl="0">
              <a:spcBef>
                <a:spcPts val="540"/>
              </a:spcBef>
              <a:spcAft>
                <a:spcPts val="0"/>
              </a:spcAft>
              <a:buClr>
                <a:schemeClr val="dk1"/>
              </a:buClr>
              <a:buSzPts val="1800"/>
              <a:buFont typeface="Arial"/>
              <a:buChar char="•"/>
            </a:pPr>
            <a:r>
              <a:rPr lang="en-GB" dirty="0"/>
              <a:t>Rule 5 on Quality and Accountability, which includes:</a:t>
            </a:r>
            <a:endParaRPr dirty="0"/>
          </a:p>
          <a:p>
            <a:pPr marL="1316268" lvl="2" indent="-171450" algn="l" rtl="0">
              <a:spcBef>
                <a:spcPts val="540"/>
              </a:spcBef>
              <a:spcAft>
                <a:spcPts val="0"/>
              </a:spcAft>
              <a:buClr>
                <a:schemeClr val="dk1"/>
              </a:buClr>
              <a:buSzPts val="1800"/>
              <a:buFont typeface="Arial"/>
              <a:buChar char="•"/>
            </a:pPr>
            <a:r>
              <a:rPr lang="en-GB" dirty="0"/>
              <a:t>5.4 National Societies and the International Federation consider themselves as accountable to disaster-affected people and shall involve them in needs assessment and decision-making to ensure that assistance is appropriate and meets their needs and priorities.</a:t>
            </a:r>
            <a:endParaRPr dirty="0"/>
          </a:p>
          <a:p>
            <a:pPr marL="1316268" lvl="2" indent="-171450" algn="l" rtl="0">
              <a:spcBef>
                <a:spcPts val="540"/>
              </a:spcBef>
              <a:spcAft>
                <a:spcPts val="0"/>
              </a:spcAft>
              <a:buClr>
                <a:schemeClr val="dk1"/>
              </a:buClr>
              <a:buSzPts val="1800"/>
              <a:buFont typeface="Arial"/>
              <a:buChar char="•"/>
            </a:pPr>
            <a:r>
              <a:rPr lang="en-GB" dirty="0"/>
              <a:t>5.5 National Societies and the International Federation shall work to put in place transparent communication, feedback and complaints mechanisms which invite disaster affected people to share concerns regarding the assistance provided. The National Societies and the International Federation shall ensure appropriate follow up on feedback.</a:t>
            </a:r>
            <a:endParaRPr dirty="0"/>
          </a:p>
          <a:p>
            <a:pPr marL="0" lvl="0" indent="0" algn="l" rtl="0">
              <a:spcBef>
                <a:spcPts val="542"/>
              </a:spcBef>
              <a:spcAft>
                <a:spcPts val="0"/>
              </a:spcAft>
              <a:buNone/>
            </a:pPr>
            <a:endParaRPr sz="1804" dirty="0">
              <a:solidFill>
                <a:schemeClr val="dk1"/>
              </a:solidFill>
              <a:latin typeface="Calibri"/>
              <a:ea typeface="Calibri"/>
              <a:cs typeface="Calibri"/>
              <a:sym typeface="Calibri"/>
            </a:endParaRPr>
          </a:p>
          <a:p>
            <a:pPr marL="342900" lvl="0" indent="-342900" algn="l" rtl="0">
              <a:spcBef>
                <a:spcPts val="541"/>
              </a:spcBef>
              <a:spcAft>
                <a:spcPts val="0"/>
              </a:spcAft>
              <a:buClr>
                <a:schemeClr val="dk1"/>
              </a:buClr>
              <a:buSzPts val="1804"/>
              <a:buFont typeface="Arial"/>
              <a:buChar char="•"/>
            </a:pPr>
            <a:r>
              <a:rPr lang="en-GB" sz="1804" b="1" dirty="0">
                <a:solidFill>
                  <a:schemeClr val="dk1"/>
                </a:solidFill>
                <a:latin typeface="Arial"/>
                <a:ea typeface="Arial"/>
                <a:cs typeface="Arial"/>
                <a:sym typeface="Arial"/>
              </a:rPr>
              <a:t>The Movement-wide Minimum Commitments for Community Engagement and Accountability (CR/19/R1) </a:t>
            </a:r>
            <a:r>
              <a:rPr lang="en-GB" sz="1804" dirty="0">
                <a:solidFill>
                  <a:schemeClr val="dk1"/>
                </a:solidFill>
                <a:latin typeface="Calibri"/>
                <a:ea typeface="Calibri"/>
                <a:cs typeface="Calibri"/>
                <a:sym typeface="Calibri"/>
              </a:rPr>
              <a:t>were adopted at the Council of Delegates on 08 December 2019. These overarching, strategic commitments aim to ensure a consistent approach to how we engage with and are accountable to people and communities across the Movement. All members of the Movement, including every National Society, ICRC delegation and IFRC office, is responsible for meeting and upholding these commitments and they are relevant and applicable to all staff and volunteers throughout the Movement regardless of their role</a:t>
            </a:r>
            <a:endParaRPr dirty="0"/>
          </a:p>
          <a:p>
            <a:pPr marL="285750" lvl="0" indent="-158750" algn="l" rtl="0">
              <a:spcBef>
                <a:spcPts val="1000"/>
              </a:spcBef>
              <a:spcAft>
                <a:spcPts val="0"/>
              </a:spcAft>
              <a:buClr>
                <a:schemeClr val="dk1"/>
              </a:buClr>
              <a:buSzPts val="2000"/>
              <a:buFont typeface="Arial"/>
              <a:buNone/>
            </a:pPr>
            <a:endParaRPr sz="2000" dirty="0">
              <a:latin typeface="Calibri"/>
              <a:ea typeface="Calibri"/>
              <a:cs typeface="Calibri"/>
              <a:sym typeface="Calibri"/>
            </a:endParaRPr>
          </a:p>
        </p:txBody>
      </p:sp>
      <p:sp>
        <p:nvSpPr>
          <p:cNvPr id="360" name="Google Shape;360;p1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18</a:t>
            </a:fld>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a:t>FACILITATOR NOTES</a:t>
            </a:r>
          </a:p>
          <a:p>
            <a:endParaRPr lang="en-GB" dirty="0"/>
          </a:p>
          <a:p>
            <a:pPr marL="342900" indent="-342900">
              <a:buFontTx/>
              <a:buChar char="-"/>
            </a:pPr>
            <a:r>
              <a:rPr lang="en-GB" dirty="0"/>
              <a:t>We will look in more detail at risk communication and community engagement as a key area where CEA provides support and sometimes leads on in emergency operations for epidemic response – for example COVID-19, Ebola and Zika operations</a:t>
            </a:r>
          </a:p>
          <a:p>
            <a:pPr marL="342900" indent="-342900">
              <a:buFontTx/>
              <a:buChar char="-"/>
            </a:pPr>
            <a:endParaRPr lang="en-GB" dirty="0"/>
          </a:p>
          <a:p>
            <a:pPr marL="342900" marR="0" lvl="0" indent="-342900" algn="l" defTabSz="914400" rtl="0" eaLnBrk="0" fontAlgn="base" latinLnBrk="0" hangingPunct="0">
              <a:lnSpc>
                <a:spcPct val="100000"/>
              </a:lnSpc>
              <a:spcBef>
                <a:spcPct val="30000"/>
              </a:spcBef>
              <a:spcAft>
                <a:spcPct val="0"/>
              </a:spcAft>
              <a:buClrTx/>
              <a:buSzTx/>
              <a:buFontTx/>
              <a:buChar char="-"/>
              <a:tabLst/>
              <a:defRPr/>
            </a:pPr>
            <a:r>
              <a:rPr lang="en-GB" dirty="0"/>
              <a:t>Remember </a:t>
            </a:r>
            <a:r>
              <a:rPr lang="en-GB" sz="2000" b="0" i="0" u="none" strike="noStrike" dirty="0">
                <a:solidFill>
                  <a:schemeClr val="dk1"/>
                </a:solidFill>
                <a:latin typeface="+mn-lt"/>
                <a:ea typeface="Calibri"/>
                <a:cs typeface="Calibri"/>
                <a:sym typeface="Calibri"/>
              </a:rPr>
              <a:t>RCCE </a:t>
            </a:r>
            <a:r>
              <a:rPr lang="en-US" sz="2000" b="0" i="0" u="none" strike="noStrike" dirty="0">
                <a:solidFill>
                  <a:schemeClr val="dk1"/>
                </a:solidFill>
                <a:latin typeface="+mn-lt"/>
                <a:ea typeface="Calibri"/>
                <a:cs typeface="Calibri"/>
                <a:sym typeface="Calibri"/>
              </a:rPr>
              <a:t>is the term used to explain community engagement for behaviour change in epidemics. RCCE was adopted by the Movement to align with WHO and UNICEF in public health emergencies. </a:t>
            </a:r>
            <a:r>
              <a:rPr lang="en-CH" sz="2000" b="0" i="0" u="none" strike="noStrike">
                <a:solidFill>
                  <a:schemeClr val="dk1"/>
                </a:solidFill>
                <a:latin typeface="+mn-lt"/>
                <a:ea typeface="Calibri"/>
                <a:cs typeface="Calibri"/>
                <a:sym typeface="Calibri"/>
              </a:rPr>
              <a:t>It </a:t>
            </a:r>
            <a:r>
              <a:rPr lang="en-GB" sz="2000" b="0" i="0" u="none" strike="noStrike" dirty="0">
                <a:solidFill>
                  <a:schemeClr val="dk1"/>
                </a:solidFill>
                <a:latin typeface="+mn-lt"/>
                <a:ea typeface="Calibri"/>
                <a:cs typeface="Calibri"/>
                <a:sym typeface="Calibri"/>
              </a:rPr>
              <a:t>has grown in prominence since </a:t>
            </a:r>
            <a:r>
              <a:rPr lang="en-CH" sz="2000" b="0" i="0" u="none" strike="noStrike">
                <a:solidFill>
                  <a:schemeClr val="dk1"/>
                </a:solidFill>
                <a:latin typeface="+mn-lt"/>
                <a:ea typeface="Calibri"/>
                <a:cs typeface="Calibri"/>
                <a:sym typeface="Calibri"/>
              </a:rPr>
              <a:t>EBOLA and </a:t>
            </a:r>
            <a:r>
              <a:rPr lang="en-GB" sz="2000" b="0" i="0" u="none" strike="noStrike" dirty="0">
                <a:solidFill>
                  <a:schemeClr val="dk1"/>
                </a:solidFill>
                <a:latin typeface="+mn-lt"/>
                <a:ea typeface="Calibri"/>
                <a:cs typeface="Calibri"/>
                <a:sym typeface="Calibri"/>
              </a:rPr>
              <a:t>COVID</a:t>
            </a:r>
            <a:r>
              <a:rPr lang="en-CH" sz="2000" b="0" i="0" u="none" strike="noStrike">
                <a:solidFill>
                  <a:schemeClr val="dk1"/>
                </a:solidFill>
                <a:latin typeface="+mn-lt"/>
                <a:ea typeface="Calibri"/>
                <a:cs typeface="Calibri"/>
                <a:sym typeface="Calibri"/>
              </a:rPr>
              <a:t>. </a:t>
            </a:r>
            <a:r>
              <a:rPr lang="en-GB" sz="2000" b="0" i="0" u="none" strike="noStrike" dirty="0">
                <a:solidFill>
                  <a:schemeClr val="dk1"/>
                </a:solidFill>
                <a:latin typeface="+mn-lt"/>
                <a:ea typeface="Calibri"/>
                <a:cs typeface="Calibri"/>
                <a:sym typeface="Calibri"/>
              </a:rPr>
              <a:t>However, </a:t>
            </a:r>
            <a:r>
              <a:rPr lang="en-CH" sz="2000" b="0" i="0" u="none" strike="noStrike">
                <a:solidFill>
                  <a:schemeClr val="dk1"/>
                </a:solidFill>
                <a:latin typeface="+mn-lt"/>
                <a:ea typeface="Calibri"/>
                <a:cs typeface="Calibri"/>
                <a:sym typeface="Calibri"/>
              </a:rPr>
              <a:t>RCCE is grounded on CEA </a:t>
            </a:r>
            <a:r>
              <a:rPr lang="en-GB" sz="2000" b="0" i="0" u="none" strike="noStrike" dirty="0">
                <a:solidFill>
                  <a:schemeClr val="dk1"/>
                </a:solidFill>
                <a:latin typeface="+mn-lt"/>
                <a:ea typeface="Calibri"/>
                <a:cs typeface="Calibri"/>
                <a:sym typeface="Calibri"/>
              </a:rPr>
              <a:t>approaches</a:t>
            </a:r>
            <a:r>
              <a:rPr lang="en-CH" sz="2000" b="0" i="0" u="none" strike="noStrike">
                <a:solidFill>
                  <a:schemeClr val="dk1"/>
                </a:solidFill>
                <a:latin typeface="+mn-lt"/>
                <a:ea typeface="Calibri"/>
                <a:cs typeface="Calibri"/>
                <a:sym typeface="Calibri"/>
              </a:rPr>
              <a:t>.</a:t>
            </a:r>
            <a:endParaRPr lang="en-GB" sz="2000" b="0" i="0" u="none" strike="noStrike" dirty="0">
              <a:solidFill>
                <a:schemeClr val="dk1"/>
              </a:solidFill>
              <a:latin typeface="+mn-lt"/>
              <a:ea typeface="Calibri"/>
              <a:cs typeface="Calibri"/>
              <a:sym typeface="Calibri"/>
            </a:endParaRPr>
          </a:p>
          <a:p>
            <a:pPr marL="342900" marR="0" lvl="0" indent="-342900" algn="l" defTabSz="914400" rtl="0" eaLnBrk="0" fontAlgn="base" latinLnBrk="0" hangingPunct="0">
              <a:lnSpc>
                <a:spcPct val="100000"/>
              </a:lnSpc>
              <a:spcBef>
                <a:spcPct val="30000"/>
              </a:spcBef>
              <a:spcAft>
                <a:spcPct val="0"/>
              </a:spcAft>
              <a:buClrTx/>
              <a:buSzTx/>
              <a:buFontTx/>
              <a:buChar char="-"/>
              <a:tabLst/>
              <a:defRPr/>
            </a:pPr>
            <a:endParaRPr lang="en-GB" sz="2000" b="0" i="0" u="none" strike="noStrike" dirty="0">
              <a:solidFill>
                <a:schemeClr val="dk1"/>
              </a:solidFill>
              <a:latin typeface="+mn-lt"/>
              <a:ea typeface="Calibri"/>
              <a:cs typeface="Calibri"/>
              <a:sym typeface="Calibri"/>
            </a:endParaRPr>
          </a:p>
          <a:p>
            <a:pPr marL="342900" indent="-342900">
              <a:buFontTx/>
              <a:buChar char="-"/>
            </a:pPr>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13174689-BECC-4390-B3B9-306A17FD432A}" type="slidenum">
              <a:rPr kumimoji="0" lang="en-US" altLang="ru-RU" sz="1200" b="0" i="0" u="none" strike="noStrike" kern="1200" cap="none" spc="0" normalizeH="0" baseline="0" noProof="0" smtClean="0">
                <a:ln>
                  <a:noFill/>
                </a:ln>
                <a:solidFill>
                  <a:prstClr val="black"/>
                </a:solidFill>
                <a:effectLst/>
                <a:uLnTx/>
                <a:uFillTx/>
                <a:latin typeface="Calibri" panose="020F0502020204030204" pitchFamily="34"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19</a:t>
            </a:fld>
            <a:endParaRPr kumimoji="0" lang="en-US" altLang="ru-RU" sz="1200" b="0" i="0" u="none" strike="noStrike" kern="1200" cap="none" spc="0" normalizeH="0" baseline="0" noProof="0">
              <a:ln>
                <a:noFill/>
              </a:ln>
              <a:solidFill>
                <a:prstClr val="black"/>
              </a:solidFill>
              <a:effectLst/>
              <a:uLnTx/>
              <a:uFillTx/>
              <a:latin typeface="Calibri" panose="020F0502020204030204" pitchFamily="34" charset="0"/>
              <a:ea typeface="+mn-ea"/>
              <a:cs typeface="+mn-cs"/>
            </a:endParaRPr>
          </a:p>
        </p:txBody>
      </p:sp>
    </p:spTree>
    <p:extLst>
      <p:ext uri="{BB962C8B-B14F-4D97-AF65-F5344CB8AC3E}">
        <p14:creationId xmlns:p14="http://schemas.microsoft.com/office/powerpoint/2010/main" val="374003569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8"/>
        <p:cNvGrpSpPr/>
        <p:nvPr/>
      </p:nvGrpSpPr>
      <p:grpSpPr>
        <a:xfrm>
          <a:off x="0" y="0"/>
          <a:ext cx="0" cy="0"/>
          <a:chOff x="0" y="0"/>
          <a:chExt cx="0" cy="0"/>
        </a:xfrm>
      </p:grpSpPr>
      <p:sp>
        <p:nvSpPr>
          <p:cNvPr id="239" name="Google Shape;239;p2:notes"/>
          <p:cNvSpPr>
            <a:spLocks noGrp="1" noRot="1" noChangeAspect="1"/>
          </p:cNvSpPr>
          <p:nvPr>
            <p:ph type="sldImg" idx="2"/>
          </p:nvPr>
        </p:nvSpPr>
        <p:spPr>
          <a:xfrm>
            <a:off x="687388" y="1143000"/>
            <a:ext cx="5483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40" name="Google Shape;240;p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sz="2000" b="0">
                <a:latin typeface="Calibri"/>
                <a:ea typeface="Calibri"/>
                <a:cs typeface="Calibri"/>
                <a:sym typeface="Calibri"/>
              </a:rPr>
              <a:t>FACILITATOR NOTES</a:t>
            </a:r>
            <a:endParaRPr/>
          </a:p>
          <a:p>
            <a:pPr marL="0" lvl="0" indent="0" algn="l" rtl="0">
              <a:spcBef>
                <a:spcPts val="1000"/>
              </a:spcBef>
              <a:spcAft>
                <a:spcPts val="0"/>
              </a:spcAft>
              <a:buNone/>
            </a:pPr>
            <a:endParaRPr sz="2000">
              <a:latin typeface="Calibri"/>
              <a:ea typeface="Calibri"/>
              <a:cs typeface="Calibri"/>
              <a:sym typeface="Calibri"/>
            </a:endParaRPr>
          </a:p>
          <a:p>
            <a:pPr marL="285750" marR="0" lvl="0" indent="-285750" algn="l" rtl="0">
              <a:lnSpc>
                <a:spcPct val="100000"/>
              </a:lnSpc>
              <a:spcBef>
                <a:spcPts val="1000"/>
              </a:spcBef>
              <a:spcAft>
                <a:spcPts val="0"/>
              </a:spcAft>
              <a:buClr>
                <a:schemeClr val="dk1"/>
              </a:buClr>
              <a:buSzPts val="2000"/>
              <a:buFont typeface="Arial"/>
              <a:buChar char="•"/>
            </a:pPr>
            <a:r>
              <a:rPr lang="en-GB" sz="2000"/>
              <a:t>Ask participants to write their expectations for the training on a post-it note and then stick these on a flip chart at the front of the room.</a:t>
            </a:r>
            <a:endParaRPr/>
          </a:p>
          <a:p>
            <a:pPr marL="285750" marR="0" lvl="0" indent="-158750" algn="l" rtl="0">
              <a:lnSpc>
                <a:spcPct val="100000"/>
              </a:lnSpc>
              <a:spcBef>
                <a:spcPts val="1000"/>
              </a:spcBef>
              <a:spcAft>
                <a:spcPts val="0"/>
              </a:spcAft>
              <a:buClr>
                <a:schemeClr val="dk1"/>
              </a:buClr>
              <a:buSzPts val="2000"/>
              <a:buFont typeface="Arial"/>
              <a:buNone/>
            </a:pPr>
            <a:endParaRPr sz="2000">
              <a:latin typeface="Calibri"/>
              <a:ea typeface="Calibri"/>
              <a:cs typeface="Calibri"/>
              <a:sym typeface="Calibri"/>
            </a:endParaRPr>
          </a:p>
          <a:p>
            <a:pPr marL="285750" marR="0" lvl="0" indent="-285750" algn="l" rtl="0">
              <a:lnSpc>
                <a:spcPct val="100000"/>
              </a:lnSpc>
              <a:spcBef>
                <a:spcPts val="1000"/>
              </a:spcBef>
              <a:spcAft>
                <a:spcPts val="0"/>
              </a:spcAft>
              <a:buClr>
                <a:schemeClr val="dk1"/>
              </a:buClr>
              <a:buSzPts val="2000"/>
              <a:buFont typeface="Arial"/>
              <a:buChar char="•"/>
            </a:pPr>
            <a:r>
              <a:rPr lang="en-GB" sz="2000">
                <a:latin typeface="Calibri"/>
                <a:ea typeface="Calibri"/>
                <a:cs typeface="Calibri"/>
                <a:sym typeface="Calibri"/>
              </a:rPr>
              <a:t>During the first break, group these together to identify common expectations. Highlight to participants any expectations that you know the training will not address. </a:t>
            </a:r>
            <a:endParaRPr/>
          </a:p>
          <a:p>
            <a:pPr marL="0" lvl="0" indent="0" algn="l" rtl="0">
              <a:spcBef>
                <a:spcPts val="542"/>
              </a:spcBef>
              <a:spcAft>
                <a:spcPts val="0"/>
              </a:spcAft>
              <a:buNone/>
            </a:pPr>
            <a:endParaRPr/>
          </a:p>
        </p:txBody>
      </p:sp>
      <p:sp>
        <p:nvSpPr>
          <p:cNvPr id="241" name="Google Shape;241;p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2</a:t>
            </a:fld>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a:t>FACILITATOR NOTES </a:t>
            </a:r>
          </a:p>
          <a:p>
            <a:endParaRPr lang="en-GB" b="1" dirty="0"/>
          </a:p>
          <a:p>
            <a:pPr marL="342900" indent="-342900">
              <a:buFontTx/>
              <a:buChar char="-"/>
            </a:pPr>
            <a:r>
              <a:rPr lang="en-GB" b="1" dirty="0"/>
              <a:t>First ask participants why they think community engagement is important in epidemics</a:t>
            </a:r>
          </a:p>
          <a:p>
            <a:pPr marL="342900" indent="-342900">
              <a:buFontTx/>
              <a:buChar char="-"/>
            </a:pPr>
            <a:endParaRPr lang="en-GB" b="1" dirty="0"/>
          </a:p>
          <a:p>
            <a:pPr marL="0" marR="0" lvl="0" indent="0" algn="l" defTabSz="914400" rtl="0" eaLnBrk="0" fontAlgn="base" latinLnBrk="0" hangingPunct="0">
              <a:lnSpc>
                <a:spcPct val="100000"/>
              </a:lnSpc>
              <a:spcBef>
                <a:spcPct val="30000"/>
              </a:spcBef>
              <a:spcAft>
                <a:spcPct val="0"/>
              </a:spcAft>
              <a:buClrTx/>
              <a:buSzTx/>
              <a:buFont typeface="Arial" panose="020B0604020202020204" pitchFamily="34" charset="0"/>
              <a:buNone/>
              <a:tabLst/>
              <a:defRPr/>
            </a:pPr>
            <a:r>
              <a:rPr lang="en-GB" sz="1805" kern="1200" dirty="0">
                <a:solidFill>
                  <a:schemeClr val="tx1"/>
                </a:solidFill>
                <a:effectLst/>
                <a:latin typeface="+mn-lt"/>
                <a:ea typeface="+mn-ea"/>
                <a:cs typeface="+mn-cs"/>
              </a:rPr>
              <a:t>Community engagement helps to build trust in humanitarian responders, which is particularly important during an outbreak when fear, misinformation and rumours make it harder for people to identify which information is reliable and trustworthy. This can lead people to adopt ineffective prevention measures, which increase their risk of infection. Communities who do not understand or accept health interventions, or perceive them as a threat, have also been known to turn to violence, as demonstrated during the Ebola outbreak in the Democratic Republic of Congo (DRC). This lack of trust limits community involvement and people may not cooperate in activities designed to halt the spread of infection, such as rapid reporting and isolation of cases.</a:t>
            </a:r>
          </a:p>
          <a:p>
            <a:pPr marL="342900" marR="0" lvl="0" indent="-34290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endParaRPr lang="en-GB" sz="1805" kern="1200" dirty="0">
              <a:solidFill>
                <a:schemeClr val="tx1"/>
              </a:solidFill>
              <a:effectLst/>
              <a:latin typeface="+mn-lt"/>
              <a:ea typeface="+mn-ea"/>
              <a:cs typeface="+mn-cs"/>
            </a:endParaRPr>
          </a:p>
          <a:p>
            <a:pPr marL="457200" marR="0" lvl="0" indent="-457200" algn="l" defTabSz="914400" rtl="0" eaLnBrk="0" fontAlgn="base" latinLnBrk="0" hangingPunct="0">
              <a:lnSpc>
                <a:spcPct val="100000"/>
              </a:lnSpc>
              <a:spcBef>
                <a:spcPct val="30000"/>
              </a:spcBef>
              <a:spcAft>
                <a:spcPct val="0"/>
              </a:spcAft>
              <a:buClrTx/>
              <a:buSzTx/>
              <a:buFont typeface="+mj-lt"/>
              <a:buAutoNum type="arabicPeriod"/>
              <a:tabLst/>
              <a:defRPr/>
            </a:pPr>
            <a:r>
              <a:rPr lang="en-GB" sz="1800" b="1" dirty="0">
                <a:solidFill>
                  <a:schemeClr val="bg1"/>
                </a:solidFill>
                <a:latin typeface="Roboto"/>
                <a:ea typeface="Roboto"/>
              </a:rPr>
              <a:t>Epidemics start and end in communities</a:t>
            </a:r>
            <a:r>
              <a:rPr lang="en-CH" sz="1800">
                <a:solidFill>
                  <a:schemeClr val="bg1"/>
                </a:solidFill>
                <a:latin typeface="Roboto"/>
                <a:ea typeface="Roboto"/>
              </a:rPr>
              <a:t>: </a:t>
            </a:r>
            <a:r>
              <a:rPr lang="en-US" sz="1800" dirty="0">
                <a:solidFill>
                  <a:schemeClr val="bg1"/>
                </a:solidFill>
                <a:latin typeface="Roboto"/>
                <a:ea typeface="Roboto"/>
              </a:rPr>
              <a:t>It is the actions of community members that will end – or sustain - an outbreak. </a:t>
            </a:r>
            <a:r>
              <a:rPr lang="en-GB" sz="1800" dirty="0">
                <a:solidFill>
                  <a:schemeClr val="bg1"/>
                </a:solidFill>
                <a:latin typeface="Roboto"/>
                <a:ea typeface="Roboto"/>
              </a:rPr>
              <a:t>For example, whether people are willing to get vaccinated, wear condoms, wash their hands etc. </a:t>
            </a:r>
            <a:r>
              <a:rPr kumimoji="0" lang="en-US" sz="1800" b="0" i="0" u="none" strike="noStrike" kern="1200" cap="none" spc="0" normalizeH="0" baseline="0" noProof="0" dirty="0">
                <a:ln>
                  <a:noFill/>
                </a:ln>
                <a:solidFill>
                  <a:prstClr val="black"/>
                </a:solidFill>
                <a:effectLst/>
                <a:uLnTx/>
                <a:uFillTx/>
                <a:latin typeface="+mn-lt"/>
                <a:ea typeface="+mn-ea"/>
                <a:cs typeface="+mn-cs"/>
              </a:rPr>
              <a:t>In </a:t>
            </a:r>
            <a:r>
              <a:rPr kumimoji="0" lang="en-CH" sz="1800" b="0" i="0" u="none" strike="noStrike" kern="1200" cap="none" spc="0" normalizeH="0" baseline="0" noProof="0">
                <a:ln>
                  <a:noFill/>
                </a:ln>
                <a:solidFill>
                  <a:prstClr val="black"/>
                </a:solidFill>
                <a:effectLst/>
                <a:uLnTx/>
                <a:uFillTx/>
                <a:latin typeface="+mn-lt"/>
                <a:ea typeface="+mn-ea"/>
                <a:cs typeface="+mn-cs"/>
              </a:rPr>
              <a:t>epidemics</a:t>
            </a:r>
            <a:r>
              <a:rPr kumimoji="0" lang="en-US" sz="1800" b="0" i="0" u="none" strike="noStrike" kern="1200" cap="none" spc="0" normalizeH="0" baseline="0" noProof="0" dirty="0">
                <a:ln>
                  <a:noFill/>
                </a:ln>
                <a:solidFill>
                  <a:prstClr val="black"/>
                </a:solidFill>
                <a:effectLst/>
                <a:uLnTx/>
                <a:uFillTx/>
                <a:latin typeface="+mn-lt"/>
                <a:ea typeface="+mn-ea"/>
                <a:cs typeface="+mn-cs"/>
              </a:rPr>
              <a:t>, </a:t>
            </a:r>
            <a:r>
              <a:rPr kumimoji="0" lang="en-CH" sz="1800" b="0" i="0" u="none" strike="noStrike" kern="1200" cap="none" spc="0" normalizeH="0" baseline="0" noProof="0">
                <a:ln>
                  <a:noFill/>
                </a:ln>
                <a:solidFill>
                  <a:prstClr val="black"/>
                </a:solidFill>
                <a:effectLst/>
                <a:uLnTx/>
                <a:uFillTx/>
                <a:latin typeface="+mn-lt"/>
                <a:ea typeface="+mn-ea"/>
                <a:cs typeface="+mn-cs"/>
              </a:rPr>
              <a:t>the core </a:t>
            </a:r>
            <a:r>
              <a:rPr kumimoji="0" lang="en-US" sz="1800" b="1" i="0" u="none" strike="noStrike" kern="1200" cap="none" spc="0" normalizeH="0" baseline="0" noProof="0" dirty="0">
                <a:ln>
                  <a:noFill/>
                </a:ln>
                <a:solidFill>
                  <a:prstClr val="black"/>
                </a:solidFill>
                <a:effectLst/>
                <a:uLnTx/>
                <a:uFillTx/>
                <a:latin typeface="+mn-lt"/>
                <a:ea typeface="+mn-ea"/>
                <a:cs typeface="+mn-cs"/>
              </a:rPr>
              <a:t>solutions are social and behavioural</a:t>
            </a:r>
            <a:r>
              <a:rPr kumimoji="0" lang="en-CH" sz="1800" b="1" i="0" u="none" strike="noStrike" kern="1200" cap="none" spc="0" normalizeH="0" baseline="0" noProof="0">
                <a:ln>
                  <a:noFill/>
                </a:ln>
                <a:solidFill>
                  <a:prstClr val="black"/>
                </a:solidFill>
                <a:effectLst/>
                <a:uLnTx/>
                <a:uFillTx/>
                <a:latin typeface="+mn-lt"/>
                <a:ea typeface="+mn-ea"/>
                <a:cs typeface="+mn-cs"/>
              </a:rPr>
              <a:t>. </a:t>
            </a:r>
            <a:r>
              <a:rPr kumimoji="0" lang="en-CH" sz="1800" b="0" i="0" u="none" strike="noStrike" kern="1200" cap="none" spc="0" normalizeH="0" baseline="0" noProof="0">
                <a:ln>
                  <a:noFill/>
                </a:ln>
                <a:solidFill>
                  <a:prstClr val="black"/>
                </a:solidFill>
                <a:effectLst/>
                <a:uLnTx/>
                <a:uFillTx/>
                <a:latin typeface="+mn-lt"/>
                <a:ea typeface="+mn-ea"/>
                <a:cs typeface="+mn-cs"/>
              </a:rPr>
              <a:t>Biomedical tools such as vaccines and other services only work if people decide to use them</a:t>
            </a:r>
            <a:r>
              <a:rPr kumimoji="0" lang="en-CH" sz="1800" b="1" i="0" u="none" strike="noStrike" kern="1200" cap="none" spc="0" normalizeH="0" baseline="0" noProof="0">
                <a:ln>
                  <a:noFill/>
                </a:ln>
                <a:solidFill>
                  <a:prstClr val="black"/>
                </a:solidFill>
                <a:effectLst/>
                <a:uLnTx/>
                <a:uFillTx/>
                <a:latin typeface="+mn-lt"/>
                <a:ea typeface="+mn-ea"/>
                <a:cs typeface="+mn-cs"/>
              </a:rPr>
              <a:t>.</a:t>
            </a:r>
            <a:r>
              <a:rPr kumimoji="0" lang="en-GB" sz="1800" b="1" i="0" u="none" strike="noStrike" kern="1200" cap="none" spc="0" normalizeH="0" baseline="0" noProof="0" dirty="0">
                <a:ln>
                  <a:noFill/>
                </a:ln>
                <a:solidFill>
                  <a:prstClr val="black"/>
                </a:solidFill>
                <a:effectLst/>
                <a:uLnTx/>
                <a:uFillTx/>
                <a:latin typeface="+mn-lt"/>
                <a:ea typeface="+mn-ea"/>
                <a:cs typeface="+mn-cs"/>
              </a:rPr>
              <a:t> </a:t>
            </a:r>
            <a:r>
              <a:rPr lang="en-GB" sz="1800" dirty="0">
                <a:solidFill>
                  <a:schemeClr val="bg1"/>
                </a:solidFill>
                <a:latin typeface="Roboto"/>
                <a:ea typeface="Roboto"/>
              </a:rPr>
              <a:t>Therefore, people need to </a:t>
            </a:r>
            <a:r>
              <a:rPr lang="en-US" sz="1800" dirty="0">
                <a:solidFill>
                  <a:schemeClr val="bg1"/>
                </a:solidFill>
                <a:latin typeface="Roboto"/>
                <a:ea typeface="Roboto"/>
              </a:rPr>
              <a:t>be actively engaged, understand, and lead the process towards bringing about positive and healthy changes – as we cannot change people’s </a:t>
            </a:r>
            <a:r>
              <a:rPr lang="en-US" sz="1800" dirty="0" err="1">
                <a:solidFill>
                  <a:schemeClr val="bg1"/>
                </a:solidFill>
                <a:latin typeface="Roboto"/>
                <a:ea typeface="Roboto"/>
              </a:rPr>
              <a:t>behaviours</a:t>
            </a:r>
            <a:r>
              <a:rPr lang="en-US" sz="1800" dirty="0">
                <a:solidFill>
                  <a:schemeClr val="bg1"/>
                </a:solidFill>
                <a:latin typeface="Roboto"/>
                <a:ea typeface="Roboto"/>
              </a:rPr>
              <a:t> for them, they need to do this themselves. To achieve this, we need to see communities are our main partner in fighting the epidemic – not a beneficiary or an audience.</a:t>
            </a:r>
          </a:p>
          <a:p>
            <a:pPr marL="457200" marR="0" lvl="0" indent="-457200" algn="l" defTabSz="914400" rtl="0" eaLnBrk="0" fontAlgn="base" latinLnBrk="0" hangingPunct="0">
              <a:lnSpc>
                <a:spcPct val="100000"/>
              </a:lnSpc>
              <a:spcBef>
                <a:spcPct val="30000"/>
              </a:spcBef>
              <a:spcAft>
                <a:spcPct val="0"/>
              </a:spcAft>
              <a:buClrTx/>
              <a:buSzTx/>
              <a:buFont typeface="+mj-lt"/>
              <a:buAutoNum type="arabicPeriod"/>
              <a:tabLst/>
              <a:defRPr/>
            </a:pPr>
            <a:endParaRPr lang="en-US" sz="1800" dirty="0">
              <a:solidFill>
                <a:schemeClr val="bg1"/>
              </a:solidFill>
              <a:latin typeface="Roboto"/>
              <a:ea typeface="Roboto"/>
            </a:endParaRPr>
          </a:p>
          <a:p>
            <a:pPr marL="457200" marR="0" lvl="0" indent="-457200" algn="l" defTabSz="914400" rtl="0" eaLnBrk="0" fontAlgn="base" latinLnBrk="0" hangingPunct="0">
              <a:lnSpc>
                <a:spcPct val="100000"/>
              </a:lnSpc>
              <a:spcBef>
                <a:spcPct val="30000"/>
              </a:spcBef>
              <a:spcAft>
                <a:spcPct val="0"/>
              </a:spcAft>
              <a:buClrTx/>
              <a:buSzTx/>
              <a:buFont typeface="+mj-lt"/>
              <a:buAutoNum type="arabicPeriod"/>
              <a:tabLst/>
              <a:defRPr/>
            </a:pPr>
            <a:r>
              <a:rPr lang="en-GB" sz="1805" b="1" kern="1200" dirty="0">
                <a:solidFill>
                  <a:schemeClr val="tx1"/>
                </a:solidFill>
                <a:effectLst/>
                <a:latin typeface="+mn-lt"/>
                <a:ea typeface="+mn-ea"/>
                <a:cs typeface="+mn-cs"/>
              </a:rPr>
              <a:t>Behaviour change is complex - </a:t>
            </a:r>
            <a:r>
              <a:rPr lang="en-GB" sz="1805" kern="1200" dirty="0">
                <a:solidFill>
                  <a:schemeClr val="tx1"/>
                </a:solidFill>
                <a:effectLst/>
                <a:latin typeface="+mn-lt"/>
                <a:ea typeface="+mn-ea"/>
                <a:cs typeface="+mn-cs"/>
              </a:rPr>
              <a:t>It is rarely as simple as telling people what to do, and they do it. Evidence shows that blasting out one-way messages that don’t change or reflect the beliefs and conversations at community level do not work. </a:t>
            </a:r>
            <a:r>
              <a:rPr lang="en-GB" sz="1800" kern="1200" dirty="0">
                <a:solidFill>
                  <a:schemeClr val="tx1"/>
                </a:solidFill>
                <a:effectLst/>
                <a:latin typeface="+mn-lt"/>
                <a:ea typeface="+mn-ea"/>
                <a:cs typeface="+mn-cs"/>
              </a:rPr>
              <a:t>Raising awareness and sharing messages </a:t>
            </a:r>
            <a:r>
              <a:rPr lang="en-CH" sz="1800"/>
              <a:t>won’t translate into behaviour change. </a:t>
            </a:r>
            <a:r>
              <a:rPr lang="en-GB" sz="1805" kern="1200" dirty="0">
                <a:solidFill>
                  <a:schemeClr val="tx1"/>
                </a:solidFill>
                <a:effectLst/>
                <a:latin typeface="+mn-lt"/>
                <a:ea typeface="+mn-ea"/>
                <a:cs typeface="+mn-cs"/>
              </a:rPr>
              <a:t>We need to engage and work with people to understand the social and cultural barriers to safer practices and then find solutions that will work. For example, people may face stigma is they wear a mask or lack the finances to stay home and self—isolate if they are sick. </a:t>
            </a:r>
            <a:r>
              <a:rPr lang="en-US" sz="2000" b="1" kern="1200" dirty="0">
                <a:solidFill>
                  <a:schemeClr val="tx1"/>
                </a:solidFill>
                <a:latin typeface="+mn-lt"/>
                <a:ea typeface="+mn-ea"/>
                <a:cs typeface="+mn-cs"/>
              </a:rPr>
              <a:t>Research shows that people do things that their environment allows them to do.</a:t>
            </a:r>
            <a:r>
              <a:rPr lang="en-CH" sz="2000" b="1"/>
              <a:t> </a:t>
            </a:r>
            <a:endParaRPr lang="en-GB" sz="1805" kern="1200" dirty="0">
              <a:solidFill>
                <a:schemeClr val="tx1"/>
              </a:solidFill>
              <a:effectLst/>
              <a:latin typeface="+mn-lt"/>
              <a:ea typeface="+mn-ea"/>
              <a:cs typeface="+mn-cs"/>
            </a:endParaRPr>
          </a:p>
          <a:p>
            <a:pPr marL="457200" lvl="0" indent="-457200">
              <a:buFont typeface="+mj-lt"/>
              <a:buAutoNum type="arabicPeriod"/>
            </a:pPr>
            <a:endParaRPr lang="en-GB" sz="1805" b="1" kern="1200" dirty="0">
              <a:solidFill>
                <a:schemeClr val="tx1"/>
              </a:solidFill>
              <a:effectLst/>
              <a:latin typeface="+mn-lt"/>
              <a:ea typeface="+mn-ea"/>
              <a:cs typeface="+mn-cs"/>
            </a:endParaRPr>
          </a:p>
          <a:p>
            <a:pPr marL="457200" lvl="0" indent="-457200">
              <a:buFont typeface="+mj-lt"/>
              <a:buAutoNum type="arabicPeriod"/>
            </a:pPr>
            <a:r>
              <a:rPr lang="en-GB" sz="1805" b="1" kern="1200" dirty="0">
                <a:solidFill>
                  <a:schemeClr val="tx1"/>
                </a:solidFill>
                <a:effectLst/>
                <a:latin typeface="+mn-lt"/>
                <a:ea typeface="+mn-ea"/>
                <a:cs typeface="+mn-cs"/>
              </a:rPr>
              <a:t>The community knows best - </a:t>
            </a:r>
            <a:r>
              <a:rPr lang="en-GB" sz="1805" kern="1200" dirty="0">
                <a:solidFill>
                  <a:schemeClr val="tx1"/>
                </a:solidFill>
                <a:effectLst/>
                <a:latin typeface="+mn-lt"/>
                <a:ea typeface="+mn-ea"/>
                <a:cs typeface="+mn-cs"/>
              </a:rPr>
              <a:t>Communities know better than anyone what would be needed to successfully encourage safer, healthier practices and what might prevent them. </a:t>
            </a:r>
            <a:r>
              <a:rPr lang="en-GB" sz="1805" b="1" kern="1200" dirty="0">
                <a:solidFill>
                  <a:schemeClr val="tx1"/>
                </a:solidFill>
                <a:effectLst/>
                <a:latin typeface="+mn-lt"/>
                <a:ea typeface="+mn-ea"/>
                <a:cs typeface="+mn-cs"/>
              </a:rPr>
              <a:t>Communities are the experts of their own contexts</a:t>
            </a:r>
            <a:r>
              <a:rPr lang="en-GB" sz="1805" kern="1200" dirty="0">
                <a:solidFill>
                  <a:schemeClr val="tx1"/>
                </a:solidFill>
                <a:effectLst/>
                <a:latin typeface="+mn-lt"/>
                <a:ea typeface="+mn-ea"/>
                <a:cs typeface="+mn-cs"/>
              </a:rPr>
              <a:t>. Community leaders know how to mobilize communities, they are already doing it. We need to avoid a parallel system, but rather tap into already existing structures. We otherwise risk conducting activities and providing services that will not be used and accepted, wasting time and resources. Action at the community level will end an epidemic so we as the </a:t>
            </a:r>
            <a:r>
              <a:rPr lang="en-GB" sz="1805" b="1" kern="1200" dirty="0">
                <a:solidFill>
                  <a:schemeClr val="tx1"/>
                </a:solidFill>
                <a:effectLst/>
                <a:latin typeface="+mn-lt"/>
                <a:ea typeface="+mn-ea"/>
                <a:cs typeface="+mn-cs"/>
              </a:rPr>
              <a:t>Red Cross need to use our networks to go much deeper and work in partnership with communities</a:t>
            </a:r>
            <a:r>
              <a:rPr lang="en-GB" sz="1805" kern="1200" dirty="0">
                <a:solidFill>
                  <a:schemeClr val="tx1"/>
                </a:solidFill>
                <a:effectLst/>
                <a:latin typeface="+mn-lt"/>
                <a:ea typeface="+mn-ea"/>
                <a:cs typeface="+mn-cs"/>
              </a:rPr>
              <a:t>, listen to their ideas, identify community-led solutions and support these to be implemented. </a:t>
            </a:r>
          </a:p>
          <a:p>
            <a:pPr marL="457200" lvl="0" indent="-457200">
              <a:buFont typeface="+mj-lt"/>
              <a:buAutoNum type="arabicPeriod"/>
            </a:pPr>
            <a:endParaRPr lang="en-GB" sz="1805" kern="1200" dirty="0">
              <a:solidFill>
                <a:schemeClr val="tx1"/>
              </a:solidFill>
              <a:effectLst/>
              <a:latin typeface="+mn-lt"/>
              <a:ea typeface="+mn-ea"/>
              <a:cs typeface="+mn-cs"/>
            </a:endParaRPr>
          </a:p>
          <a:p>
            <a:pPr marL="457200" marR="0" lvl="0" indent="-457200" algn="l" defTabSz="914400" rtl="0" eaLnBrk="0" fontAlgn="base" latinLnBrk="0" hangingPunct="0">
              <a:lnSpc>
                <a:spcPct val="100000"/>
              </a:lnSpc>
              <a:spcBef>
                <a:spcPct val="30000"/>
              </a:spcBef>
              <a:spcAft>
                <a:spcPct val="0"/>
              </a:spcAft>
              <a:buClrTx/>
              <a:buSzTx/>
              <a:buFont typeface="+mj-lt"/>
              <a:buAutoNum type="arabicPeriod"/>
              <a:tabLst/>
              <a:defRPr/>
            </a:pPr>
            <a:r>
              <a:rPr lang="en-GB" sz="1805" b="1" kern="1200" dirty="0">
                <a:solidFill>
                  <a:schemeClr val="tx1"/>
                </a:solidFill>
                <a:effectLst/>
                <a:latin typeface="+mn-lt"/>
                <a:ea typeface="+mn-ea"/>
                <a:cs typeface="+mn-cs"/>
              </a:rPr>
              <a:t>Trust is a key ingredient - </a:t>
            </a:r>
            <a:r>
              <a:rPr lang="en-GB" sz="1805" kern="1200" dirty="0">
                <a:solidFill>
                  <a:schemeClr val="tx1"/>
                </a:solidFill>
                <a:effectLst/>
                <a:latin typeface="+mn-lt"/>
                <a:ea typeface="+mn-ea"/>
                <a:cs typeface="+mn-cs"/>
              </a:rPr>
              <a:t>If communities do not trust us, they will not listen or contribute to programmes or follow the actions needed to control an epidemic and may even react with hostility and violence.</a:t>
            </a:r>
            <a:r>
              <a:rPr lang="en-US" sz="1805" b="0" kern="1200" dirty="0">
                <a:solidFill>
                  <a:schemeClr val="tx1"/>
                </a:solidFill>
                <a:latin typeface="+mn-lt"/>
                <a:ea typeface="+mn-ea"/>
                <a:cs typeface="+mn-cs"/>
              </a:rPr>
              <a:t> During an epidemic, there are often confusion and rumours about the disease. People will get a lot of different information from media, friends, family, social media, organizations or other sources. Some of these sources may give conflicting information and it can be difficult to know who to trust. </a:t>
            </a:r>
            <a:r>
              <a:rPr lang="en-US" sz="2000" b="0" kern="1200" dirty="0">
                <a:solidFill>
                  <a:schemeClr val="tx1"/>
                </a:solidFill>
                <a:latin typeface="+mn-lt"/>
                <a:ea typeface="+mn-ea"/>
                <a:cs typeface="+mn-cs"/>
              </a:rPr>
              <a:t>When rumours spread faster than the truth and contradict real health information, it can stop people from protecting themselves and undermine the response</a:t>
            </a:r>
            <a:r>
              <a:rPr lang="en-US" sz="1805" b="0" kern="1200" dirty="0">
                <a:solidFill>
                  <a:schemeClr val="tx1"/>
                </a:solidFill>
                <a:effectLst/>
                <a:latin typeface="+mn-lt"/>
                <a:ea typeface="+mn-ea"/>
                <a:cs typeface="+mn-cs"/>
              </a:rPr>
              <a:t>.</a:t>
            </a:r>
            <a:r>
              <a:rPr lang="en-GB" sz="1805" kern="1200" dirty="0">
                <a:solidFill>
                  <a:schemeClr val="tx1"/>
                </a:solidFill>
                <a:effectLst/>
                <a:latin typeface="+mn-lt"/>
                <a:ea typeface="+mn-ea"/>
                <a:cs typeface="+mn-cs"/>
              </a:rPr>
              <a:t> </a:t>
            </a:r>
            <a:r>
              <a:rPr lang="en-US" sz="2600" dirty="0">
                <a:latin typeface="Roboto" panose="02000000000000000000" pitchFamily="2" charset="0"/>
                <a:ea typeface="Roboto" panose="02000000000000000000" pitchFamily="2" charset="0"/>
              </a:rPr>
              <a:t>If communities do not trust us, it is unlikely they will;</a:t>
            </a:r>
          </a:p>
          <a:p>
            <a:pPr marL="1030517" lvl="1" indent="-342900">
              <a:buFont typeface="Arial" panose="020B0604020202020204" pitchFamily="34" charset="0"/>
              <a:buChar char="•"/>
            </a:pPr>
            <a:r>
              <a:rPr lang="en-US" sz="2600" dirty="0">
                <a:latin typeface="Roboto" panose="02000000000000000000" pitchFamily="2" charset="0"/>
                <a:ea typeface="Roboto" panose="02000000000000000000" pitchFamily="2" charset="0"/>
              </a:rPr>
              <a:t>Listen to or follow health advice</a:t>
            </a:r>
          </a:p>
          <a:p>
            <a:pPr marL="1030517" lvl="1" indent="-342900">
              <a:buFont typeface="Arial" panose="020B0604020202020204" pitchFamily="34" charset="0"/>
              <a:buChar char="•"/>
            </a:pPr>
            <a:r>
              <a:rPr lang="en-US" sz="2600" dirty="0">
                <a:latin typeface="Roboto" panose="02000000000000000000" pitchFamily="2" charset="0"/>
                <a:ea typeface="Roboto" panose="02000000000000000000" pitchFamily="2" charset="0"/>
              </a:rPr>
              <a:t>Comply with measures like staying at home</a:t>
            </a:r>
          </a:p>
          <a:p>
            <a:pPr marL="1030517" lvl="1" indent="-342900">
              <a:buFont typeface="Arial" panose="020B0604020202020204" pitchFamily="34" charset="0"/>
              <a:buChar char="•"/>
            </a:pPr>
            <a:r>
              <a:rPr lang="en-US" sz="2600" dirty="0">
                <a:latin typeface="Roboto" panose="02000000000000000000" pitchFamily="2" charset="0"/>
                <a:ea typeface="Roboto" panose="02000000000000000000" pitchFamily="2" charset="0"/>
              </a:rPr>
              <a:t>Allow us safe access </a:t>
            </a:r>
          </a:p>
          <a:p>
            <a:pPr marL="1030517" lvl="1" indent="-342900">
              <a:buFont typeface="Arial" panose="020B0604020202020204" pitchFamily="34" charset="0"/>
              <a:buChar char="•"/>
            </a:pPr>
            <a:r>
              <a:rPr lang="en-US" sz="2600" dirty="0">
                <a:latin typeface="Roboto" panose="02000000000000000000" pitchFamily="2" charset="0"/>
                <a:ea typeface="Roboto" panose="02000000000000000000" pitchFamily="2" charset="0"/>
              </a:rPr>
              <a:t>Report cases or come for treatment</a:t>
            </a:r>
          </a:p>
          <a:p>
            <a:pPr marL="1030517" lvl="1" indent="-342900">
              <a:buFont typeface="Arial" panose="020B0604020202020204" pitchFamily="34" charset="0"/>
              <a:buChar char="•"/>
            </a:pPr>
            <a:r>
              <a:rPr lang="en-US" sz="2600" dirty="0">
                <a:latin typeface="Roboto" panose="02000000000000000000" pitchFamily="2" charset="0"/>
                <a:ea typeface="Roboto" panose="02000000000000000000" pitchFamily="2" charset="0"/>
              </a:rPr>
              <a:t>Feel safe to use the clinical services we provide</a:t>
            </a:r>
          </a:p>
          <a:p>
            <a:pPr marL="1030517" lvl="1" indent="-342900">
              <a:buFont typeface="Arial" panose="020B0604020202020204" pitchFamily="34" charset="0"/>
              <a:buChar char="•"/>
            </a:pPr>
            <a:r>
              <a:rPr lang="en-US" sz="2600" dirty="0">
                <a:latin typeface="Roboto" panose="02000000000000000000" pitchFamily="2" charset="0"/>
                <a:ea typeface="Roboto" panose="02000000000000000000" pitchFamily="2" charset="0"/>
              </a:rPr>
              <a:t>Without trust – all our interventions may fail</a:t>
            </a:r>
          </a:p>
          <a:p>
            <a:pPr marL="457200" lvl="0" indent="-457200">
              <a:buFont typeface="+mj-lt"/>
              <a:buAutoNum type="arabicPeriod"/>
            </a:pPr>
            <a:endParaRPr lang="en-GB" sz="1805" kern="1200" dirty="0">
              <a:solidFill>
                <a:schemeClr val="tx1"/>
              </a:solidFill>
              <a:effectLst/>
              <a:latin typeface="+mn-lt"/>
              <a:ea typeface="+mn-ea"/>
              <a:cs typeface="+mn-cs"/>
            </a:endParaRPr>
          </a:p>
          <a:p>
            <a:pPr marL="457200" marR="0" lvl="0" indent="-457200" algn="l" defTabSz="914400" rtl="0" eaLnBrk="0" fontAlgn="base" latinLnBrk="0" hangingPunct="0">
              <a:lnSpc>
                <a:spcPct val="100000"/>
              </a:lnSpc>
              <a:spcBef>
                <a:spcPct val="30000"/>
              </a:spcBef>
              <a:spcAft>
                <a:spcPct val="0"/>
              </a:spcAft>
              <a:buClrTx/>
              <a:buSzTx/>
              <a:buFont typeface="+mj-lt"/>
              <a:buAutoNum type="arabicPeriod"/>
              <a:tabLst/>
              <a:defRPr/>
            </a:pPr>
            <a:r>
              <a:rPr lang="en-GB" sz="1805" b="1" dirty="0">
                <a:effectLst/>
                <a:latin typeface="Calibri" panose="020F0502020204030204" pitchFamily="34" charset="0"/>
                <a:ea typeface="Times New Roman" panose="02020603050405020304" pitchFamily="18" charset="0"/>
              </a:rPr>
              <a:t>To build trust, we need to listen and we need to act on what communities tell us</a:t>
            </a:r>
            <a:r>
              <a:rPr lang="en-GB" sz="1805" dirty="0">
                <a:effectLst/>
                <a:latin typeface="Calibri" panose="020F0502020204030204" pitchFamily="34" charset="0"/>
                <a:ea typeface="Times New Roman" panose="02020603050405020304" pitchFamily="18" charset="0"/>
              </a:rPr>
              <a:t>. </a:t>
            </a:r>
            <a:r>
              <a:rPr lang="en-US" sz="1800" dirty="0">
                <a:solidFill>
                  <a:schemeClr val="bg1"/>
                </a:solidFill>
                <a:latin typeface="Roboto"/>
                <a:ea typeface="Roboto"/>
              </a:rPr>
              <a:t>Feedback is crucial to understand community perceptions and adapt our programmes and responses to stay relevant and effective. This means systematic community feedback mechanisms, analysis of that feedback and ACTING on it so that communities see we are listening and responding to their real concerns. </a:t>
            </a:r>
            <a:r>
              <a:rPr lang="en-GB" sz="1800" dirty="0"/>
              <a:t>I</a:t>
            </a:r>
            <a:r>
              <a:rPr lang="en-CH" sz="1800"/>
              <a:t>t’s</a:t>
            </a:r>
            <a:r>
              <a:rPr lang="en-GB" sz="1800" dirty="0"/>
              <a:t> important to understand the beliefs, fears and questions communities have and use these to shape the information we share and activities we do – responding to issues and concerns before they escalate. </a:t>
            </a:r>
            <a:r>
              <a:rPr lang="en-US" sz="1800" dirty="0">
                <a:solidFill>
                  <a:schemeClr val="bg1"/>
                </a:solidFill>
                <a:latin typeface="Roboto"/>
                <a:ea typeface="Roboto"/>
              </a:rPr>
              <a:t>This means not just changing what we say (messages) but changing what we do (response approach). </a:t>
            </a:r>
            <a:endParaRPr lang="en-GB" dirty="0"/>
          </a:p>
          <a:p>
            <a:pPr marL="457200" lvl="0" indent="-457200">
              <a:buFont typeface="+mj-lt"/>
              <a:buAutoNum type="arabicPeriod"/>
            </a:pPr>
            <a:endParaRPr lang="en-GB" sz="1805" kern="1200" dirty="0">
              <a:solidFill>
                <a:schemeClr val="tx1"/>
              </a:solidFill>
              <a:effectLst/>
              <a:latin typeface="+mn-lt"/>
              <a:ea typeface="+mn-ea"/>
              <a:cs typeface="+mn-cs"/>
            </a:endParaRPr>
          </a:p>
          <a:p>
            <a:pPr marL="342900" marR="0" lvl="0" indent="-34290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endParaRPr lang="en-GB" sz="1805" kern="1200" dirty="0">
              <a:solidFill>
                <a:schemeClr val="tx1"/>
              </a:solidFill>
              <a:effectLst/>
              <a:latin typeface="+mn-lt"/>
              <a:ea typeface="+mn-ea"/>
              <a:cs typeface="+mn-cs"/>
            </a:endParaRPr>
          </a:p>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13174689-BECC-4390-B3B9-306A17FD432A}" type="slidenum">
              <a:rPr kumimoji="0" lang="en-US" altLang="ru-RU" sz="1200" b="0" i="0" u="none" strike="noStrike" kern="1200" cap="none" spc="0" normalizeH="0" baseline="0" noProof="0" smtClean="0">
                <a:ln>
                  <a:noFill/>
                </a:ln>
                <a:solidFill>
                  <a:prstClr val="black"/>
                </a:solidFill>
                <a:effectLst/>
                <a:uLnTx/>
                <a:uFillTx/>
                <a:latin typeface="Calibri" panose="020F0502020204030204" pitchFamily="34"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20</a:t>
            </a:fld>
            <a:endParaRPr kumimoji="0" lang="en-US" altLang="ru-RU" sz="1200" b="0" i="0" u="none" strike="noStrike" kern="1200" cap="none" spc="0" normalizeH="0" baseline="0" noProof="0">
              <a:ln>
                <a:noFill/>
              </a:ln>
              <a:solidFill>
                <a:prstClr val="black"/>
              </a:solidFill>
              <a:effectLst/>
              <a:uLnTx/>
              <a:uFillTx/>
              <a:latin typeface="Calibri" panose="020F0502020204030204" pitchFamily="34" charset="0"/>
              <a:ea typeface="+mn-ea"/>
              <a:cs typeface="+mn-cs"/>
            </a:endParaRPr>
          </a:p>
        </p:txBody>
      </p:sp>
    </p:spTree>
    <p:extLst>
      <p:ext uri="{BB962C8B-B14F-4D97-AF65-F5344CB8AC3E}">
        <p14:creationId xmlns:p14="http://schemas.microsoft.com/office/powerpoint/2010/main" val="104143054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22"/>
        <p:cNvGrpSpPr/>
        <p:nvPr/>
      </p:nvGrpSpPr>
      <p:grpSpPr>
        <a:xfrm>
          <a:off x="0" y="0"/>
          <a:ext cx="0" cy="0"/>
          <a:chOff x="0" y="0"/>
          <a:chExt cx="0" cy="0"/>
        </a:xfrm>
      </p:grpSpPr>
      <p:sp>
        <p:nvSpPr>
          <p:cNvPr id="723" name="Google Shape;723;p8:notes"/>
          <p:cNvSpPr>
            <a:spLocks noGrp="1" noRot="1" noChangeAspect="1"/>
          </p:cNvSpPr>
          <p:nvPr>
            <p:ph type="sldImg" idx="2"/>
          </p:nvPr>
        </p:nvSpPr>
        <p:spPr>
          <a:xfrm>
            <a:off x="358775" y="1241425"/>
            <a:ext cx="5951538" cy="334962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24" name="Google Shape;724;p8:notes"/>
          <p:cNvSpPr txBox="1">
            <a:spLocks noGrp="1"/>
          </p:cNvSpPr>
          <p:nvPr>
            <p:ph type="body" idx="1"/>
          </p:nvPr>
        </p:nvSpPr>
        <p:spPr>
          <a:xfrm>
            <a:off x="666909" y="4777194"/>
            <a:ext cx="5335270" cy="3908614"/>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dk1"/>
              </a:buClr>
              <a:buSzPts val="1400"/>
              <a:buFont typeface="Calibri"/>
              <a:buNone/>
            </a:pPr>
            <a:r>
              <a:rPr lang="en-US" b="1" dirty="0"/>
              <a:t>FACILITATOR NOTES </a:t>
            </a:r>
          </a:p>
          <a:p>
            <a:pPr marL="0" lvl="0" indent="0" algn="l" rtl="0">
              <a:lnSpc>
                <a:spcPct val="100000"/>
              </a:lnSpc>
              <a:spcBef>
                <a:spcPts val="0"/>
              </a:spcBef>
              <a:spcAft>
                <a:spcPts val="0"/>
              </a:spcAft>
              <a:buClr>
                <a:schemeClr val="dk1"/>
              </a:buClr>
              <a:buSzPts val="1400"/>
              <a:buFont typeface="Calibri"/>
              <a:buNone/>
            </a:pPr>
            <a:endParaRPr lang="en-US" b="1" dirty="0"/>
          </a:p>
          <a:p>
            <a:pPr marL="342900" marR="0" lvl="0" indent="-342900" algn="l" defTabSz="914400" rtl="0" eaLnBrk="0" fontAlgn="base" latinLnBrk="0" hangingPunct="0">
              <a:lnSpc>
                <a:spcPct val="100000"/>
              </a:lnSpc>
              <a:spcBef>
                <a:spcPts val="0"/>
              </a:spcBef>
              <a:spcAft>
                <a:spcPts val="0"/>
              </a:spcAft>
              <a:buClr>
                <a:schemeClr val="dk1"/>
              </a:buClr>
              <a:buSzPts val="1400"/>
              <a:buFont typeface="Arial" panose="020B0604020202020204" pitchFamily="34" charset="0"/>
              <a:buChar char="•"/>
              <a:tabLst/>
              <a:defRPr/>
            </a:pPr>
            <a:r>
              <a:rPr lang="en-GB" b="0" dirty="0"/>
              <a:t>Risk communication and community engagement has been a big part of recent epidemic responses for COVID- 19, Zika and Ebola</a:t>
            </a:r>
            <a:endParaRPr lang="en-US" sz="1805" b="0" i="0" u="none" strike="noStrike" cap="none" dirty="0">
              <a:solidFill>
                <a:schemeClr val="tx1"/>
              </a:solidFill>
              <a:effectLst/>
              <a:latin typeface="+mn-lt"/>
              <a:ea typeface="+mn-ea"/>
              <a:cs typeface="+mn-cs"/>
            </a:endParaRPr>
          </a:p>
          <a:p>
            <a:pPr marL="342900" marR="0" lvl="0" indent="-342900" algn="l" defTabSz="914400" rtl="0" eaLnBrk="0" fontAlgn="base" latinLnBrk="0" hangingPunct="0">
              <a:lnSpc>
                <a:spcPct val="100000"/>
              </a:lnSpc>
              <a:spcBef>
                <a:spcPts val="0"/>
              </a:spcBef>
              <a:spcAft>
                <a:spcPts val="0"/>
              </a:spcAft>
              <a:buClr>
                <a:schemeClr val="dk1"/>
              </a:buClr>
              <a:buSzPts val="1400"/>
              <a:buFont typeface="Arial" panose="020B0604020202020204" pitchFamily="34" charset="0"/>
              <a:buChar char="•"/>
              <a:tabLst/>
              <a:defRPr/>
            </a:pPr>
            <a:endParaRPr lang="en-US" sz="1805" b="0" i="0" u="none" strike="noStrike" cap="none" dirty="0">
              <a:solidFill>
                <a:schemeClr val="tx1"/>
              </a:solidFill>
              <a:effectLst/>
              <a:latin typeface="+mn-lt"/>
              <a:ea typeface="+mn-ea"/>
              <a:cs typeface="+mn-cs"/>
              <a:sym typeface="Calibri"/>
            </a:endParaRPr>
          </a:p>
          <a:p>
            <a:pPr marL="342900" marR="0" lvl="0" indent="-342900" algn="l" defTabSz="914400" rtl="0" eaLnBrk="0" fontAlgn="base" latinLnBrk="0" hangingPunct="0">
              <a:lnSpc>
                <a:spcPct val="100000"/>
              </a:lnSpc>
              <a:spcBef>
                <a:spcPts val="0"/>
              </a:spcBef>
              <a:spcAft>
                <a:spcPts val="0"/>
              </a:spcAft>
              <a:buClr>
                <a:schemeClr val="dk1"/>
              </a:buClr>
              <a:buSzPts val="1400"/>
              <a:buFont typeface="Arial" panose="020B0604020202020204" pitchFamily="34" charset="0"/>
              <a:buChar char="•"/>
              <a:tabLst/>
              <a:defRPr/>
            </a:pPr>
            <a:r>
              <a:rPr lang="en-GB" sz="1804" b="0" i="0" u="none" strike="noStrike" cap="none" dirty="0">
                <a:solidFill>
                  <a:schemeClr val="dk1"/>
                </a:solidFill>
                <a:effectLst/>
                <a:latin typeface="+mn-lt"/>
                <a:ea typeface="Calibri"/>
                <a:cs typeface="Calibri"/>
                <a:sym typeface="Calibri"/>
              </a:rPr>
              <a:t>RCCE refers to the processes and approaches to systematically engage and communicate with people and communities to encourage and enable them to adopt positive and healthy behaviours to prevent the spread of infectious diseases during an outbreak. This includes:</a:t>
            </a:r>
          </a:p>
          <a:p>
            <a:pPr marL="342900" marR="0" lvl="0" indent="-342900" algn="l" defTabSz="914400" rtl="0" eaLnBrk="0" fontAlgn="base" latinLnBrk="0" hangingPunct="0">
              <a:lnSpc>
                <a:spcPct val="100000"/>
              </a:lnSpc>
              <a:spcBef>
                <a:spcPts val="0"/>
              </a:spcBef>
              <a:spcAft>
                <a:spcPts val="0"/>
              </a:spcAft>
              <a:buClr>
                <a:schemeClr val="dk1"/>
              </a:buClr>
              <a:buSzPts val="1400"/>
              <a:buFont typeface="Arial" panose="020B0604020202020204" pitchFamily="34" charset="0"/>
              <a:buChar char="•"/>
              <a:tabLst/>
              <a:defRPr/>
            </a:pPr>
            <a:endParaRPr lang="en-GB" sz="1804" b="0" i="0" u="none" strike="noStrike" cap="none" dirty="0">
              <a:solidFill>
                <a:schemeClr val="dk1"/>
              </a:solidFill>
              <a:effectLst/>
              <a:latin typeface="+mn-lt"/>
              <a:ea typeface="Calibri"/>
              <a:cs typeface="Calibri"/>
              <a:sym typeface="Calibri"/>
            </a:endParaRPr>
          </a:p>
          <a:p>
            <a:pPr marL="1144817" lvl="1" indent="-457200" algn="l" rtl="0">
              <a:lnSpc>
                <a:spcPct val="100000"/>
              </a:lnSpc>
              <a:spcBef>
                <a:spcPts val="0"/>
              </a:spcBef>
              <a:spcAft>
                <a:spcPts val="0"/>
              </a:spcAft>
              <a:buClr>
                <a:schemeClr val="dk1"/>
              </a:buClr>
              <a:buSzPts val="1400"/>
              <a:buFont typeface="+mj-lt"/>
              <a:buAutoNum type="arabicPeriod"/>
            </a:pPr>
            <a:r>
              <a:rPr lang="en-GB" kern="1200" dirty="0">
                <a:solidFill>
                  <a:schemeClr val="tx1"/>
                </a:solidFill>
                <a:effectLst/>
                <a:latin typeface="+mn-lt"/>
                <a:ea typeface="+mn-ea"/>
                <a:cs typeface="+mn-cs"/>
              </a:rPr>
              <a:t>Understand the community context, including how they perceive the outbreak – including their existing knowledge, capacities, beliefs, rumours and fears about the disease, challenges they face in implementing prevention measures, and trusted sources and channels of information</a:t>
            </a:r>
          </a:p>
          <a:p>
            <a:pPr marL="1144817" lvl="1" indent="-457200" algn="l" rtl="0">
              <a:lnSpc>
                <a:spcPct val="100000"/>
              </a:lnSpc>
              <a:spcBef>
                <a:spcPts val="0"/>
              </a:spcBef>
              <a:spcAft>
                <a:spcPts val="0"/>
              </a:spcAft>
              <a:buClr>
                <a:schemeClr val="dk1"/>
              </a:buClr>
              <a:buSzPts val="1400"/>
              <a:buFont typeface="+mj-lt"/>
              <a:buAutoNum type="arabicPeriod"/>
            </a:pPr>
            <a:endParaRPr lang="en-GB" kern="1200" dirty="0">
              <a:solidFill>
                <a:schemeClr val="tx1"/>
              </a:solidFill>
              <a:effectLst/>
              <a:latin typeface="+mn-lt"/>
              <a:ea typeface="+mn-ea"/>
              <a:cs typeface="+mn-cs"/>
            </a:endParaRPr>
          </a:p>
          <a:p>
            <a:pPr marL="1144817" marR="0" lvl="1" indent="-457200" algn="l" defTabSz="914400" rtl="0" eaLnBrk="0" fontAlgn="base" latinLnBrk="0" hangingPunct="0">
              <a:lnSpc>
                <a:spcPct val="100000"/>
              </a:lnSpc>
              <a:spcBef>
                <a:spcPts val="0"/>
              </a:spcBef>
              <a:spcAft>
                <a:spcPts val="0"/>
              </a:spcAft>
              <a:buClr>
                <a:schemeClr val="dk1"/>
              </a:buClr>
              <a:buSzPts val="1400"/>
              <a:buFont typeface="+mj-lt"/>
              <a:buAutoNum type="arabicPeriod"/>
              <a:tabLst/>
              <a:defRPr/>
            </a:pPr>
            <a:r>
              <a:rPr lang="en-US" sz="2000" dirty="0">
                <a:solidFill>
                  <a:schemeClr val="lt1"/>
                </a:solidFill>
                <a:latin typeface="Open Sans"/>
                <a:ea typeface="Open Sans"/>
                <a:cs typeface="Open Sans"/>
              </a:rPr>
              <a:t>Provide timely, relevant and actionable </a:t>
            </a:r>
            <a:r>
              <a:rPr lang="en-US" sz="2000" dirty="0">
                <a:solidFill>
                  <a:schemeClr val="accent3"/>
                </a:solidFill>
                <a:latin typeface="Open Sans"/>
                <a:ea typeface="Open Sans"/>
                <a:cs typeface="Open Sans"/>
              </a:rPr>
              <a:t>information</a:t>
            </a:r>
            <a:r>
              <a:rPr lang="en-US" sz="2000" dirty="0">
                <a:solidFill>
                  <a:schemeClr val="lt1"/>
                </a:solidFill>
                <a:latin typeface="Open Sans"/>
                <a:ea typeface="Open Sans"/>
                <a:cs typeface="Open Sans"/>
              </a:rPr>
              <a:t> through trusted channels and sources to </a:t>
            </a:r>
            <a:r>
              <a:rPr lang="en-US" sz="2000" dirty="0">
                <a:solidFill>
                  <a:schemeClr val="accent3"/>
                </a:solidFill>
                <a:latin typeface="Open Sans"/>
                <a:ea typeface="Open Sans"/>
                <a:cs typeface="Open Sans"/>
              </a:rPr>
              <a:t>reduce fear, stigma and misinformation</a:t>
            </a:r>
            <a:r>
              <a:rPr lang="en-US" sz="2000" dirty="0">
                <a:solidFill>
                  <a:schemeClr val="lt1"/>
                </a:solidFill>
                <a:latin typeface="Open Sans"/>
                <a:ea typeface="Open Sans"/>
                <a:cs typeface="Open Sans"/>
              </a:rPr>
              <a:t> and support people to </a:t>
            </a:r>
            <a:r>
              <a:rPr lang="en-US" sz="2000" dirty="0">
                <a:solidFill>
                  <a:schemeClr val="accent3"/>
                </a:solidFill>
                <a:latin typeface="Open Sans"/>
                <a:ea typeface="Open Sans"/>
                <a:cs typeface="Open Sans"/>
              </a:rPr>
              <a:t>adopt positive practices </a:t>
            </a:r>
          </a:p>
          <a:p>
            <a:pPr marL="1144817" marR="0" lvl="1" indent="-457200" algn="l" defTabSz="914400" rtl="0" eaLnBrk="0" fontAlgn="base" latinLnBrk="0" hangingPunct="0">
              <a:lnSpc>
                <a:spcPct val="100000"/>
              </a:lnSpc>
              <a:spcBef>
                <a:spcPts val="0"/>
              </a:spcBef>
              <a:spcAft>
                <a:spcPts val="0"/>
              </a:spcAft>
              <a:buClr>
                <a:schemeClr val="dk1"/>
              </a:buClr>
              <a:buSzPts val="1400"/>
              <a:buFont typeface="+mj-lt"/>
              <a:buAutoNum type="arabicPeriod"/>
              <a:tabLst/>
              <a:defRPr/>
            </a:pPr>
            <a:endParaRPr lang="en-US" sz="2000" dirty="0">
              <a:solidFill>
                <a:schemeClr val="lt1"/>
              </a:solidFill>
              <a:latin typeface="Open Sans"/>
              <a:ea typeface="Open Sans"/>
              <a:cs typeface="Open Sans"/>
            </a:endParaRPr>
          </a:p>
          <a:p>
            <a:pPr marL="1144817" marR="0" lvl="1" indent="-457200" algn="l" defTabSz="914400" rtl="0" eaLnBrk="0" fontAlgn="base" latinLnBrk="0" hangingPunct="0">
              <a:lnSpc>
                <a:spcPct val="100000"/>
              </a:lnSpc>
              <a:spcBef>
                <a:spcPts val="0"/>
              </a:spcBef>
              <a:spcAft>
                <a:spcPts val="0"/>
              </a:spcAft>
              <a:buClr>
                <a:schemeClr val="dk1"/>
              </a:buClr>
              <a:buSzPts val="1400"/>
              <a:buFont typeface="+mj-lt"/>
              <a:buAutoNum type="arabicPeriod"/>
              <a:tabLst/>
              <a:defRPr/>
            </a:pPr>
            <a:r>
              <a:rPr lang="en-US" sz="2000" dirty="0">
                <a:solidFill>
                  <a:schemeClr val="lt1"/>
                </a:solidFill>
                <a:latin typeface="Open Sans"/>
                <a:ea typeface="Open Sans"/>
                <a:cs typeface="Open Sans"/>
              </a:rPr>
              <a:t>Establishing systematic community </a:t>
            </a:r>
            <a:r>
              <a:rPr lang="en-US" sz="2000" dirty="0">
                <a:solidFill>
                  <a:schemeClr val="accent3"/>
                </a:solidFill>
                <a:latin typeface="Open Sans"/>
                <a:ea typeface="Open Sans"/>
                <a:cs typeface="Open Sans"/>
              </a:rPr>
              <a:t>feedback mechanisms </a:t>
            </a:r>
            <a:r>
              <a:rPr lang="en-US" sz="2000" dirty="0">
                <a:solidFill>
                  <a:schemeClr val="lt1"/>
                </a:solidFill>
                <a:latin typeface="Open Sans"/>
                <a:ea typeface="Open Sans"/>
                <a:cs typeface="Open Sans"/>
              </a:rPr>
              <a:t>to </a:t>
            </a:r>
            <a:r>
              <a:rPr lang="en-US" sz="2000" dirty="0">
                <a:solidFill>
                  <a:schemeClr val="bg1"/>
                </a:solidFill>
                <a:latin typeface="Open Sans"/>
                <a:ea typeface="Open Sans"/>
                <a:cs typeface="Open Sans"/>
              </a:rPr>
              <a:t>understand </a:t>
            </a:r>
            <a:r>
              <a:rPr lang="en-US" sz="2000" b="1" dirty="0">
                <a:solidFill>
                  <a:schemeClr val="bg1"/>
                </a:solidFill>
                <a:latin typeface="Open Sans"/>
                <a:ea typeface="Open Sans"/>
                <a:cs typeface="Open Sans"/>
              </a:rPr>
              <a:t>the </a:t>
            </a:r>
            <a:r>
              <a:rPr lang="en-US" sz="2000" b="1" dirty="0">
                <a:solidFill>
                  <a:schemeClr val="accent3"/>
                </a:solidFill>
                <a:latin typeface="Open Sans"/>
                <a:ea typeface="Open Sans"/>
                <a:cs typeface="Open Sans"/>
              </a:rPr>
              <a:t>beliefs, fears, rumours, questions, and suggestions </a:t>
            </a:r>
            <a:r>
              <a:rPr lang="en-US" sz="2000" b="1" dirty="0">
                <a:solidFill>
                  <a:schemeClr val="lt1"/>
                </a:solidFill>
                <a:latin typeface="Open Sans"/>
                <a:ea typeface="Open Sans"/>
                <a:cs typeface="Open Sans"/>
              </a:rPr>
              <a:t>communities </a:t>
            </a:r>
            <a:r>
              <a:rPr lang="en-US" sz="2000" dirty="0">
                <a:solidFill>
                  <a:schemeClr val="lt1"/>
                </a:solidFill>
                <a:latin typeface="Open Sans"/>
                <a:ea typeface="Open Sans"/>
                <a:cs typeface="Open Sans"/>
              </a:rPr>
              <a:t>have about the epidemic </a:t>
            </a:r>
            <a:r>
              <a:rPr lang="en-GB" sz="2000" dirty="0">
                <a:solidFill>
                  <a:schemeClr val="lt1"/>
                </a:solidFill>
                <a:latin typeface="Open Sans"/>
                <a:ea typeface="Open Sans"/>
                <a:cs typeface="Open Sans"/>
              </a:rPr>
              <a:t>and how these change and evolve over time</a:t>
            </a:r>
          </a:p>
          <a:p>
            <a:pPr marL="1144817" marR="0" lvl="1" indent="-457200" algn="l" defTabSz="914400" rtl="0" eaLnBrk="0" fontAlgn="base" latinLnBrk="0" hangingPunct="0">
              <a:lnSpc>
                <a:spcPct val="100000"/>
              </a:lnSpc>
              <a:spcBef>
                <a:spcPts val="0"/>
              </a:spcBef>
              <a:spcAft>
                <a:spcPts val="0"/>
              </a:spcAft>
              <a:buClr>
                <a:schemeClr val="dk1"/>
              </a:buClr>
              <a:buSzPts val="1400"/>
              <a:buFont typeface="+mj-lt"/>
              <a:buAutoNum type="arabicPeriod"/>
              <a:tabLst/>
              <a:defRPr/>
            </a:pPr>
            <a:endParaRPr lang="en-GB" sz="2000" dirty="0">
              <a:solidFill>
                <a:schemeClr val="lt1"/>
              </a:solidFill>
              <a:latin typeface="Open Sans"/>
              <a:ea typeface="Open Sans"/>
              <a:cs typeface="Open Sans"/>
            </a:endParaRPr>
          </a:p>
          <a:p>
            <a:pPr marL="1144817" marR="0" lvl="1" indent="-457200" algn="l" defTabSz="914400" rtl="0" eaLnBrk="0" fontAlgn="base" latinLnBrk="0" hangingPunct="0">
              <a:lnSpc>
                <a:spcPct val="100000"/>
              </a:lnSpc>
              <a:spcBef>
                <a:spcPts val="0"/>
              </a:spcBef>
              <a:spcAft>
                <a:spcPts val="0"/>
              </a:spcAft>
              <a:buClr>
                <a:schemeClr val="dk1"/>
              </a:buClr>
              <a:buSzPts val="1400"/>
              <a:buFont typeface="+mj-lt"/>
              <a:buAutoNum type="arabicPeriod"/>
              <a:tabLst/>
              <a:defRPr/>
            </a:pPr>
            <a:r>
              <a:rPr lang="en-GB" sz="2000" dirty="0">
                <a:solidFill>
                  <a:schemeClr val="lt1"/>
                </a:solidFill>
                <a:latin typeface="Open Sans"/>
                <a:ea typeface="Open Sans"/>
                <a:cs typeface="Open Sans"/>
              </a:rPr>
              <a:t>Use this information to constantly adapt and improve the response and guide operational decisions</a:t>
            </a:r>
            <a:r>
              <a:rPr lang="en-GB" sz="2000" kern="1200" dirty="0">
                <a:solidFill>
                  <a:schemeClr val="tx1"/>
                </a:solidFill>
                <a:effectLst/>
                <a:latin typeface="+mn-lt"/>
                <a:ea typeface="+mn-ea"/>
                <a:cs typeface="+mn-cs"/>
              </a:rPr>
              <a:t>. For example, by changing the information we share to address new rumours or fears, by changing our activities to better meet community’s needs and be more effective. </a:t>
            </a:r>
            <a:r>
              <a:rPr lang="en-US" sz="2000" dirty="0"/>
              <a:t>It is important to give opportunities and open channels of communication for people and communities to ask questions and debate issues of concern.</a:t>
            </a:r>
          </a:p>
          <a:p>
            <a:pPr marL="1144817" marR="0" lvl="1" indent="-457200" algn="l" defTabSz="914400" rtl="0" eaLnBrk="0" fontAlgn="base" latinLnBrk="0" hangingPunct="0">
              <a:lnSpc>
                <a:spcPct val="100000"/>
              </a:lnSpc>
              <a:spcBef>
                <a:spcPts val="0"/>
              </a:spcBef>
              <a:spcAft>
                <a:spcPts val="0"/>
              </a:spcAft>
              <a:buClr>
                <a:schemeClr val="dk1"/>
              </a:buClr>
              <a:buSzPts val="1400"/>
              <a:buFont typeface="+mj-lt"/>
              <a:buAutoNum type="arabicPeriod"/>
              <a:tabLst/>
              <a:defRPr/>
            </a:pPr>
            <a:endParaRPr lang="en-GB" sz="2000" dirty="0">
              <a:solidFill>
                <a:schemeClr val="lt1"/>
              </a:solidFill>
              <a:latin typeface="Open Sans"/>
              <a:ea typeface="Open Sans"/>
              <a:cs typeface="Open Sans"/>
            </a:endParaRPr>
          </a:p>
          <a:p>
            <a:pPr marL="1028700" lvl="1" indent="-342900">
              <a:buFont typeface="Arial" panose="020B0604020202020204" pitchFamily="34" charset="0"/>
              <a:buChar char="•"/>
            </a:pPr>
            <a:r>
              <a:rPr lang="en-GB" sz="2000" dirty="0">
                <a:solidFill>
                  <a:schemeClr val="lt1"/>
                </a:solidFill>
                <a:latin typeface="Open Sans"/>
                <a:ea typeface="Open Sans"/>
                <a:cs typeface="Open Sans"/>
              </a:rPr>
              <a:t>Identifying and supporting </a:t>
            </a:r>
            <a:r>
              <a:rPr lang="en-GB" sz="2000" dirty="0">
                <a:solidFill>
                  <a:schemeClr val="accent3"/>
                </a:solidFill>
                <a:latin typeface="Open Sans"/>
                <a:ea typeface="Open Sans"/>
                <a:cs typeface="Open Sans"/>
              </a:rPr>
              <a:t>community-led solutions </a:t>
            </a:r>
            <a:r>
              <a:rPr lang="en-GB" sz="2000" dirty="0">
                <a:solidFill>
                  <a:schemeClr val="lt1"/>
                </a:solidFill>
                <a:latin typeface="Open Sans"/>
                <a:ea typeface="Open Sans"/>
                <a:cs typeface="Open Sans"/>
              </a:rPr>
              <a:t>for implementing prevention measures and bringing outbreaks under control, ensuring people’s active participation in shaping the epidemic response. This builds community ownership and improves the effectiveness of the response – which is critical to success </a:t>
            </a:r>
            <a:r>
              <a:rPr lang="en-GB" sz="2000" b="0" i="0" u="none" strike="noStrike" cap="none" dirty="0">
                <a:solidFill>
                  <a:schemeClr val="dk1"/>
                </a:solidFill>
                <a:effectLst/>
                <a:latin typeface="+mn-lt"/>
                <a:ea typeface="Calibri"/>
                <a:cs typeface="Calibri"/>
                <a:sym typeface="Calibri"/>
              </a:rPr>
              <a:t>as it will be the actions of community members that will end – or sustain – an outbreak.</a:t>
            </a:r>
          </a:p>
          <a:p>
            <a:pPr marL="457200" marR="0" lvl="0" indent="-457200" algn="l" defTabSz="914400" rtl="0" eaLnBrk="0" fontAlgn="base" latinLnBrk="0" hangingPunct="0">
              <a:lnSpc>
                <a:spcPct val="100000"/>
              </a:lnSpc>
              <a:spcBef>
                <a:spcPts val="0"/>
              </a:spcBef>
              <a:spcAft>
                <a:spcPts val="0"/>
              </a:spcAft>
              <a:buClr>
                <a:schemeClr val="dk1"/>
              </a:buClr>
              <a:buSzPts val="1400"/>
              <a:buFont typeface="Arial" panose="020B0604020202020204" pitchFamily="34" charset="0"/>
              <a:buChar char="•"/>
              <a:tabLst/>
              <a:defRPr/>
            </a:pPr>
            <a:endParaRPr lang="en-GB" sz="2000" b="0" dirty="0">
              <a:solidFill>
                <a:schemeClr val="lt1"/>
              </a:solidFill>
              <a:latin typeface="Open Sans"/>
              <a:ea typeface="Open Sans"/>
              <a:cs typeface="Open Sans"/>
            </a:endParaRPr>
          </a:p>
          <a:p>
            <a:pPr marL="457200" marR="0" lvl="0" indent="-457200" algn="l" defTabSz="914400" rtl="0" eaLnBrk="0" fontAlgn="base" latinLnBrk="0" hangingPunct="0">
              <a:lnSpc>
                <a:spcPct val="100000"/>
              </a:lnSpc>
              <a:spcBef>
                <a:spcPts val="0"/>
              </a:spcBef>
              <a:spcAft>
                <a:spcPts val="0"/>
              </a:spcAft>
              <a:buClr>
                <a:schemeClr val="dk1"/>
              </a:buClr>
              <a:buSzPts val="1400"/>
              <a:buFont typeface="Arial" panose="020B0604020202020204" pitchFamily="34" charset="0"/>
              <a:buChar char="•"/>
              <a:tabLst/>
              <a:defRPr/>
            </a:pPr>
            <a:r>
              <a:rPr lang="en-US" sz="2000" b="0" dirty="0"/>
              <a:t>This slide shows how </a:t>
            </a:r>
            <a:r>
              <a:rPr lang="en-US" sz="2000" b="1" dirty="0"/>
              <a:t>risk communication and community engagement (RCCE) is an ongoing process which builds TRUST </a:t>
            </a:r>
            <a:r>
              <a:rPr lang="en-GB" sz="2000" kern="1200" dirty="0">
                <a:solidFill>
                  <a:schemeClr val="tx1"/>
                </a:solidFill>
                <a:effectLst/>
                <a:latin typeface="+mn-lt"/>
                <a:ea typeface="+mn-ea"/>
                <a:cs typeface="+mn-cs"/>
              </a:rPr>
              <a:t>in humanitarian responders, which is particularly important during an outbreak when fear, misinformation and rumours make it harder for people to identify which information is reliable and trustworthy. This can lead people to adopt ineffective prevention measures, which increase their risk of infection. </a:t>
            </a:r>
            <a:r>
              <a:rPr lang="en-GB" sz="2000" b="0" i="0" u="none" strike="noStrike" cap="none" dirty="0">
                <a:solidFill>
                  <a:schemeClr val="dk1"/>
                </a:solidFill>
                <a:effectLst/>
                <a:latin typeface="+mn-lt"/>
                <a:ea typeface="Calibri"/>
                <a:cs typeface="Calibri"/>
                <a:sym typeface="Calibri"/>
              </a:rPr>
              <a:t>Communities who do not understand or accept health interventions, or perceive them as a threat, have also been known to turn to violence, as demonstrated during the Ebola outbreak in the Democratic Republic of Congo (DRC). This lack of trust limits community involvement and people may not cooperate in activities designed to halt the spread of infection, such as rapid reporting and isolation of cases.</a:t>
            </a:r>
          </a:p>
          <a:p>
            <a:pPr marL="457200" marR="0" lvl="0" indent="-457200" algn="l" defTabSz="914400" rtl="0" eaLnBrk="0" fontAlgn="base" latinLnBrk="0" hangingPunct="0">
              <a:lnSpc>
                <a:spcPct val="100000"/>
              </a:lnSpc>
              <a:spcBef>
                <a:spcPts val="0"/>
              </a:spcBef>
              <a:spcAft>
                <a:spcPts val="0"/>
              </a:spcAft>
              <a:buClr>
                <a:schemeClr val="dk1"/>
              </a:buClr>
              <a:buSzPts val="1400"/>
              <a:buFont typeface="Arial" panose="020B0604020202020204" pitchFamily="34" charset="0"/>
              <a:buChar char="•"/>
              <a:tabLst/>
              <a:defRPr/>
            </a:pPr>
            <a:endParaRPr lang="en-GB" sz="2000" dirty="0">
              <a:solidFill>
                <a:schemeClr val="lt1"/>
              </a:solidFill>
              <a:latin typeface="Open Sans"/>
              <a:ea typeface="Open Sans"/>
              <a:cs typeface="Open Sans"/>
            </a:endParaRPr>
          </a:p>
          <a:p>
            <a:pPr marL="1144817" marR="0" lvl="1" indent="-457200" algn="l" defTabSz="914400" rtl="0" eaLnBrk="0" fontAlgn="base" latinLnBrk="0" hangingPunct="0">
              <a:lnSpc>
                <a:spcPct val="100000"/>
              </a:lnSpc>
              <a:spcBef>
                <a:spcPts val="0"/>
              </a:spcBef>
              <a:spcAft>
                <a:spcPts val="0"/>
              </a:spcAft>
              <a:buClr>
                <a:schemeClr val="dk1"/>
              </a:buClr>
              <a:buSzPts val="1400"/>
              <a:buFont typeface="+mj-lt"/>
              <a:buAutoNum type="arabicPeriod"/>
              <a:tabLst/>
              <a:defRPr/>
            </a:pPr>
            <a:endParaRPr lang="en-US" sz="2000" dirty="0">
              <a:solidFill>
                <a:schemeClr val="lt1"/>
              </a:solidFill>
              <a:latin typeface="Open Sans"/>
              <a:ea typeface="Open Sans"/>
              <a:cs typeface="Open Sans"/>
            </a:endParaRPr>
          </a:p>
          <a:p>
            <a:pPr marL="1144817" lvl="1" indent="-457200" algn="l" rtl="0">
              <a:lnSpc>
                <a:spcPct val="100000"/>
              </a:lnSpc>
              <a:spcBef>
                <a:spcPts val="0"/>
              </a:spcBef>
              <a:spcAft>
                <a:spcPts val="0"/>
              </a:spcAft>
              <a:buClr>
                <a:schemeClr val="dk1"/>
              </a:buClr>
              <a:buSzPts val="1400"/>
              <a:buFont typeface="+mj-lt"/>
              <a:buAutoNum type="arabicPeriod"/>
            </a:pPr>
            <a:endParaRPr lang="en-GB" kern="1200" dirty="0">
              <a:solidFill>
                <a:schemeClr val="tx1"/>
              </a:solidFill>
              <a:effectLst/>
              <a:latin typeface="+mn-lt"/>
              <a:ea typeface="+mn-ea"/>
              <a:cs typeface="+mn-cs"/>
            </a:endParaRPr>
          </a:p>
        </p:txBody>
      </p:sp>
      <p:sp>
        <p:nvSpPr>
          <p:cNvPr id="725" name="Google Shape;725;p8:notes"/>
          <p:cNvSpPr txBox="1">
            <a:spLocks noGrp="1"/>
          </p:cNvSpPr>
          <p:nvPr>
            <p:ph type="sldNum" idx="12"/>
          </p:nvPr>
        </p:nvSpPr>
        <p:spPr>
          <a:xfrm>
            <a:off x="3777607" y="9428584"/>
            <a:ext cx="2889938" cy="498055"/>
          </a:xfrm>
          <a:prstGeom prst="rect">
            <a:avLst/>
          </a:prstGeom>
          <a:noFill/>
          <a:ln>
            <a:noFill/>
          </a:ln>
        </p:spPr>
        <p:txBody>
          <a:bodyPr spcFirstLastPara="1" wrap="square" lIns="91425" tIns="45700" rIns="91425" bIns="45700" anchor="b" anchorCtr="0">
            <a:noAutofit/>
          </a:bodyPr>
          <a:lstStyle/>
          <a:p>
            <a:pPr marL="0" marR="0" lvl="0" indent="0" algn="r" defTabSz="914400" rtl="0" eaLnBrk="1" fontAlgn="base" latinLnBrk="0" hangingPunct="1">
              <a:lnSpc>
                <a:spcPct val="100000"/>
              </a:lnSpc>
              <a:spcBef>
                <a:spcPts val="0"/>
              </a:spcBef>
              <a:spcAft>
                <a:spcPts val="0"/>
              </a:spcAft>
              <a:buClr>
                <a:prstClr val="black"/>
              </a:buClr>
              <a:buSzPts val="1400"/>
              <a:buFont typeface="Calibri"/>
              <a:buNone/>
              <a:tabLst/>
              <a:defRPr/>
            </a:pPr>
            <a:fld id="{00000000-1234-1234-1234-123412341234}" type="slidenum">
              <a:rPr kumimoji="0" lang="en-US" sz="1200" b="0" i="0" u="none" strike="noStrike" kern="1200" cap="none" spc="0" normalizeH="0" baseline="0" noProof="0">
                <a:ln>
                  <a:noFill/>
                </a:ln>
                <a:solidFill>
                  <a:prstClr val="black"/>
                </a:solidFill>
                <a:effectLst/>
                <a:uLnTx/>
                <a:uFillTx/>
                <a:latin typeface="Calibri" panose="020F0502020204030204" pitchFamily="34" charset="0"/>
                <a:ea typeface="+mn-ea"/>
                <a:cs typeface="+mn-cs"/>
              </a:rPr>
              <a:pPr marL="0" marR="0" lvl="0" indent="0" algn="r" defTabSz="914400" rtl="0" eaLnBrk="1" fontAlgn="base" latinLnBrk="0" hangingPunct="1">
                <a:lnSpc>
                  <a:spcPct val="100000"/>
                </a:lnSpc>
                <a:spcBef>
                  <a:spcPts val="0"/>
                </a:spcBef>
                <a:spcAft>
                  <a:spcPts val="0"/>
                </a:spcAft>
                <a:buClr>
                  <a:prstClr val="black"/>
                </a:buClr>
                <a:buSzPts val="1400"/>
                <a:buFont typeface="Calibri"/>
                <a:buNone/>
                <a:tabLst/>
                <a:defRPr/>
              </a:pPr>
              <a:t>21</a:t>
            </a:fld>
            <a:endParaRPr kumimoji="0" sz="1200" b="0" i="0" u="none" strike="noStrike" kern="1200" cap="none" spc="0" normalizeH="0" baseline="0" noProof="0">
              <a:ln>
                <a:noFill/>
              </a:ln>
              <a:solidFill>
                <a:prstClr val="black"/>
              </a:solidFill>
              <a:effectLst/>
              <a:uLnTx/>
              <a:uFillTx/>
              <a:latin typeface="Calibri" panose="020F0502020204030204" pitchFamily="34" charset="0"/>
              <a:ea typeface="+mn-ea"/>
              <a:cs typeface="+mn-cs"/>
            </a:endParaRPr>
          </a:p>
        </p:txBody>
      </p:sp>
    </p:spTree>
    <p:extLst>
      <p:ext uri="{BB962C8B-B14F-4D97-AF65-F5344CB8AC3E}">
        <p14:creationId xmlns:p14="http://schemas.microsoft.com/office/powerpoint/2010/main" val="218665391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fontAlgn="base"/>
            <a:r>
              <a:rPr lang="en-CH" sz="1805" b="1" i="0" kern="1200" dirty="0">
                <a:solidFill>
                  <a:schemeClr val="tx1"/>
                </a:solidFill>
                <a:effectLst/>
                <a:latin typeface="+mn-lt"/>
                <a:ea typeface="+mn-ea"/>
                <a:cs typeface="+mn-cs"/>
              </a:rPr>
              <a:t>FACILITATORS NOTES</a:t>
            </a:r>
            <a:endParaRPr lang="en-US" sz="1805" b="1" i="0" kern="1200" dirty="0">
              <a:solidFill>
                <a:schemeClr val="tx1"/>
              </a:solidFill>
              <a:effectLst/>
              <a:latin typeface="+mn-lt"/>
              <a:ea typeface="+mn-ea"/>
              <a:cs typeface="+mn-cs"/>
            </a:endParaRPr>
          </a:p>
          <a:p>
            <a:pPr marL="342900" indent="-342900" fontAlgn="base">
              <a:buFont typeface="Arial" panose="020B0604020202020204" pitchFamily="34" charset="0"/>
              <a:buChar char="•"/>
            </a:pPr>
            <a:r>
              <a:rPr lang="en-US" sz="1805" b="0" i="0" kern="1200" dirty="0">
                <a:solidFill>
                  <a:schemeClr val="tx1"/>
                </a:solidFill>
                <a:effectLst/>
                <a:latin typeface="+mn-lt"/>
                <a:ea typeface="+mn-ea"/>
                <a:cs typeface="+mn-cs"/>
              </a:rPr>
              <a:t>Mistrust in science and public authorities has led to violent reactions. When people don’t trust science and experts, they refuse to wear masks, to physical distance, to go for testing and self-isolate (i.e protests in the Netherlands) . When people do not understand public health measures, when they are not consulted and engaged in co-designing solutions,  adapting preventive measures and driving response efforts they can perceive them as a threat, they can turn to violence (i.e protesters in Abidjan and Netherlands against COVID-19 measures and in DRC against Ebola treatment </a:t>
            </a:r>
            <a:r>
              <a:rPr lang="en-US" sz="1805" b="0" i="0" kern="1200" dirty="0" err="1">
                <a:solidFill>
                  <a:schemeClr val="tx1"/>
                </a:solidFill>
                <a:effectLst/>
                <a:latin typeface="+mn-lt"/>
                <a:ea typeface="+mn-ea"/>
                <a:cs typeface="+mn-cs"/>
              </a:rPr>
              <a:t>centres</a:t>
            </a:r>
            <a:r>
              <a:rPr lang="en-US" sz="1805" b="0" i="0" kern="1200" dirty="0">
                <a:solidFill>
                  <a:schemeClr val="tx1"/>
                </a:solidFill>
                <a:effectLst/>
                <a:latin typeface="+mn-lt"/>
                <a:ea typeface="+mn-ea"/>
                <a:cs typeface="+mn-cs"/>
              </a:rPr>
              <a:t> and safe and dignified burials).  T</a:t>
            </a:r>
            <a:r>
              <a:rPr lang="en-US" sz="1805" b="1" i="0" kern="1200" dirty="0">
                <a:solidFill>
                  <a:schemeClr val="tx1"/>
                </a:solidFill>
                <a:effectLst/>
                <a:latin typeface="+mn-lt"/>
                <a:ea typeface="+mn-ea"/>
                <a:cs typeface="+mn-cs"/>
              </a:rPr>
              <a:t>his lack of trust has killed now and before.</a:t>
            </a:r>
          </a:p>
          <a:p>
            <a:pPr fontAlgn="base"/>
            <a:endParaRPr lang="en-US" sz="1805" b="1" i="0" kern="1200" dirty="0">
              <a:solidFill>
                <a:schemeClr val="tx1"/>
              </a:solidFill>
              <a:effectLst/>
              <a:latin typeface="+mn-lt"/>
              <a:ea typeface="+mn-ea"/>
              <a:cs typeface="+mn-cs"/>
            </a:endParaRPr>
          </a:p>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13174689-BECC-4390-B3B9-306A17FD432A}" type="slidenum">
              <a:rPr kumimoji="0" lang="en-US" altLang="ru-RU" sz="1200" b="0" i="0" u="none" strike="noStrike" kern="1200" cap="none" spc="0" normalizeH="0" baseline="0" noProof="0" smtClean="0">
                <a:ln>
                  <a:noFill/>
                </a:ln>
                <a:solidFill>
                  <a:prstClr val="black"/>
                </a:solidFill>
                <a:effectLst/>
                <a:uLnTx/>
                <a:uFillTx/>
                <a:latin typeface="Calibri" panose="020F0502020204030204" pitchFamily="34" charset="0"/>
                <a:ea typeface="+mn-ea"/>
                <a:cs typeface="Helvetica"/>
                <a:sym typeface="Calibri"/>
              </a:rPr>
              <a:pPr marL="0" marR="0" lvl="0" indent="0" algn="r" defTabSz="914400" rtl="0" eaLnBrk="1" fontAlgn="base" latinLnBrk="0" hangingPunct="1">
                <a:lnSpc>
                  <a:spcPct val="100000"/>
                </a:lnSpc>
                <a:spcBef>
                  <a:spcPct val="0"/>
                </a:spcBef>
                <a:spcAft>
                  <a:spcPct val="0"/>
                </a:spcAft>
                <a:buClrTx/>
                <a:buSzTx/>
                <a:buFontTx/>
                <a:buNone/>
                <a:tabLst/>
                <a:defRPr/>
              </a:pPr>
              <a:t>22</a:t>
            </a:fld>
            <a:endParaRPr kumimoji="0" lang="en-US" altLang="ru-RU" sz="1200" b="0" i="0" u="none" strike="noStrike" kern="1200" cap="none" spc="0" normalizeH="0" baseline="0" noProof="0">
              <a:ln>
                <a:noFill/>
              </a:ln>
              <a:solidFill>
                <a:prstClr val="black"/>
              </a:solidFill>
              <a:effectLst/>
              <a:uLnTx/>
              <a:uFillTx/>
              <a:latin typeface="Calibri" panose="020F0502020204030204" pitchFamily="34" charset="0"/>
              <a:ea typeface="+mn-ea"/>
              <a:cs typeface="Helvetica"/>
              <a:sym typeface="Calibri"/>
            </a:endParaRPr>
          </a:p>
        </p:txBody>
      </p:sp>
    </p:spTree>
    <p:extLst>
      <p:ext uri="{BB962C8B-B14F-4D97-AF65-F5344CB8AC3E}">
        <p14:creationId xmlns:p14="http://schemas.microsoft.com/office/powerpoint/2010/main" val="257547232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4"/>
        <p:cNvGrpSpPr/>
        <p:nvPr/>
      </p:nvGrpSpPr>
      <p:grpSpPr>
        <a:xfrm>
          <a:off x="0" y="0"/>
          <a:ext cx="0" cy="0"/>
          <a:chOff x="0" y="0"/>
          <a:chExt cx="0" cy="0"/>
        </a:xfrm>
      </p:grpSpPr>
      <p:sp>
        <p:nvSpPr>
          <p:cNvPr id="385" name="Google Shape;385;p17: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542"/>
              </a:spcBef>
              <a:spcAft>
                <a:spcPts val="0"/>
              </a:spcAft>
              <a:buNone/>
            </a:pPr>
            <a:endParaRPr/>
          </a:p>
        </p:txBody>
      </p:sp>
      <p:sp>
        <p:nvSpPr>
          <p:cNvPr id="386" name="Google Shape;386;p17:notes"/>
          <p:cNvSpPr>
            <a:spLocks noGrp="1" noRot="1" noChangeAspect="1"/>
          </p:cNvSpPr>
          <p:nvPr>
            <p:ph type="sldImg" idx="2"/>
          </p:nvPr>
        </p:nvSpPr>
        <p:spPr>
          <a:xfrm>
            <a:off x="687388" y="1143000"/>
            <a:ext cx="5483225"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53979914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9"/>
        <p:cNvGrpSpPr/>
        <p:nvPr/>
      </p:nvGrpSpPr>
      <p:grpSpPr>
        <a:xfrm>
          <a:off x="0" y="0"/>
          <a:ext cx="0" cy="0"/>
          <a:chOff x="0" y="0"/>
          <a:chExt cx="0" cy="0"/>
        </a:xfrm>
      </p:grpSpPr>
      <p:sp>
        <p:nvSpPr>
          <p:cNvPr id="450" name="Google Shape;450;p23:notes"/>
          <p:cNvSpPr>
            <a:spLocks noGrp="1" noRot="1" noChangeAspect="1"/>
          </p:cNvSpPr>
          <p:nvPr>
            <p:ph type="sldImg" idx="2"/>
          </p:nvPr>
        </p:nvSpPr>
        <p:spPr>
          <a:xfrm>
            <a:off x="687388" y="1143000"/>
            <a:ext cx="5483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51" name="Google Shape;451;p2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b="1" dirty="0"/>
              <a:t>FACILITATOR NOTES</a:t>
            </a:r>
            <a:endParaRPr dirty="0"/>
          </a:p>
          <a:p>
            <a:pPr marL="0" lvl="0" indent="0" algn="l" rtl="0">
              <a:spcBef>
                <a:spcPts val="542"/>
              </a:spcBef>
              <a:spcAft>
                <a:spcPts val="0"/>
              </a:spcAft>
              <a:buNone/>
            </a:pPr>
            <a:endParaRPr dirty="0"/>
          </a:p>
          <a:p>
            <a:pPr marL="0" lvl="0" indent="0" algn="l" rtl="0">
              <a:spcBef>
                <a:spcPts val="540"/>
              </a:spcBef>
              <a:spcAft>
                <a:spcPts val="0"/>
              </a:spcAft>
              <a:buNone/>
            </a:pPr>
            <a:r>
              <a:rPr lang="en-GB" dirty="0"/>
              <a:t>There are lots of sources of support on community engagement and accountability within the Movement. Two of the most useful are:</a:t>
            </a:r>
            <a:endParaRPr dirty="0"/>
          </a:p>
          <a:p>
            <a:pPr marL="0" lvl="0" indent="0" algn="l" rtl="0">
              <a:spcBef>
                <a:spcPts val="542"/>
              </a:spcBef>
              <a:spcAft>
                <a:spcPts val="0"/>
              </a:spcAft>
              <a:buNone/>
            </a:pPr>
            <a:endParaRPr dirty="0"/>
          </a:p>
          <a:p>
            <a:pPr marL="0" lvl="0" indent="0" algn="l" rtl="0">
              <a:spcBef>
                <a:spcPts val="541"/>
              </a:spcBef>
              <a:spcAft>
                <a:spcPts val="0"/>
              </a:spcAft>
              <a:buNone/>
            </a:pPr>
            <a:r>
              <a:rPr lang="en-GB" sz="1804" b="1" dirty="0">
                <a:solidFill>
                  <a:schemeClr val="dk1"/>
                </a:solidFill>
                <a:latin typeface="Calibri"/>
                <a:ea typeface="Calibri"/>
                <a:cs typeface="Calibri"/>
                <a:sym typeface="Calibri"/>
              </a:rPr>
              <a:t>The Community Engagement Hub</a:t>
            </a:r>
            <a:endParaRPr dirty="0"/>
          </a:p>
          <a:p>
            <a:pPr marL="342900" lvl="0" indent="-342900" algn="l" rtl="0">
              <a:spcBef>
                <a:spcPts val="541"/>
              </a:spcBef>
              <a:spcAft>
                <a:spcPts val="0"/>
              </a:spcAft>
              <a:buClr>
                <a:schemeClr val="dk1"/>
              </a:buClr>
              <a:buSzPts val="1804"/>
              <a:buFont typeface="Arial"/>
              <a:buChar char="•"/>
            </a:pPr>
            <a:r>
              <a:rPr lang="en-GB" sz="1804" dirty="0">
                <a:solidFill>
                  <a:schemeClr val="dk1"/>
                </a:solidFill>
                <a:latin typeface="Calibri"/>
                <a:ea typeface="Calibri"/>
                <a:cs typeface="Calibri"/>
                <a:sym typeface="Calibri"/>
              </a:rPr>
              <a:t>The Community Engagement Hub is a free online platform, hosted by British Red Cross, that provides a ‘one stop shop’ for community engagement and accountability. </a:t>
            </a:r>
            <a:endParaRPr dirty="0"/>
          </a:p>
          <a:p>
            <a:pPr marL="342900" lvl="0" indent="-342900" algn="l" rtl="0">
              <a:spcBef>
                <a:spcPts val="541"/>
              </a:spcBef>
              <a:spcAft>
                <a:spcPts val="0"/>
              </a:spcAft>
              <a:buClr>
                <a:schemeClr val="dk1"/>
              </a:buClr>
              <a:buSzPts val="1804"/>
              <a:buFont typeface="Arial"/>
              <a:buChar char="•"/>
            </a:pPr>
            <a:r>
              <a:rPr lang="en-GB" sz="1804" dirty="0">
                <a:solidFill>
                  <a:schemeClr val="dk1"/>
                </a:solidFill>
                <a:latin typeface="Calibri"/>
                <a:ea typeface="Calibri"/>
                <a:cs typeface="Calibri"/>
                <a:sym typeface="Calibri"/>
              </a:rPr>
              <a:t>The hub contains over 300 resources and includes training packages, an e-learning game, an interactive map, a chat forum as well as tools, guides, and case studies on a range of topics from feedback mechanisms to radio programmes. </a:t>
            </a:r>
            <a:endParaRPr dirty="0"/>
          </a:p>
          <a:p>
            <a:pPr marL="342900" lvl="0" indent="-342900" algn="l" rtl="0">
              <a:spcBef>
                <a:spcPts val="541"/>
              </a:spcBef>
              <a:spcAft>
                <a:spcPts val="0"/>
              </a:spcAft>
              <a:buClr>
                <a:schemeClr val="dk1"/>
              </a:buClr>
              <a:buSzPts val="1804"/>
              <a:buFont typeface="Arial"/>
              <a:buChar char="•"/>
            </a:pPr>
            <a:r>
              <a:rPr lang="en-GB" sz="1804" dirty="0">
                <a:solidFill>
                  <a:schemeClr val="dk1"/>
                </a:solidFill>
                <a:latin typeface="Calibri"/>
                <a:ea typeface="Calibri"/>
                <a:cs typeface="Calibri"/>
                <a:sym typeface="Calibri"/>
              </a:rPr>
              <a:t>Funded by the UK Foreign, Commonwealth and Development Office, the Hub is available in English, French, Spanish, and Arabic. If you have any questions or suggestions about the hub, please contact Laurel Selby </a:t>
            </a:r>
            <a:r>
              <a:rPr lang="en-GB" sz="1804" dirty="0" err="1">
                <a:solidFill>
                  <a:schemeClr val="dk1"/>
                </a:solidFill>
                <a:latin typeface="Calibri"/>
                <a:ea typeface="Calibri"/>
                <a:cs typeface="Calibri"/>
                <a:sym typeface="Calibri"/>
              </a:rPr>
              <a:t>LSelby@redcross.org.uk</a:t>
            </a:r>
            <a:endParaRPr sz="1804" dirty="0">
              <a:solidFill>
                <a:schemeClr val="dk1"/>
              </a:solidFill>
              <a:latin typeface="Calibri"/>
              <a:ea typeface="Calibri"/>
              <a:cs typeface="Calibri"/>
              <a:sym typeface="Calibri"/>
            </a:endParaRPr>
          </a:p>
          <a:p>
            <a:pPr marL="0" lvl="0" indent="0" algn="l" rtl="0">
              <a:spcBef>
                <a:spcPts val="542"/>
              </a:spcBef>
              <a:spcAft>
                <a:spcPts val="0"/>
              </a:spcAft>
              <a:buNone/>
            </a:pPr>
            <a:endParaRPr sz="1804" dirty="0">
              <a:solidFill>
                <a:schemeClr val="dk1"/>
              </a:solidFill>
              <a:latin typeface="Calibri"/>
              <a:ea typeface="Calibri"/>
              <a:cs typeface="Calibri"/>
              <a:sym typeface="Calibri"/>
            </a:endParaRPr>
          </a:p>
          <a:p>
            <a:pPr marL="0" lvl="0" indent="0" algn="l" rtl="0">
              <a:spcBef>
                <a:spcPts val="541"/>
              </a:spcBef>
              <a:spcAft>
                <a:spcPts val="0"/>
              </a:spcAft>
              <a:buNone/>
            </a:pPr>
            <a:r>
              <a:rPr lang="en-GB" sz="1804" b="1" dirty="0">
                <a:solidFill>
                  <a:schemeClr val="dk1"/>
                </a:solidFill>
                <a:latin typeface="Calibri"/>
                <a:ea typeface="Calibri"/>
                <a:cs typeface="Calibri"/>
                <a:sym typeface="Calibri"/>
              </a:rPr>
              <a:t>The CEA Guide and toolkit</a:t>
            </a:r>
            <a:endParaRPr dirty="0"/>
          </a:p>
          <a:p>
            <a:pPr marL="342900" lvl="0" indent="-342900" algn="l" rtl="0">
              <a:spcBef>
                <a:spcPts val="541"/>
              </a:spcBef>
              <a:spcAft>
                <a:spcPts val="0"/>
              </a:spcAft>
              <a:buClr>
                <a:schemeClr val="dk1"/>
              </a:buClr>
              <a:buSzPts val="1804"/>
              <a:buFont typeface="Arial"/>
              <a:buChar char="•"/>
            </a:pPr>
            <a:r>
              <a:rPr lang="en-GB" sz="1804" dirty="0">
                <a:solidFill>
                  <a:schemeClr val="dk1"/>
                </a:solidFill>
                <a:latin typeface="Calibri"/>
                <a:ea typeface="Calibri"/>
                <a:cs typeface="Calibri"/>
                <a:sym typeface="Calibri"/>
              </a:rPr>
              <a:t>This training is based on the CEA Guide and toolkit</a:t>
            </a:r>
            <a:endParaRPr dirty="0"/>
          </a:p>
          <a:p>
            <a:pPr marL="342900" lvl="0" indent="-342900" algn="l" rtl="0">
              <a:spcBef>
                <a:spcPts val="541"/>
              </a:spcBef>
              <a:spcAft>
                <a:spcPts val="0"/>
              </a:spcAft>
              <a:buClr>
                <a:schemeClr val="dk1"/>
              </a:buClr>
              <a:buSzPts val="1804"/>
              <a:buFont typeface="Arial"/>
              <a:buChar char="•"/>
            </a:pPr>
            <a:r>
              <a:rPr lang="en-GB" sz="1804" dirty="0">
                <a:solidFill>
                  <a:schemeClr val="dk1"/>
                </a:solidFill>
                <a:latin typeface="Calibri"/>
                <a:ea typeface="Calibri"/>
                <a:cs typeface="Calibri"/>
                <a:sym typeface="Calibri"/>
              </a:rPr>
              <a:t>They provide guidance and tools to adopt a more systematic and reliable approach to engaging with and being accountable to communities. </a:t>
            </a:r>
            <a:endParaRPr dirty="0"/>
          </a:p>
          <a:p>
            <a:pPr marL="342900" lvl="0" indent="-342900" algn="l" rtl="0">
              <a:spcBef>
                <a:spcPts val="541"/>
              </a:spcBef>
              <a:spcAft>
                <a:spcPts val="0"/>
              </a:spcAft>
              <a:buClr>
                <a:schemeClr val="dk1"/>
              </a:buClr>
              <a:buSzPts val="1804"/>
              <a:buFont typeface="Arial"/>
              <a:buChar char="•"/>
            </a:pPr>
            <a:r>
              <a:rPr lang="en-GB" sz="1804" dirty="0">
                <a:solidFill>
                  <a:schemeClr val="dk1"/>
                </a:solidFill>
                <a:latin typeface="Calibri"/>
                <a:ea typeface="Calibri"/>
                <a:cs typeface="Calibri"/>
                <a:sym typeface="Calibri"/>
              </a:rPr>
              <a:t>They do not replace existing good practices, but rather help to address any gaps or weaknesses where they exist. </a:t>
            </a:r>
            <a:endParaRPr dirty="0"/>
          </a:p>
          <a:p>
            <a:pPr marL="342900" lvl="0" indent="-342900" algn="l" rtl="0">
              <a:spcBef>
                <a:spcPts val="541"/>
              </a:spcBef>
              <a:spcAft>
                <a:spcPts val="0"/>
              </a:spcAft>
              <a:buClr>
                <a:schemeClr val="dk1"/>
              </a:buClr>
              <a:buSzPts val="1804"/>
              <a:buFont typeface="Arial"/>
              <a:buChar char="•"/>
            </a:pPr>
            <a:r>
              <a:rPr lang="en-GB" sz="1804" dirty="0">
                <a:solidFill>
                  <a:schemeClr val="dk1"/>
                </a:solidFill>
                <a:latin typeface="Calibri"/>
                <a:ea typeface="Calibri"/>
                <a:cs typeface="Calibri"/>
                <a:sym typeface="Calibri"/>
              </a:rPr>
              <a:t>The CEA toolkit includes templates, checklists, and detailed guidance notes on specific aspects of CEA. Practical tools and training packages support the guide, which are linked to throughout.</a:t>
            </a:r>
            <a:endParaRPr dirty="0"/>
          </a:p>
          <a:p>
            <a:pPr marL="0" lvl="0" indent="0" algn="l" rtl="0">
              <a:spcBef>
                <a:spcPts val="542"/>
              </a:spcBef>
              <a:spcAft>
                <a:spcPts val="0"/>
              </a:spcAft>
              <a:buNone/>
            </a:pPr>
            <a:endParaRPr sz="1804" dirty="0">
              <a:solidFill>
                <a:schemeClr val="dk1"/>
              </a:solidFill>
              <a:latin typeface="Calibri"/>
              <a:ea typeface="Calibri"/>
              <a:cs typeface="Calibri"/>
              <a:sym typeface="Calibri"/>
            </a:endParaRPr>
          </a:p>
          <a:p>
            <a:pPr marL="342900" lvl="0" indent="-342900" algn="l" rtl="0">
              <a:spcBef>
                <a:spcPts val="541"/>
              </a:spcBef>
              <a:spcAft>
                <a:spcPts val="0"/>
              </a:spcAft>
              <a:buClr>
                <a:schemeClr val="dk1"/>
              </a:buClr>
              <a:buSzPts val="1804"/>
              <a:buFont typeface="Arial"/>
              <a:buChar char="•"/>
            </a:pPr>
            <a:r>
              <a:rPr lang="en-GB" sz="1804" dirty="0">
                <a:solidFill>
                  <a:schemeClr val="dk1"/>
                </a:solidFill>
                <a:latin typeface="Calibri"/>
                <a:ea typeface="Calibri"/>
                <a:cs typeface="Calibri"/>
                <a:sym typeface="Calibri"/>
              </a:rPr>
              <a:t>The guide is organized in seven modules, which can be used individually as needed:</a:t>
            </a:r>
            <a:endParaRPr dirty="0"/>
          </a:p>
          <a:p>
            <a:pPr marL="1144817" lvl="1" indent="-457200" algn="l" rtl="0">
              <a:spcBef>
                <a:spcPts val="541"/>
              </a:spcBef>
              <a:spcAft>
                <a:spcPts val="0"/>
              </a:spcAft>
              <a:buClr>
                <a:schemeClr val="dk1"/>
              </a:buClr>
              <a:buSzPts val="1804"/>
              <a:buFont typeface="Calibri"/>
              <a:buAutoNum type="arabicPeriod"/>
            </a:pPr>
            <a:r>
              <a:rPr lang="en-GB" sz="1804" dirty="0">
                <a:solidFill>
                  <a:schemeClr val="dk1"/>
                </a:solidFill>
                <a:latin typeface="Calibri"/>
                <a:ea typeface="Calibri"/>
                <a:cs typeface="Calibri"/>
                <a:sym typeface="Calibri"/>
              </a:rPr>
              <a:t>An introduction</a:t>
            </a:r>
            <a:endParaRPr dirty="0"/>
          </a:p>
          <a:p>
            <a:pPr marL="1144817" lvl="1" indent="-457200" algn="l" rtl="0">
              <a:spcBef>
                <a:spcPts val="541"/>
              </a:spcBef>
              <a:spcAft>
                <a:spcPts val="0"/>
              </a:spcAft>
              <a:buClr>
                <a:schemeClr val="dk1"/>
              </a:buClr>
              <a:buSzPts val="1804"/>
              <a:buFont typeface="Calibri"/>
              <a:buAutoNum type="arabicPeriod"/>
            </a:pPr>
            <a:r>
              <a:rPr lang="en-GB" sz="1804" dirty="0">
                <a:solidFill>
                  <a:schemeClr val="dk1"/>
                </a:solidFill>
                <a:latin typeface="Calibri"/>
                <a:ea typeface="Calibri"/>
                <a:cs typeface="Calibri"/>
                <a:sym typeface="Calibri"/>
              </a:rPr>
              <a:t>Movement-wide commitments </a:t>
            </a:r>
            <a:endParaRPr dirty="0"/>
          </a:p>
          <a:p>
            <a:pPr marL="1144817" lvl="1" indent="-457200" algn="l" rtl="0">
              <a:spcBef>
                <a:spcPts val="541"/>
              </a:spcBef>
              <a:spcAft>
                <a:spcPts val="0"/>
              </a:spcAft>
              <a:buClr>
                <a:schemeClr val="dk1"/>
              </a:buClr>
              <a:buSzPts val="1804"/>
              <a:buFont typeface="Calibri"/>
              <a:buAutoNum type="arabicPeriod"/>
            </a:pPr>
            <a:r>
              <a:rPr lang="en-GB" sz="1804" dirty="0">
                <a:solidFill>
                  <a:schemeClr val="dk1"/>
                </a:solidFill>
                <a:latin typeface="Calibri"/>
                <a:ea typeface="Calibri"/>
                <a:cs typeface="Calibri"/>
                <a:sym typeface="Calibri"/>
              </a:rPr>
              <a:t>Institutionalization of CEA</a:t>
            </a:r>
            <a:endParaRPr dirty="0"/>
          </a:p>
          <a:p>
            <a:pPr marL="1144817" lvl="1" indent="-457200" algn="l" rtl="0">
              <a:spcBef>
                <a:spcPts val="541"/>
              </a:spcBef>
              <a:spcAft>
                <a:spcPts val="0"/>
              </a:spcAft>
              <a:buClr>
                <a:schemeClr val="dk1"/>
              </a:buClr>
              <a:buSzPts val="1804"/>
              <a:buFont typeface="Calibri"/>
              <a:buAutoNum type="arabicPeriod"/>
            </a:pPr>
            <a:r>
              <a:rPr lang="en-GB" sz="1804" dirty="0">
                <a:solidFill>
                  <a:schemeClr val="dk1"/>
                </a:solidFill>
                <a:latin typeface="Calibri"/>
                <a:ea typeface="Calibri"/>
                <a:cs typeface="Calibri"/>
                <a:sym typeface="Calibri"/>
              </a:rPr>
              <a:t>Minimum actions to achieve good community engagement throughout the programme cycle</a:t>
            </a:r>
            <a:endParaRPr dirty="0"/>
          </a:p>
          <a:p>
            <a:pPr marL="1144817" lvl="1" indent="-457200" algn="l" rtl="0">
              <a:spcBef>
                <a:spcPts val="541"/>
              </a:spcBef>
              <a:spcAft>
                <a:spcPts val="0"/>
              </a:spcAft>
              <a:buClr>
                <a:schemeClr val="dk1"/>
              </a:buClr>
              <a:buSzPts val="1804"/>
              <a:buFont typeface="Calibri"/>
              <a:buAutoNum type="arabicPeriod"/>
            </a:pPr>
            <a:r>
              <a:rPr lang="en-GB" sz="1804" dirty="0">
                <a:solidFill>
                  <a:schemeClr val="dk1"/>
                </a:solidFill>
                <a:latin typeface="Calibri"/>
                <a:ea typeface="Calibri"/>
                <a:cs typeface="Calibri"/>
                <a:sym typeface="Calibri"/>
              </a:rPr>
              <a:t>Community engagement in emergencies </a:t>
            </a:r>
            <a:endParaRPr dirty="0"/>
          </a:p>
          <a:p>
            <a:pPr marL="1144817" lvl="1" indent="-457200" algn="l" rtl="0">
              <a:spcBef>
                <a:spcPts val="541"/>
              </a:spcBef>
              <a:spcAft>
                <a:spcPts val="0"/>
              </a:spcAft>
              <a:buClr>
                <a:schemeClr val="dk1"/>
              </a:buClr>
              <a:buSzPts val="1804"/>
              <a:buFont typeface="Calibri"/>
              <a:buAutoNum type="arabicPeriod"/>
            </a:pPr>
            <a:r>
              <a:rPr lang="en-GB" sz="1804" dirty="0">
                <a:solidFill>
                  <a:schemeClr val="dk1"/>
                </a:solidFill>
                <a:latin typeface="Calibri"/>
                <a:ea typeface="Calibri"/>
                <a:cs typeface="Calibri"/>
                <a:sym typeface="Calibri"/>
              </a:rPr>
              <a:t>Community feedback mechanisms </a:t>
            </a:r>
            <a:endParaRPr dirty="0"/>
          </a:p>
          <a:p>
            <a:pPr marL="1144817" lvl="1" indent="-457200" algn="l" rtl="0">
              <a:spcBef>
                <a:spcPts val="541"/>
              </a:spcBef>
              <a:spcAft>
                <a:spcPts val="0"/>
              </a:spcAft>
              <a:buClr>
                <a:schemeClr val="dk1"/>
              </a:buClr>
              <a:buSzPts val="1804"/>
              <a:buFont typeface="Calibri"/>
              <a:buAutoNum type="arabicPeriod"/>
            </a:pPr>
            <a:r>
              <a:rPr lang="en-GB" sz="1804" dirty="0">
                <a:solidFill>
                  <a:schemeClr val="dk1"/>
                </a:solidFill>
                <a:latin typeface="Calibri"/>
                <a:ea typeface="Calibri"/>
                <a:cs typeface="Calibri"/>
                <a:sym typeface="Calibri"/>
              </a:rPr>
              <a:t>Working with protection, gender and inclusion and behaviour change and risk communication as closely-related areas</a:t>
            </a:r>
            <a:endParaRPr dirty="0"/>
          </a:p>
          <a:p>
            <a:pPr marL="0" lvl="0" indent="0" algn="l" rtl="0">
              <a:spcBef>
                <a:spcPts val="542"/>
              </a:spcBef>
              <a:spcAft>
                <a:spcPts val="0"/>
              </a:spcAft>
              <a:buNone/>
            </a:pPr>
            <a:endParaRPr sz="1804" dirty="0">
              <a:solidFill>
                <a:schemeClr val="dk1"/>
              </a:solidFill>
              <a:latin typeface="Calibri"/>
              <a:ea typeface="Calibri"/>
              <a:cs typeface="Calibri"/>
              <a:sym typeface="Calibri"/>
            </a:endParaRPr>
          </a:p>
          <a:p>
            <a:pPr marL="342900" lvl="0" indent="-228282" algn="l" rtl="0">
              <a:spcBef>
                <a:spcPts val="542"/>
              </a:spcBef>
              <a:spcAft>
                <a:spcPts val="0"/>
              </a:spcAft>
              <a:buClr>
                <a:schemeClr val="dk1"/>
              </a:buClr>
              <a:buSzPts val="1805"/>
              <a:buFont typeface="Arial"/>
              <a:buNone/>
            </a:pPr>
            <a:endParaRPr dirty="0"/>
          </a:p>
        </p:txBody>
      </p:sp>
      <p:sp>
        <p:nvSpPr>
          <p:cNvPr id="452" name="Google Shape;452;p2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24</a:t>
            </a:fld>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50000"/>
              </a:spcBef>
            </a:pPr>
            <a:r>
              <a:rPr lang="en-GB" sz="1800" b="1" dirty="0">
                <a:latin typeface="Calibri" charset="0"/>
                <a:ea typeface="ＭＳ Ｐゴシック" charset="0"/>
              </a:rPr>
              <a:t>FACILITATOR NOTES</a:t>
            </a:r>
          </a:p>
          <a:p>
            <a:pPr>
              <a:spcBef>
                <a:spcPct val="50000"/>
              </a:spcBef>
            </a:pPr>
            <a:endParaRPr lang="en-US" sz="1800" dirty="0"/>
          </a:p>
          <a:p>
            <a:pPr marL="285750" indent="-285750">
              <a:spcBef>
                <a:spcPct val="50000"/>
              </a:spcBef>
              <a:buFontTx/>
              <a:buChar char="-"/>
            </a:pPr>
            <a:r>
              <a:rPr lang="en-US" sz="1800" dirty="0"/>
              <a:t>Explain the CEA toolkit includes tools that are either specifically for emergencies, or have emergency sections in them</a:t>
            </a:r>
          </a:p>
          <a:p>
            <a:pPr marL="285750" indent="-285750">
              <a:spcBef>
                <a:spcPct val="50000"/>
              </a:spcBef>
              <a:buFontTx/>
              <a:buChar char="-"/>
            </a:pPr>
            <a:r>
              <a:rPr lang="en-US" sz="1800" dirty="0"/>
              <a:t>These tools can really help and support participants to put the minimum and advanced measures for each action into practice</a:t>
            </a:r>
          </a:p>
          <a:p>
            <a:pPr marL="285750" indent="-285750">
              <a:spcBef>
                <a:spcPct val="50000"/>
              </a:spcBef>
              <a:buFontTx/>
              <a:buChar char="-"/>
            </a:pPr>
            <a:r>
              <a:rPr lang="en-US" sz="1800" dirty="0"/>
              <a:t>During the training today we’ll show how these tools can support teams to implement the 10 minimum actions for CEA in emergencies </a:t>
            </a:r>
          </a:p>
          <a:p>
            <a:pPr marL="342900" lvl="0" indent="-342900">
              <a:buFont typeface="Arial" panose="020B0604020202020204" pitchFamily="34" charset="0"/>
              <a:buChar char="•"/>
            </a:pPr>
            <a:endParaRPr lang="en-GB" sz="1805" kern="1200" dirty="0">
              <a:solidFill>
                <a:schemeClr val="tx1"/>
              </a:solidFill>
              <a:effectLst/>
              <a:latin typeface="+mn-lt"/>
              <a:ea typeface="+mn-ea"/>
              <a:cs typeface="+mn-cs"/>
            </a:endParaRPr>
          </a:p>
          <a:p>
            <a:pPr marL="1030517" lvl="1" indent="-342900">
              <a:buFont typeface="Arial" panose="020B0604020202020204" pitchFamily="34" charset="0"/>
              <a:buChar char="•"/>
            </a:pPr>
            <a:endParaRPr lang="en-US" b="0" dirty="0"/>
          </a:p>
          <a:p>
            <a:pPr marL="342900" indent="-342900">
              <a:buFont typeface="Arial" panose="020B0604020202020204" pitchFamily="34" charset="0"/>
              <a:buChar char="•"/>
            </a:pPr>
            <a:endParaRPr lang="en-US" dirty="0"/>
          </a:p>
          <a:p>
            <a:pPr marL="0" indent="0">
              <a:buFont typeface="Arial" panose="020B0604020202020204" pitchFamily="34" charset="0"/>
              <a:buNone/>
            </a:pPr>
            <a:endParaRPr lang="en-US" dirty="0"/>
          </a:p>
          <a:p>
            <a:pPr marL="342900" indent="-342900">
              <a:buFont typeface="Arial" panose="020B0604020202020204" pitchFamily="34" charset="0"/>
              <a:buChar char="•"/>
            </a:pPr>
            <a:endParaRPr lang="en-US" dirty="0"/>
          </a:p>
        </p:txBody>
      </p:sp>
      <p:sp>
        <p:nvSpPr>
          <p:cNvPr id="4" name="Slide Number Placeholder 3"/>
          <p:cNvSpPr>
            <a:spLocks noGrp="1"/>
          </p:cNvSpPr>
          <p:nvPr>
            <p:ph type="sldNum" sz="quarter" idx="5"/>
          </p:nvPr>
        </p:nvSpPr>
        <p:spPr/>
        <p:txBody>
          <a:bodyPr/>
          <a:lstStyle/>
          <a:p>
            <a:pPr>
              <a:defRPr/>
            </a:pPr>
            <a:fld id="{13174689-BECC-4390-B3B9-306A17FD432A}" type="slidenum">
              <a:rPr lang="en-US" altLang="ru-RU" smtClean="0"/>
              <a:pPr>
                <a:defRPr/>
              </a:pPr>
              <a:t>25</a:t>
            </a:fld>
            <a:endParaRPr lang="en-US" altLang="ru-RU"/>
          </a:p>
        </p:txBody>
      </p:sp>
    </p:spTree>
    <p:extLst>
      <p:ext uri="{BB962C8B-B14F-4D97-AF65-F5344CB8AC3E}">
        <p14:creationId xmlns:p14="http://schemas.microsoft.com/office/powerpoint/2010/main" val="72232506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9"/>
        <p:cNvGrpSpPr/>
        <p:nvPr/>
      </p:nvGrpSpPr>
      <p:grpSpPr>
        <a:xfrm>
          <a:off x="0" y="0"/>
          <a:ext cx="0" cy="0"/>
          <a:chOff x="0" y="0"/>
          <a:chExt cx="0" cy="0"/>
        </a:xfrm>
      </p:grpSpPr>
      <p:sp>
        <p:nvSpPr>
          <p:cNvPr id="460" name="Google Shape;460;p24: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542"/>
              </a:spcBef>
              <a:spcAft>
                <a:spcPts val="0"/>
              </a:spcAft>
              <a:buNone/>
            </a:pPr>
            <a:endParaRPr/>
          </a:p>
        </p:txBody>
      </p:sp>
      <p:sp>
        <p:nvSpPr>
          <p:cNvPr id="461" name="Google Shape;461;p24:notes"/>
          <p:cNvSpPr>
            <a:spLocks noGrp="1" noRot="1" noChangeAspect="1"/>
          </p:cNvSpPr>
          <p:nvPr>
            <p:ph type="sldImg" idx="2"/>
          </p:nvPr>
        </p:nvSpPr>
        <p:spPr>
          <a:xfrm>
            <a:off x="687388" y="1143000"/>
            <a:ext cx="5483225"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pPr>
              <a:defRPr/>
            </a:pPr>
            <a:fld id="{13174689-BECC-4390-B3B9-306A17FD432A}" type="slidenum">
              <a:rPr lang="en-US" altLang="ru-RU" smtClean="0"/>
              <a:pPr>
                <a:defRPr/>
              </a:pPr>
              <a:t>27</a:t>
            </a:fld>
            <a:endParaRPr lang="en-US" altLang="ru-RU"/>
          </a:p>
        </p:txBody>
      </p:sp>
    </p:spTree>
    <p:extLst>
      <p:ext uri="{BB962C8B-B14F-4D97-AF65-F5344CB8AC3E}">
        <p14:creationId xmlns:p14="http://schemas.microsoft.com/office/powerpoint/2010/main" val="54789296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a:t>FACILITATOR NOTES – GROUP EXERCISE – see separate facilitator notes</a:t>
            </a:r>
          </a:p>
          <a:p>
            <a:r>
              <a:rPr lang="en-GB" b="1" dirty="0"/>
              <a:t> </a:t>
            </a:r>
          </a:p>
          <a:p>
            <a:r>
              <a:rPr lang="x-none" sz="2000" b="1" kern="1200">
                <a:solidFill>
                  <a:schemeClr val="tx1"/>
                </a:solidFill>
                <a:effectLst/>
                <a:latin typeface="+mn-lt"/>
                <a:ea typeface="+mn-ea"/>
                <a:cs typeface="+mn-cs"/>
              </a:rPr>
              <a:t>Instructions to run this group exercise</a:t>
            </a:r>
            <a:endParaRPr lang="en-GB" sz="1200" b="1" kern="1200" dirty="0">
              <a:solidFill>
                <a:schemeClr val="tx1"/>
              </a:solidFill>
              <a:effectLst/>
              <a:latin typeface="+mn-lt"/>
              <a:ea typeface="+mn-ea"/>
              <a:cs typeface="+mn-cs"/>
            </a:endParaRPr>
          </a:p>
          <a:p>
            <a:pPr marL="342900" lvl="0" indent="-342900">
              <a:buFont typeface="Arial" panose="020B0604020202020204" pitchFamily="34" charset="0"/>
              <a:buChar char="•"/>
            </a:pPr>
            <a:r>
              <a:rPr lang="en-GB" sz="2000" kern="1200" dirty="0">
                <a:solidFill>
                  <a:schemeClr val="tx1"/>
                </a:solidFill>
                <a:effectLst/>
                <a:latin typeface="+mn-lt"/>
                <a:ea typeface="+mn-ea"/>
                <a:cs typeface="+mn-cs"/>
              </a:rPr>
              <a:t>Print 4 copies of ‘CEA in emergencies minimum actions cards’ </a:t>
            </a:r>
            <a:r>
              <a:rPr lang="en-GB" sz="2000" b="1" kern="1200" dirty="0">
                <a:solidFill>
                  <a:schemeClr val="tx1"/>
                </a:solidFill>
                <a:effectLst/>
                <a:latin typeface="+mn-lt"/>
                <a:ea typeface="+mn-ea"/>
                <a:cs typeface="+mn-cs"/>
              </a:rPr>
              <a:t>SINGLE-SIDED</a:t>
            </a:r>
            <a:endParaRPr lang="en-GB" sz="2000" kern="1200" dirty="0">
              <a:solidFill>
                <a:schemeClr val="tx1"/>
              </a:solidFill>
              <a:effectLst/>
              <a:latin typeface="+mn-lt"/>
              <a:ea typeface="+mn-ea"/>
              <a:cs typeface="+mn-cs"/>
            </a:endParaRPr>
          </a:p>
          <a:p>
            <a:pPr marL="342900" lvl="0" indent="-342900">
              <a:buFont typeface="Arial" panose="020B0604020202020204" pitchFamily="34" charset="0"/>
              <a:buChar char="•"/>
            </a:pPr>
            <a:r>
              <a:rPr lang="en-GB" sz="2000" kern="1200" dirty="0">
                <a:solidFill>
                  <a:schemeClr val="tx1"/>
                </a:solidFill>
                <a:effectLst/>
                <a:latin typeface="+mn-lt"/>
                <a:ea typeface="+mn-ea"/>
                <a:cs typeface="+mn-cs"/>
              </a:rPr>
              <a:t>Cut the boxes on the page so that you will have a full set of minimum actions for each group. Shuffle the set so they are not in the order </a:t>
            </a:r>
          </a:p>
          <a:p>
            <a:pPr marL="342900" lvl="0" indent="-342900">
              <a:buFont typeface="Arial" panose="020B0604020202020204" pitchFamily="34" charset="0"/>
              <a:buChar char="•"/>
            </a:pPr>
            <a:r>
              <a:rPr lang="en-GB" sz="2000" kern="1200" dirty="0">
                <a:solidFill>
                  <a:schemeClr val="tx1"/>
                </a:solidFill>
                <a:effectLst/>
                <a:latin typeface="+mn-lt"/>
                <a:ea typeface="+mn-ea"/>
                <a:cs typeface="+mn-cs"/>
              </a:rPr>
              <a:t>Give each group a set of emergency minimum actions and ask them to decide at which stage of the response they should happen. Groups have </a:t>
            </a:r>
            <a:r>
              <a:rPr lang="en-GB" sz="2000" b="1" kern="1200" dirty="0">
                <a:solidFill>
                  <a:schemeClr val="tx1"/>
                </a:solidFill>
                <a:effectLst/>
                <a:latin typeface="+mn-lt"/>
                <a:ea typeface="+mn-ea"/>
                <a:cs typeface="+mn-cs"/>
              </a:rPr>
              <a:t>5-10 minutes</a:t>
            </a:r>
          </a:p>
          <a:p>
            <a:pPr marL="342900" lvl="0" indent="-342900">
              <a:buFont typeface="Arial" panose="020B0604020202020204" pitchFamily="34" charset="0"/>
              <a:buChar char="•"/>
            </a:pPr>
            <a:r>
              <a:rPr lang="en-GB" sz="2000" b="1" kern="1200" dirty="0">
                <a:solidFill>
                  <a:schemeClr val="tx1"/>
                </a:solidFill>
                <a:effectLst/>
                <a:latin typeface="+mn-lt"/>
                <a:ea typeface="+mn-ea"/>
                <a:cs typeface="+mn-cs"/>
              </a:rPr>
              <a:t>Answers on the next slide</a:t>
            </a:r>
            <a:endParaRPr lang="en-GB" sz="2000" kern="1200" dirty="0">
              <a:solidFill>
                <a:schemeClr val="tx1"/>
              </a:solidFill>
              <a:effectLst/>
              <a:latin typeface="+mn-lt"/>
              <a:ea typeface="+mn-ea"/>
              <a:cs typeface="+mn-cs"/>
            </a:endParaRPr>
          </a:p>
          <a:p>
            <a:pPr lvl="0"/>
            <a:endParaRPr lang="en-GB" sz="20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a:defRPr/>
            </a:pPr>
            <a:fld id="{13174689-BECC-4390-B3B9-306A17FD432A}" type="slidenum">
              <a:rPr lang="en-US" altLang="ru-RU" smtClean="0"/>
              <a:pPr>
                <a:defRPr/>
              </a:pPr>
              <a:t>28</a:t>
            </a:fld>
            <a:endParaRPr lang="en-US" altLang="ru-RU"/>
          </a:p>
        </p:txBody>
      </p:sp>
    </p:spTree>
    <p:extLst>
      <p:ext uri="{BB962C8B-B14F-4D97-AF65-F5344CB8AC3E}">
        <p14:creationId xmlns:p14="http://schemas.microsoft.com/office/powerpoint/2010/main" val="304247186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a:t>FACILITATOR NOTES</a:t>
            </a:r>
          </a:p>
          <a:p>
            <a:endParaRPr lang="en-GB" b="1" dirty="0"/>
          </a:p>
          <a:p>
            <a:pPr marL="342900" marR="0" lvl="0" indent="-34290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GB" sz="1805" kern="1200" dirty="0">
                <a:solidFill>
                  <a:schemeClr val="tx1"/>
                </a:solidFill>
                <a:effectLst/>
                <a:latin typeface="+mn-lt"/>
                <a:ea typeface="+mn-ea"/>
                <a:cs typeface="+mn-cs"/>
              </a:rPr>
              <a:t>Ask if everyone agreed? Ask groups to share anything they had that was different</a:t>
            </a:r>
          </a:p>
          <a:p>
            <a:pPr marL="342900" marR="0" lvl="0" indent="-34290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GB" sz="1805" kern="1200" dirty="0">
                <a:solidFill>
                  <a:schemeClr val="tx1"/>
                </a:solidFill>
                <a:effectLst/>
                <a:latin typeface="+mn-lt"/>
                <a:ea typeface="+mn-ea"/>
                <a:cs typeface="+mn-cs"/>
              </a:rPr>
              <a:t>These actions set out the minimum actions every Red Cross and Red Crescent emergency response operations should meet. </a:t>
            </a:r>
          </a:p>
          <a:p>
            <a:pPr marL="342900" marR="0" lvl="0" indent="-34290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GB" dirty="0"/>
              <a:t>The actions for emergencies indicate what to focus on when there is less time and greater urgency to respond</a:t>
            </a:r>
            <a:endParaRPr lang="en-GB" b="0" dirty="0"/>
          </a:p>
          <a:p>
            <a:pPr marL="342900" indent="-342900">
              <a:buFont typeface="Arial" panose="020B0604020202020204" pitchFamily="34" charset="0"/>
              <a:buChar char="•"/>
            </a:pPr>
            <a:endParaRPr lang="en-GB" b="0" dirty="0"/>
          </a:p>
          <a:p>
            <a:pPr marL="342900" indent="-342900">
              <a:buFont typeface="Arial" panose="020B0604020202020204" pitchFamily="34" charset="0"/>
              <a:buChar char="•"/>
            </a:pPr>
            <a:r>
              <a:rPr lang="en-GB" b="0" dirty="0"/>
              <a:t>The next sessions will look at each of these actions in more detail</a:t>
            </a:r>
            <a:endParaRPr lang="en-GB" dirty="0"/>
          </a:p>
          <a:p>
            <a:r>
              <a:rPr lang="en-GB" sz="1805" kern="1200" dirty="0">
                <a:solidFill>
                  <a:schemeClr val="tx1"/>
                </a:solidFill>
                <a:effectLst/>
                <a:latin typeface="+mn-lt"/>
                <a:ea typeface="+mn-ea"/>
                <a:cs typeface="+mn-cs"/>
              </a:rPr>
              <a:t> </a:t>
            </a:r>
          </a:p>
          <a:p>
            <a:endParaRPr lang="en-GB" sz="1805" kern="1200" dirty="0">
              <a:solidFill>
                <a:schemeClr val="tx1"/>
              </a:solidFill>
              <a:effectLst/>
              <a:latin typeface="+mn-lt"/>
              <a:ea typeface="+mn-ea"/>
              <a:cs typeface="+mn-cs"/>
            </a:endParaRPr>
          </a:p>
          <a:p>
            <a:endParaRPr lang="en-GB" sz="1805" kern="1200" dirty="0">
              <a:solidFill>
                <a:schemeClr val="tx1"/>
              </a:solidFill>
              <a:effectLst/>
              <a:latin typeface="+mn-lt"/>
              <a:ea typeface="+mn-ea"/>
              <a:cs typeface="+mn-cs"/>
            </a:endParaRPr>
          </a:p>
          <a:p>
            <a:endParaRPr lang="en-GB" sz="1805" kern="1200" dirty="0">
              <a:solidFill>
                <a:schemeClr val="tx1"/>
              </a:solidFill>
              <a:effectLst/>
              <a:latin typeface="+mn-lt"/>
              <a:ea typeface="+mn-ea"/>
              <a:cs typeface="+mn-cs"/>
            </a:endParaRPr>
          </a:p>
          <a:p>
            <a:endParaRPr lang="en-GB" sz="1805" kern="1200" dirty="0">
              <a:solidFill>
                <a:schemeClr val="tx1"/>
              </a:solidFill>
              <a:effectLst/>
              <a:latin typeface="+mn-lt"/>
              <a:ea typeface="+mn-ea"/>
              <a:cs typeface="+mn-cs"/>
            </a:endParaRPr>
          </a:p>
          <a:p>
            <a:pPr marL="457200" indent="-457200">
              <a:buFont typeface="+mj-lt"/>
              <a:buAutoNum type="arabicPeriod"/>
            </a:pPr>
            <a:endParaRPr lang="en-GB" b="0" dirty="0"/>
          </a:p>
          <a:p>
            <a:endParaRPr lang="en-GB" b="1" dirty="0"/>
          </a:p>
        </p:txBody>
      </p:sp>
      <p:sp>
        <p:nvSpPr>
          <p:cNvPr id="4" name="Slide Number Placeholder 3"/>
          <p:cNvSpPr>
            <a:spLocks noGrp="1"/>
          </p:cNvSpPr>
          <p:nvPr>
            <p:ph type="sldNum" sz="quarter" idx="5"/>
          </p:nvPr>
        </p:nvSpPr>
        <p:spPr/>
        <p:txBody>
          <a:bodyPr/>
          <a:lstStyle/>
          <a:p>
            <a:pPr>
              <a:defRPr/>
            </a:pPr>
            <a:fld id="{13174689-BECC-4390-B3B9-306A17FD432A}" type="slidenum">
              <a:rPr lang="en-US" altLang="ru-RU" smtClean="0"/>
              <a:pPr>
                <a:defRPr/>
              </a:pPr>
              <a:t>29</a:t>
            </a:fld>
            <a:endParaRPr lang="en-US" altLang="ru-RU"/>
          </a:p>
        </p:txBody>
      </p:sp>
    </p:spTree>
    <p:extLst>
      <p:ext uri="{BB962C8B-B14F-4D97-AF65-F5344CB8AC3E}">
        <p14:creationId xmlns:p14="http://schemas.microsoft.com/office/powerpoint/2010/main" val="162657090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9"/>
        <p:cNvGrpSpPr/>
        <p:nvPr/>
      </p:nvGrpSpPr>
      <p:grpSpPr>
        <a:xfrm>
          <a:off x="0" y="0"/>
          <a:ext cx="0" cy="0"/>
          <a:chOff x="0" y="0"/>
          <a:chExt cx="0" cy="0"/>
        </a:xfrm>
      </p:grpSpPr>
      <p:sp>
        <p:nvSpPr>
          <p:cNvPr id="250" name="Google Shape;250;p3:notes"/>
          <p:cNvSpPr>
            <a:spLocks noGrp="1" noRot="1" noChangeAspect="1"/>
          </p:cNvSpPr>
          <p:nvPr>
            <p:ph type="sldImg" idx="2"/>
          </p:nvPr>
        </p:nvSpPr>
        <p:spPr>
          <a:xfrm>
            <a:off x="687388" y="1143000"/>
            <a:ext cx="5483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51" name="Google Shape;251;p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sz="2000" b="1" dirty="0">
                <a:latin typeface="Calibri"/>
                <a:ea typeface="Calibri"/>
                <a:cs typeface="Calibri"/>
                <a:sym typeface="Calibri"/>
              </a:rPr>
              <a:t>FACILITATOR NOTES</a:t>
            </a:r>
            <a:endParaRPr b="1" dirty="0"/>
          </a:p>
          <a:p>
            <a:pPr marL="0" lvl="0" indent="0" algn="l" rtl="0">
              <a:spcBef>
                <a:spcPts val="1000"/>
              </a:spcBef>
              <a:spcAft>
                <a:spcPts val="0"/>
              </a:spcAft>
              <a:buNone/>
            </a:pPr>
            <a:endParaRPr sz="2000" dirty="0">
              <a:latin typeface="Calibri"/>
              <a:ea typeface="Calibri"/>
              <a:cs typeface="Calibri"/>
              <a:sym typeface="Calibri"/>
            </a:endParaRPr>
          </a:p>
          <a:p>
            <a:pPr marL="342900" lvl="0" indent="-342900" algn="l" rtl="0">
              <a:spcBef>
                <a:spcPts val="600"/>
              </a:spcBef>
              <a:spcAft>
                <a:spcPts val="0"/>
              </a:spcAft>
              <a:buClr>
                <a:schemeClr val="dk1"/>
              </a:buClr>
              <a:buSzPts val="2000"/>
              <a:buFont typeface="Arial"/>
              <a:buChar char="•"/>
            </a:pPr>
            <a:r>
              <a:rPr lang="en-GB" sz="2000" dirty="0">
                <a:solidFill>
                  <a:schemeClr val="dk1"/>
                </a:solidFill>
                <a:latin typeface="Calibri"/>
                <a:ea typeface="Calibri"/>
                <a:cs typeface="Calibri"/>
                <a:sym typeface="Calibri"/>
              </a:rPr>
              <a:t>This training aims to help you strengthen the way you engage communities in your work, no matter what sector you work in. We hope it will help you adopt a more systematic and reliable approach to engaging with and being accountable to communities during emergency response operations. It does not replace existing good practices, but rather helps to address any gaps or weaknesses where they exist.</a:t>
            </a:r>
            <a:endParaRPr dirty="0"/>
          </a:p>
          <a:p>
            <a:pPr marL="342900" lvl="0" indent="-215900" algn="l" rtl="0">
              <a:spcBef>
                <a:spcPts val="600"/>
              </a:spcBef>
              <a:spcAft>
                <a:spcPts val="0"/>
              </a:spcAft>
              <a:buClr>
                <a:schemeClr val="dk1"/>
              </a:buClr>
              <a:buSzPts val="2000"/>
              <a:buFont typeface="Arial"/>
              <a:buNone/>
            </a:pPr>
            <a:endParaRPr sz="2000" dirty="0"/>
          </a:p>
          <a:p>
            <a:pPr marL="285750" marR="0" lvl="0" indent="-285750" algn="l" rtl="0">
              <a:lnSpc>
                <a:spcPct val="100000"/>
              </a:lnSpc>
              <a:spcBef>
                <a:spcPts val="1000"/>
              </a:spcBef>
              <a:spcAft>
                <a:spcPts val="0"/>
              </a:spcAft>
              <a:buClr>
                <a:schemeClr val="dk1"/>
              </a:buClr>
              <a:buSzPts val="2000"/>
              <a:buFont typeface="Arial"/>
              <a:buChar char="•"/>
            </a:pPr>
            <a:r>
              <a:rPr lang="en-GB" sz="2000" dirty="0"/>
              <a:t>Now go through the specific objectives of the training</a:t>
            </a:r>
          </a:p>
          <a:p>
            <a:pPr marL="285750" marR="0" lvl="0" indent="-285750" algn="l" rtl="0">
              <a:lnSpc>
                <a:spcPct val="100000"/>
              </a:lnSpc>
              <a:spcBef>
                <a:spcPts val="1000"/>
              </a:spcBef>
              <a:spcAft>
                <a:spcPts val="0"/>
              </a:spcAft>
              <a:buClr>
                <a:schemeClr val="dk1"/>
              </a:buClr>
              <a:buSzPts val="2000"/>
              <a:buFont typeface="Arial"/>
              <a:buChar char="•"/>
            </a:pPr>
            <a:endParaRPr lang="en-GB" sz="2000" dirty="0"/>
          </a:p>
          <a:p>
            <a:pPr marL="285750" marR="0" lvl="0" indent="-285750" algn="l" rtl="0">
              <a:lnSpc>
                <a:spcPct val="100000"/>
              </a:lnSpc>
              <a:spcBef>
                <a:spcPts val="1000"/>
              </a:spcBef>
              <a:spcAft>
                <a:spcPts val="0"/>
              </a:spcAft>
              <a:buClr>
                <a:schemeClr val="dk1"/>
              </a:buClr>
              <a:buSzPts val="2000"/>
              <a:buFont typeface="Arial"/>
              <a:buChar char="•"/>
            </a:pPr>
            <a:r>
              <a:rPr lang="en-GB" sz="2000" dirty="0"/>
              <a:t>Explain the training is very participatory with lots of interaction and group exercises including a desk-top scenario based around the fictional Alexa Red Cross Society </a:t>
            </a:r>
            <a:endParaRPr dirty="0"/>
          </a:p>
          <a:p>
            <a:pPr marL="285750" marR="0" lvl="0" indent="-158750" algn="l" rtl="0">
              <a:lnSpc>
                <a:spcPct val="100000"/>
              </a:lnSpc>
              <a:spcBef>
                <a:spcPts val="1000"/>
              </a:spcBef>
              <a:spcAft>
                <a:spcPts val="0"/>
              </a:spcAft>
              <a:buClr>
                <a:schemeClr val="dk1"/>
              </a:buClr>
              <a:buSzPts val="2000"/>
              <a:buFont typeface="Arial"/>
              <a:buNone/>
            </a:pPr>
            <a:endParaRPr sz="2000" dirty="0">
              <a:latin typeface="Calibri"/>
              <a:ea typeface="Calibri"/>
              <a:cs typeface="Calibri"/>
              <a:sym typeface="Calibri"/>
            </a:endParaRPr>
          </a:p>
          <a:p>
            <a:pPr marL="285750" lvl="0" indent="-285750" algn="l" rtl="0">
              <a:spcBef>
                <a:spcPts val="1000"/>
              </a:spcBef>
              <a:spcAft>
                <a:spcPts val="0"/>
              </a:spcAft>
              <a:buClr>
                <a:schemeClr val="dk1"/>
              </a:buClr>
              <a:buSzPts val="2000"/>
              <a:buFont typeface="Arial"/>
              <a:buChar char="•"/>
            </a:pPr>
            <a:r>
              <a:rPr lang="en-GB" sz="2000" dirty="0">
                <a:latin typeface="Calibri"/>
                <a:ea typeface="Calibri"/>
                <a:cs typeface="Calibri"/>
                <a:sym typeface="Calibri"/>
              </a:rPr>
              <a:t>Remember to ask if people have any questions about these objectives </a:t>
            </a:r>
            <a:endParaRPr dirty="0"/>
          </a:p>
          <a:p>
            <a:pPr marL="0" lvl="0" indent="0" algn="l" rtl="0">
              <a:spcBef>
                <a:spcPts val="1000"/>
              </a:spcBef>
              <a:spcAft>
                <a:spcPts val="0"/>
              </a:spcAft>
              <a:buClr>
                <a:schemeClr val="dk1"/>
              </a:buClr>
              <a:buSzPts val="2000"/>
              <a:buFont typeface="Arial"/>
              <a:buNone/>
            </a:pPr>
            <a:endParaRPr sz="2000" dirty="0">
              <a:latin typeface="Calibri"/>
              <a:ea typeface="Calibri"/>
              <a:cs typeface="Calibri"/>
              <a:sym typeface="Calibri"/>
            </a:endParaRPr>
          </a:p>
          <a:p>
            <a:pPr marL="285750" marR="0" lvl="0" indent="-158750" algn="l" rtl="0">
              <a:lnSpc>
                <a:spcPct val="100000"/>
              </a:lnSpc>
              <a:spcBef>
                <a:spcPts val="1000"/>
              </a:spcBef>
              <a:spcAft>
                <a:spcPts val="0"/>
              </a:spcAft>
              <a:buClr>
                <a:schemeClr val="dk1"/>
              </a:buClr>
              <a:buSzPts val="2000"/>
              <a:buFont typeface="Arial"/>
              <a:buNone/>
            </a:pPr>
            <a:endParaRPr sz="2000" dirty="0"/>
          </a:p>
          <a:p>
            <a:pPr marL="285750" marR="0" lvl="0" indent="-158750" algn="l" rtl="0">
              <a:lnSpc>
                <a:spcPct val="100000"/>
              </a:lnSpc>
              <a:spcBef>
                <a:spcPts val="1000"/>
              </a:spcBef>
              <a:spcAft>
                <a:spcPts val="0"/>
              </a:spcAft>
              <a:buClr>
                <a:schemeClr val="dk1"/>
              </a:buClr>
              <a:buSzPts val="2000"/>
              <a:buFont typeface="Arial"/>
              <a:buNone/>
            </a:pPr>
            <a:endParaRPr sz="2000" dirty="0"/>
          </a:p>
          <a:p>
            <a:pPr marL="0" marR="0" lvl="0" indent="0" algn="l" rtl="0">
              <a:lnSpc>
                <a:spcPct val="100000"/>
              </a:lnSpc>
              <a:spcBef>
                <a:spcPts val="542"/>
              </a:spcBef>
              <a:spcAft>
                <a:spcPts val="0"/>
              </a:spcAft>
              <a:buClr>
                <a:schemeClr val="dk1"/>
              </a:buClr>
              <a:buSzPts val="1805"/>
              <a:buFont typeface="Calibri"/>
              <a:buNone/>
            </a:pPr>
            <a:endParaRPr dirty="0"/>
          </a:p>
        </p:txBody>
      </p:sp>
      <p:sp>
        <p:nvSpPr>
          <p:cNvPr id="252" name="Google Shape;252;p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3</a:t>
            </a:fld>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a:t>FACILITATOR NOTES</a:t>
            </a:r>
          </a:p>
          <a:p>
            <a:r>
              <a:rPr lang="en-GB" b="1" dirty="0"/>
              <a:t> </a:t>
            </a:r>
          </a:p>
          <a:p>
            <a:pPr marL="342900" indent="-342900">
              <a:buFont typeface="Arial" panose="020B0604020202020204" pitchFamily="34" charset="0"/>
              <a:buChar char="•"/>
            </a:pPr>
            <a:r>
              <a:rPr lang="en-GB" b="0" dirty="0"/>
              <a:t>Explain for each minimum action in emergencies, the CEA Guide gives guidance on the </a:t>
            </a:r>
            <a:r>
              <a:rPr lang="en-GB" sz="1805" kern="1200" dirty="0">
                <a:solidFill>
                  <a:schemeClr val="tx1"/>
                </a:solidFill>
                <a:effectLst/>
                <a:latin typeface="+mn-lt"/>
                <a:ea typeface="+mn-ea"/>
                <a:cs typeface="+mn-cs"/>
              </a:rPr>
              <a:t>minimum measures that should be implemented to meet the action, and advanced measures for when more time, capacity, and resources are available.</a:t>
            </a:r>
          </a:p>
          <a:p>
            <a:pPr marL="342900" indent="-342900">
              <a:buFont typeface="Arial" panose="020B0604020202020204" pitchFamily="34" charset="0"/>
              <a:buChar char="•"/>
            </a:pPr>
            <a:r>
              <a:rPr lang="en-GB" sz="1805" kern="1200" dirty="0">
                <a:solidFill>
                  <a:schemeClr val="tx1"/>
                </a:solidFill>
                <a:effectLst/>
                <a:latin typeface="+mn-lt"/>
                <a:ea typeface="+mn-ea"/>
                <a:cs typeface="+mn-cs"/>
              </a:rPr>
              <a:t>The minimum measures should be implemented by </a:t>
            </a:r>
            <a:r>
              <a:rPr lang="en-GB" sz="1805" b="1" kern="1200" dirty="0">
                <a:solidFill>
                  <a:schemeClr val="tx1"/>
                </a:solidFill>
                <a:effectLst/>
                <a:latin typeface="+mn-lt"/>
                <a:ea typeface="+mn-ea"/>
                <a:cs typeface="+mn-cs"/>
              </a:rPr>
              <a:t>ALL emergency responses</a:t>
            </a:r>
            <a:r>
              <a:rPr lang="en-GB" sz="1805" kern="1200" dirty="0">
                <a:solidFill>
                  <a:schemeClr val="tx1"/>
                </a:solidFill>
                <a:effectLst/>
                <a:latin typeface="+mn-lt"/>
                <a:ea typeface="+mn-ea"/>
                <a:cs typeface="+mn-cs"/>
              </a:rPr>
              <a:t>, whereas the advanced measures can be added on depending on the context and resources available, and what makes sense for the response</a:t>
            </a:r>
          </a:p>
          <a:p>
            <a:endParaRPr lang="en-GB" sz="1805" kern="1200" dirty="0">
              <a:solidFill>
                <a:schemeClr val="tx1"/>
              </a:solidFill>
              <a:effectLst/>
              <a:latin typeface="+mn-lt"/>
              <a:ea typeface="+mn-ea"/>
              <a:cs typeface="+mn-cs"/>
            </a:endParaRPr>
          </a:p>
          <a:p>
            <a:r>
              <a:rPr lang="en-GB" sz="1805" kern="1200" dirty="0">
                <a:solidFill>
                  <a:schemeClr val="tx1"/>
                </a:solidFill>
                <a:effectLst/>
                <a:latin typeface="+mn-lt"/>
                <a:ea typeface="+mn-ea"/>
                <a:cs typeface="+mn-cs"/>
              </a:rPr>
              <a:t>Generally, the minimum measures will apply:</a:t>
            </a:r>
          </a:p>
          <a:p>
            <a:pPr marL="342900" indent="-342900">
              <a:buFont typeface="Arial" panose="020B0604020202020204" pitchFamily="34" charset="0"/>
              <a:buChar char="•"/>
            </a:pPr>
            <a:r>
              <a:rPr lang="en-GB" sz="1805" kern="1200" dirty="0">
                <a:solidFill>
                  <a:schemeClr val="tx1"/>
                </a:solidFill>
                <a:effectLst/>
                <a:latin typeface="+mn-lt"/>
                <a:ea typeface="+mn-ea"/>
                <a:cs typeface="+mn-cs"/>
              </a:rPr>
              <a:t>In the early stages of a response i.e., the first few months</a:t>
            </a:r>
          </a:p>
          <a:p>
            <a:pPr marL="342900" indent="-342900">
              <a:buFont typeface="Arial" panose="020B0604020202020204" pitchFamily="34" charset="0"/>
              <a:buChar char="•"/>
            </a:pPr>
            <a:r>
              <a:rPr lang="en-GB" sz="1805" kern="1200" dirty="0">
                <a:solidFill>
                  <a:schemeClr val="tx1"/>
                </a:solidFill>
                <a:effectLst/>
                <a:latin typeface="+mn-lt"/>
                <a:ea typeface="+mn-ea"/>
                <a:cs typeface="+mn-cs"/>
              </a:rPr>
              <a:t>For smaller emergencies, with a shorter timescale i.e., less than six months</a:t>
            </a:r>
          </a:p>
          <a:p>
            <a:pPr marL="342900" indent="-342900">
              <a:buFont typeface="Arial" panose="020B0604020202020204" pitchFamily="34" charset="0"/>
              <a:buChar char="•"/>
            </a:pPr>
            <a:r>
              <a:rPr lang="en-GB" sz="1805" kern="1200" dirty="0">
                <a:solidFill>
                  <a:schemeClr val="tx1"/>
                </a:solidFill>
                <a:effectLst/>
                <a:latin typeface="+mn-lt"/>
                <a:ea typeface="+mn-ea"/>
                <a:cs typeface="+mn-cs"/>
              </a:rPr>
              <a:t>When there is limited community engagement and accountability experience and capacity within either the National Society, or as surge support</a:t>
            </a:r>
          </a:p>
          <a:p>
            <a:pPr marL="342900" indent="-342900">
              <a:buFont typeface="Arial" panose="020B0604020202020204" pitchFamily="34" charset="0"/>
              <a:buChar char="•"/>
            </a:pPr>
            <a:r>
              <a:rPr lang="en-GB" sz="1805" kern="1200" dirty="0">
                <a:solidFill>
                  <a:schemeClr val="tx1"/>
                </a:solidFill>
                <a:effectLst/>
                <a:latin typeface="+mn-lt"/>
                <a:ea typeface="+mn-ea"/>
                <a:cs typeface="+mn-cs"/>
              </a:rPr>
              <a:t>When there is limited funds and human resources available for the response</a:t>
            </a:r>
          </a:p>
          <a:p>
            <a:endParaRPr lang="en-GB" sz="1805" kern="1200" dirty="0">
              <a:solidFill>
                <a:schemeClr val="tx1"/>
              </a:solidFill>
              <a:effectLst/>
              <a:latin typeface="+mn-lt"/>
              <a:ea typeface="+mn-ea"/>
              <a:cs typeface="+mn-cs"/>
            </a:endParaRPr>
          </a:p>
          <a:p>
            <a:r>
              <a:rPr lang="en-GB" sz="1805" kern="1200" dirty="0">
                <a:solidFill>
                  <a:schemeClr val="tx1"/>
                </a:solidFill>
                <a:effectLst/>
                <a:latin typeface="+mn-lt"/>
                <a:ea typeface="+mn-ea"/>
                <a:cs typeface="+mn-cs"/>
              </a:rPr>
              <a:t>Generally, the advanced measures will apply:</a:t>
            </a:r>
          </a:p>
          <a:p>
            <a:pPr marL="342900" indent="-342900">
              <a:buFont typeface="Arial" panose="020B0604020202020204" pitchFamily="34" charset="0"/>
              <a:buChar char="•"/>
            </a:pPr>
            <a:r>
              <a:rPr lang="en-GB" sz="1805" kern="1200" dirty="0">
                <a:solidFill>
                  <a:schemeClr val="tx1"/>
                </a:solidFill>
                <a:effectLst/>
                <a:latin typeface="+mn-lt"/>
                <a:ea typeface="+mn-ea"/>
                <a:cs typeface="+mn-cs"/>
              </a:rPr>
              <a:t>Later in the response, i.e., from month three onwards</a:t>
            </a:r>
          </a:p>
          <a:p>
            <a:pPr marL="342900" indent="-342900">
              <a:buFont typeface="Arial" panose="020B0604020202020204" pitchFamily="34" charset="0"/>
              <a:buChar char="•"/>
            </a:pPr>
            <a:r>
              <a:rPr lang="en-GB" sz="1805" kern="1200" dirty="0">
                <a:solidFill>
                  <a:schemeClr val="tx1"/>
                </a:solidFill>
                <a:effectLst/>
                <a:latin typeface="+mn-lt"/>
                <a:ea typeface="+mn-ea"/>
                <a:cs typeface="+mn-cs"/>
              </a:rPr>
              <a:t>For larger or protracted emergencies, with a longer timescale i.e., more than six months</a:t>
            </a:r>
          </a:p>
          <a:p>
            <a:pPr marL="342900" indent="-342900">
              <a:buFont typeface="Arial" panose="020B0604020202020204" pitchFamily="34" charset="0"/>
              <a:buChar char="•"/>
            </a:pPr>
            <a:r>
              <a:rPr lang="en-GB" sz="1805" kern="1200" dirty="0">
                <a:solidFill>
                  <a:schemeClr val="tx1"/>
                </a:solidFill>
                <a:effectLst/>
                <a:latin typeface="+mn-lt"/>
                <a:ea typeface="+mn-ea"/>
                <a:cs typeface="+mn-cs"/>
              </a:rPr>
              <a:t>When there is a good level of community engagement and accountability experience and capacity, within the National Society or as surge support</a:t>
            </a:r>
          </a:p>
          <a:p>
            <a:pPr marL="342900" indent="-342900">
              <a:buFont typeface="Arial" panose="020B0604020202020204" pitchFamily="34" charset="0"/>
              <a:buChar char="•"/>
            </a:pPr>
            <a:r>
              <a:rPr lang="en-GB" sz="1805" kern="1200" dirty="0">
                <a:solidFill>
                  <a:schemeClr val="tx1"/>
                </a:solidFill>
                <a:effectLst/>
                <a:latin typeface="+mn-lt"/>
                <a:ea typeface="+mn-ea"/>
                <a:cs typeface="+mn-cs"/>
              </a:rPr>
              <a:t>When the response has a good level of funding and human resources.</a:t>
            </a:r>
          </a:p>
          <a:p>
            <a:pPr marL="342900" indent="-342900">
              <a:buFont typeface="Arial" panose="020B0604020202020204" pitchFamily="34" charset="0"/>
              <a:buChar char="•"/>
            </a:pPr>
            <a:endParaRPr lang="en-GB" b="0" dirty="0"/>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13174689-BECC-4390-B3B9-306A17FD432A}" type="slidenum">
              <a:rPr kumimoji="0" lang="en-US" altLang="ru-RU" sz="1200" b="0" i="0" u="none" strike="noStrike" kern="1200" cap="none" spc="0" normalizeH="0" baseline="0" noProof="0" smtClean="0">
                <a:ln>
                  <a:noFill/>
                </a:ln>
                <a:solidFill>
                  <a:prstClr val="black"/>
                </a:solidFill>
                <a:effectLst/>
                <a:uLnTx/>
                <a:uFillTx/>
                <a:latin typeface="Calibri" panose="020F0502020204030204" pitchFamily="34"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30</a:t>
            </a:fld>
            <a:endParaRPr kumimoji="0" lang="en-US" altLang="ru-RU" sz="1200" b="0" i="0" u="none" strike="noStrike" kern="1200" cap="none" spc="0" normalizeH="0" baseline="0" noProof="0">
              <a:ln>
                <a:noFill/>
              </a:ln>
              <a:solidFill>
                <a:prstClr val="black"/>
              </a:solidFill>
              <a:effectLst/>
              <a:uLnTx/>
              <a:uFillTx/>
              <a:latin typeface="Calibri" panose="020F0502020204030204" pitchFamily="34" charset="0"/>
              <a:ea typeface="+mn-ea"/>
              <a:cs typeface="+mn-cs"/>
            </a:endParaRPr>
          </a:p>
        </p:txBody>
      </p:sp>
    </p:spTree>
    <p:extLst>
      <p:ext uri="{BB962C8B-B14F-4D97-AF65-F5344CB8AC3E}">
        <p14:creationId xmlns:p14="http://schemas.microsoft.com/office/powerpoint/2010/main" val="38041209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a:t>FACILITATOR NOTES</a:t>
            </a:r>
          </a:p>
          <a:p>
            <a:endParaRPr lang="en-GB" b="1" dirty="0"/>
          </a:p>
          <a:p>
            <a:r>
              <a:rPr lang="en-GB" b="1" dirty="0"/>
              <a:t>- First ask participants if they can suggest any approaches to make sure CEA is well integrated in a response, understood by all, and not siloed or seen as a standalone activity?</a:t>
            </a:r>
          </a:p>
          <a:p>
            <a:endParaRPr lang="en-GB" b="1" dirty="0"/>
          </a:p>
          <a:p>
            <a:pPr marL="0" marR="0" lvl="0" indent="0" algn="l" defTabSz="914400" rtl="0" eaLnBrk="0" fontAlgn="base" latinLnBrk="0" hangingPunct="0">
              <a:lnSpc>
                <a:spcPct val="100000"/>
              </a:lnSpc>
              <a:spcBef>
                <a:spcPct val="30000"/>
              </a:spcBef>
              <a:spcAft>
                <a:spcPct val="0"/>
              </a:spcAft>
              <a:buClrTx/>
              <a:buSzTx/>
              <a:buFontTx/>
              <a:buNone/>
              <a:tabLst/>
              <a:defRPr/>
            </a:pPr>
            <a:r>
              <a:rPr lang="en-GB" sz="1805" b="1" kern="1200" dirty="0">
                <a:solidFill>
                  <a:schemeClr val="tx1"/>
                </a:solidFill>
                <a:effectLst/>
                <a:latin typeface="+mn-lt"/>
                <a:ea typeface="+mn-ea"/>
                <a:cs typeface="+mn-cs"/>
              </a:rPr>
              <a:t>CEA Minimum Action in Emergencies #1: Community engagement is integrated across the response</a:t>
            </a:r>
            <a:endParaRPr lang="en-GB" dirty="0"/>
          </a:p>
          <a:p>
            <a:pPr marL="342900" marR="0" lvl="0" indent="-34290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GB" dirty="0"/>
              <a:t>This action </a:t>
            </a:r>
            <a:r>
              <a:rPr lang="en-GB" sz="1805" kern="1200" dirty="0">
                <a:solidFill>
                  <a:schemeClr val="tx1"/>
                </a:solidFill>
                <a:effectLst/>
                <a:latin typeface="+mn-lt"/>
                <a:ea typeface="+mn-ea"/>
                <a:cs typeface="+mn-cs"/>
              </a:rPr>
              <a:t>helps to ensure community engagement is well understood by all staff and volunteers and consistently integrated within all sectors</a:t>
            </a:r>
          </a:p>
          <a:p>
            <a:pPr marL="342900" marR="0" lvl="0" indent="-34290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GB" sz="1805" kern="1200" dirty="0">
                <a:solidFill>
                  <a:schemeClr val="tx1"/>
                </a:solidFill>
                <a:effectLst/>
                <a:latin typeface="+mn-lt"/>
                <a:ea typeface="+mn-ea"/>
                <a:cs typeface="+mn-cs"/>
              </a:rPr>
              <a:t>It addresses some of the key gaps in and barriers to community engagement in emergencies discussed at the start of this session</a:t>
            </a:r>
          </a:p>
          <a:p>
            <a:pPr marL="0" marR="0" lvl="0" indent="0" algn="l" defTabSz="914400" rtl="0" eaLnBrk="0" fontAlgn="base" latinLnBrk="0" hangingPunct="0">
              <a:lnSpc>
                <a:spcPct val="100000"/>
              </a:lnSpc>
              <a:spcBef>
                <a:spcPct val="30000"/>
              </a:spcBef>
              <a:spcAft>
                <a:spcPct val="0"/>
              </a:spcAft>
              <a:buClrTx/>
              <a:buSzTx/>
              <a:buFont typeface="Arial" panose="020B0604020202020204" pitchFamily="34" charset="0"/>
              <a:buNone/>
              <a:tabLst/>
              <a:defRPr/>
            </a:pPr>
            <a:endParaRPr lang="en-GB" sz="1805" b="1" kern="1200" dirty="0">
              <a:solidFill>
                <a:schemeClr val="tx1"/>
              </a:solidFill>
              <a:effectLst/>
              <a:latin typeface="+mn-lt"/>
              <a:ea typeface="+mn-ea"/>
              <a:cs typeface="+mn-cs"/>
            </a:endParaRPr>
          </a:p>
          <a:p>
            <a:pPr marL="0" marR="0" lvl="0" indent="0" algn="l" defTabSz="914400" rtl="0" eaLnBrk="0" fontAlgn="base" latinLnBrk="0" hangingPunct="0">
              <a:lnSpc>
                <a:spcPct val="100000"/>
              </a:lnSpc>
              <a:spcBef>
                <a:spcPct val="30000"/>
              </a:spcBef>
              <a:spcAft>
                <a:spcPct val="0"/>
              </a:spcAft>
              <a:buClrTx/>
              <a:buSzTx/>
              <a:buFont typeface="Arial" panose="020B0604020202020204" pitchFamily="34" charset="0"/>
              <a:buNone/>
              <a:tabLst/>
              <a:defRPr/>
            </a:pPr>
            <a:r>
              <a:rPr lang="en-GB" sz="1805" b="1" kern="1200" dirty="0">
                <a:solidFill>
                  <a:schemeClr val="tx1"/>
                </a:solidFill>
                <a:effectLst/>
                <a:latin typeface="+mn-lt"/>
                <a:ea typeface="+mn-ea"/>
                <a:cs typeface="+mn-cs"/>
              </a:rPr>
              <a:t>TO MEET THIS ACTION, AT A MINIMUM:</a:t>
            </a:r>
          </a:p>
          <a:p>
            <a:pPr marL="342900" indent="-342900">
              <a:buFont typeface="Arial" panose="020B0604020202020204" pitchFamily="34" charset="0"/>
              <a:buChar char="•"/>
            </a:pPr>
            <a:r>
              <a:rPr lang="en-GB" sz="1805" b="1" kern="1200" dirty="0">
                <a:solidFill>
                  <a:schemeClr val="tx1"/>
                </a:solidFill>
                <a:effectLst/>
                <a:latin typeface="+mn-lt"/>
                <a:ea typeface="+mn-ea"/>
                <a:cs typeface="+mn-cs"/>
              </a:rPr>
              <a:t>Brief all staff and volunteers on community engagement and accountability</a:t>
            </a:r>
          </a:p>
          <a:p>
            <a:pPr marL="1030517" lvl="1" indent="-342900">
              <a:buFont typeface="Arial" panose="020B0604020202020204" pitchFamily="34" charset="0"/>
              <a:buChar char="•"/>
            </a:pPr>
            <a:r>
              <a:rPr lang="en-GB" sz="1805" kern="1200" dirty="0">
                <a:solidFill>
                  <a:schemeClr val="tx1"/>
                </a:solidFill>
                <a:effectLst/>
                <a:latin typeface="+mn-lt"/>
                <a:ea typeface="+mn-ea"/>
                <a:cs typeface="+mn-cs"/>
              </a:rPr>
              <a:t>All staff joining the response should be briefed on community engagement and accountability, including their responsibilities and the different mechanisms being used within the operation. This supports consistent integration across all sectors. Everyone must sign the Code of Conduct and be briefed on prevention of sexual exploitation and abuse, and corruption. Use tools:</a:t>
            </a:r>
          </a:p>
          <a:p>
            <a:endParaRPr lang="en-GB" sz="1805" kern="1200" dirty="0">
              <a:solidFill>
                <a:schemeClr val="tx1"/>
              </a:solidFill>
              <a:effectLst/>
              <a:latin typeface="+mn-lt"/>
              <a:ea typeface="+mn-ea"/>
              <a:cs typeface="+mn-cs"/>
            </a:endParaRPr>
          </a:p>
          <a:p>
            <a:pPr marL="342900" indent="-342900">
              <a:buFont typeface="Arial" panose="020B0604020202020204" pitchFamily="34" charset="0"/>
              <a:buChar char="•"/>
            </a:pPr>
            <a:r>
              <a:rPr lang="en-GB" sz="1805" b="1" kern="1200" dirty="0">
                <a:solidFill>
                  <a:schemeClr val="tx1"/>
                </a:solidFill>
                <a:effectLst/>
                <a:latin typeface="+mn-lt"/>
                <a:ea typeface="+mn-ea"/>
                <a:cs typeface="+mn-cs"/>
              </a:rPr>
              <a:t>Discuss community engagement issues in operational meetings</a:t>
            </a:r>
            <a:endParaRPr lang="en-GB" sz="1805" kern="1200" dirty="0">
              <a:solidFill>
                <a:schemeClr val="tx1"/>
              </a:solidFill>
              <a:effectLst/>
              <a:latin typeface="+mn-lt"/>
              <a:ea typeface="+mn-ea"/>
              <a:cs typeface="+mn-cs"/>
            </a:endParaRPr>
          </a:p>
          <a:p>
            <a:pPr marL="1030517" lvl="1" indent="-342900">
              <a:buFont typeface="Arial" panose="020B0604020202020204" pitchFamily="34" charset="0"/>
              <a:buChar char="•"/>
            </a:pPr>
            <a:r>
              <a:rPr lang="en-GB" sz="1805" kern="1200" dirty="0">
                <a:solidFill>
                  <a:schemeClr val="tx1"/>
                </a:solidFill>
                <a:effectLst/>
                <a:latin typeface="+mn-lt"/>
                <a:ea typeface="+mn-ea"/>
                <a:cs typeface="+mn-cs"/>
              </a:rPr>
              <a:t>Community engagement should be a standing agenda point in all meetings. This includes discussing the quality of community engagement, any gaps, key issues that need to be discussed with the community and how to address issues raised through community feedback and participation. Use tool:</a:t>
            </a:r>
          </a:p>
          <a:p>
            <a:pPr marL="1030517" lvl="1" indent="-342900">
              <a:buFont typeface="Arial" panose="020B0604020202020204" pitchFamily="34" charset="0"/>
              <a:buChar char="•"/>
            </a:pPr>
            <a:endParaRPr lang="en-GB" sz="1805" kern="1200" dirty="0">
              <a:solidFill>
                <a:schemeClr val="tx1"/>
              </a:solidFill>
              <a:effectLst/>
              <a:latin typeface="+mn-lt"/>
              <a:ea typeface="+mn-ea"/>
              <a:cs typeface="+mn-cs"/>
            </a:endParaRPr>
          </a:p>
          <a:p>
            <a:pPr marL="342900" indent="-342900">
              <a:buFont typeface="Arial" panose="020B0604020202020204" pitchFamily="34" charset="0"/>
              <a:buChar char="•"/>
            </a:pPr>
            <a:r>
              <a:rPr lang="en-GB" sz="1805" b="1" kern="1200" dirty="0">
                <a:solidFill>
                  <a:schemeClr val="tx1"/>
                </a:solidFill>
                <a:effectLst/>
                <a:latin typeface="+mn-lt"/>
                <a:ea typeface="+mn-ea"/>
                <a:cs typeface="+mn-cs"/>
              </a:rPr>
              <a:t>Identify a community engagement focal point</a:t>
            </a:r>
            <a:endParaRPr lang="en-GB" sz="1805" kern="1200" dirty="0">
              <a:solidFill>
                <a:schemeClr val="tx1"/>
              </a:solidFill>
              <a:effectLst/>
              <a:latin typeface="+mn-lt"/>
              <a:ea typeface="+mn-ea"/>
              <a:cs typeface="+mn-cs"/>
            </a:endParaRPr>
          </a:p>
          <a:p>
            <a:pPr marL="1030517" lvl="1" indent="-342900">
              <a:buFont typeface="Arial" panose="020B0604020202020204" pitchFamily="34" charset="0"/>
              <a:buChar char="•"/>
            </a:pPr>
            <a:r>
              <a:rPr lang="en-GB" sz="1805" kern="1200" dirty="0">
                <a:solidFill>
                  <a:schemeClr val="tx1"/>
                </a:solidFill>
                <a:effectLst/>
                <a:latin typeface="+mn-lt"/>
                <a:ea typeface="+mn-ea"/>
                <a:cs typeface="+mn-cs"/>
              </a:rPr>
              <a:t>Although everyone has a responsibility to engage communities, a focal point can help to ensure it is not forgotten and properly integrated. This person should have community engagement experience, be at the right level to influence sector leads, and have enough time to dedicate to the role. Ideally, there should be a dedicated staff member.</a:t>
            </a:r>
          </a:p>
          <a:p>
            <a:r>
              <a:rPr lang="en-GB" sz="1805" kern="1200" dirty="0">
                <a:solidFill>
                  <a:schemeClr val="tx1"/>
                </a:solidFill>
                <a:effectLst/>
                <a:latin typeface="+mn-lt"/>
                <a:ea typeface="+mn-ea"/>
                <a:cs typeface="+mn-cs"/>
              </a:rPr>
              <a:t>	</a:t>
            </a:r>
          </a:p>
          <a:p>
            <a:r>
              <a:rPr lang="en-GB" sz="1805" b="1" kern="1200" dirty="0">
                <a:solidFill>
                  <a:schemeClr val="tx1"/>
                </a:solidFill>
                <a:effectLst/>
                <a:latin typeface="+mn-lt"/>
                <a:ea typeface="+mn-ea"/>
                <a:cs typeface="+mn-cs"/>
              </a:rPr>
              <a:t>ADVANCED WHEN THERE IS MORE CAPACITY, TIME, AND RESOURCES</a:t>
            </a:r>
            <a:endParaRPr lang="en-GB" sz="1805" kern="1200" dirty="0">
              <a:solidFill>
                <a:schemeClr val="tx1"/>
              </a:solidFill>
              <a:effectLst/>
              <a:latin typeface="+mn-lt"/>
              <a:ea typeface="+mn-ea"/>
              <a:cs typeface="+mn-cs"/>
            </a:endParaRPr>
          </a:p>
          <a:p>
            <a:pPr marL="342900" indent="-342900">
              <a:buFont typeface="Arial" panose="020B0604020202020204" pitchFamily="34" charset="0"/>
              <a:buChar char="•"/>
            </a:pPr>
            <a:r>
              <a:rPr lang="en-GB" sz="1805" b="1" kern="1200" dirty="0">
                <a:solidFill>
                  <a:schemeClr val="tx1"/>
                </a:solidFill>
                <a:effectLst/>
                <a:latin typeface="+mn-lt"/>
                <a:ea typeface="+mn-ea"/>
                <a:cs typeface="+mn-cs"/>
              </a:rPr>
              <a:t>Train staff and volunteers on community engagement and accountability</a:t>
            </a:r>
            <a:endParaRPr lang="en-GB" sz="1805" kern="1200" dirty="0">
              <a:solidFill>
                <a:schemeClr val="tx1"/>
              </a:solidFill>
              <a:effectLst/>
              <a:latin typeface="+mn-lt"/>
              <a:ea typeface="+mn-ea"/>
              <a:cs typeface="+mn-cs"/>
            </a:endParaRPr>
          </a:p>
          <a:p>
            <a:pPr marL="1030517" lvl="1" indent="-342900">
              <a:buFont typeface="Arial" panose="020B0604020202020204" pitchFamily="34" charset="0"/>
              <a:buChar char="•"/>
            </a:pPr>
            <a:r>
              <a:rPr lang="en-GB" sz="1805" kern="1200" dirty="0">
                <a:solidFill>
                  <a:schemeClr val="tx1"/>
                </a:solidFill>
                <a:effectLst/>
                <a:latin typeface="+mn-lt"/>
                <a:ea typeface="+mn-ea"/>
                <a:cs typeface="+mn-cs"/>
              </a:rPr>
              <a:t>Provide community engagement and accountability training using the two-day branch level training</a:t>
            </a:r>
            <a:r>
              <a:rPr lang="en-GB" sz="1805" kern="1200" baseline="30000" dirty="0">
                <a:solidFill>
                  <a:schemeClr val="tx1"/>
                </a:solidFill>
                <a:effectLst/>
                <a:latin typeface="+mn-lt"/>
                <a:ea typeface="+mn-ea"/>
                <a:cs typeface="+mn-cs"/>
              </a:rPr>
              <a:t> </a:t>
            </a:r>
            <a:r>
              <a:rPr lang="en-GB" sz="1805" kern="1200" dirty="0">
                <a:solidFill>
                  <a:schemeClr val="tx1"/>
                </a:solidFill>
                <a:effectLst/>
                <a:latin typeface="+mn-lt"/>
                <a:ea typeface="+mn-ea"/>
                <a:cs typeface="+mn-cs"/>
              </a:rPr>
              <a:t>or the one-day emergency-specific training packages.</a:t>
            </a:r>
          </a:p>
          <a:p>
            <a:pPr marL="0" marR="0" lvl="0" indent="0" algn="l" defTabSz="914400" rtl="0" eaLnBrk="0" fontAlgn="base" latinLnBrk="0" hangingPunct="0">
              <a:lnSpc>
                <a:spcPct val="100000"/>
              </a:lnSpc>
              <a:spcBef>
                <a:spcPct val="30000"/>
              </a:spcBef>
              <a:spcAft>
                <a:spcPct val="0"/>
              </a:spcAft>
              <a:buClrTx/>
              <a:buSzTx/>
              <a:buFont typeface="Arial" panose="020B0604020202020204" pitchFamily="34" charset="0"/>
              <a:buNone/>
              <a:tabLst/>
              <a:defRPr/>
            </a:pPr>
            <a:endParaRPr lang="en-GB" sz="1805" b="1" kern="1200" dirty="0">
              <a:solidFill>
                <a:schemeClr val="tx1"/>
              </a:solidFill>
              <a:effectLst/>
              <a:latin typeface="+mn-lt"/>
              <a:ea typeface="+mn-ea"/>
              <a:cs typeface="+mn-cs"/>
            </a:endParaRPr>
          </a:p>
          <a:p>
            <a:r>
              <a:rPr lang="en-GB" b="1" dirty="0"/>
              <a:t>Example from the CEA Guide, which can be exchanged for one from your NS or region</a:t>
            </a:r>
          </a:p>
          <a:p>
            <a:r>
              <a:rPr lang="en-GB" sz="1805" b="1" kern="1200" dirty="0">
                <a:solidFill>
                  <a:schemeClr val="tx1"/>
                </a:solidFill>
                <a:effectLst/>
                <a:latin typeface="+mn-lt"/>
                <a:ea typeface="+mn-ea"/>
                <a:cs typeface="+mn-cs"/>
              </a:rPr>
              <a:t>Training volunteers in Madagascar helps build community acceptance</a:t>
            </a:r>
            <a:endParaRPr lang="en-GB" sz="1805" kern="1200" dirty="0">
              <a:solidFill>
                <a:schemeClr val="tx1"/>
              </a:solidFill>
              <a:effectLst/>
              <a:latin typeface="+mn-lt"/>
              <a:ea typeface="+mn-ea"/>
              <a:cs typeface="+mn-cs"/>
            </a:endParaRPr>
          </a:p>
          <a:p>
            <a:r>
              <a:rPr lang="en-GB" sz="1805" kern="1200" dirty="0">
                <a:solidFill>
                  <a:schemeClr val="tx1"/>
                </a:solidFill>
                <a:effectLst/>
                <a:latin typeface="+mn-lt"/>
                <a:ea typeface="+mn-ea"/>
                <a:cs typeface="+mn-cs"/>
              </a:rPr>
              <a:t>When Madagascar Red Cross Society (MRCS), with support from Danish Red Cross (DRC), provided unconditional cash grants as part of a cyclone response, the local volunteers were responsible for carrying out home visits, collecting and sharing information and listening to and discussing peoples’ concerns, fears, and rumours. To prepare them, the team provided training to the volunteers on the project purpose and aims, and the messages that should be disseminated to community members and how to communicate and respond to questions. The valuable knowledge the community volunteers had of the local environment greatly helped in the formulation of these messages. This ensured community volunteers could talk confidently and accurately about the project, including answering difficult questions about selection criteria. This proved critical when suspicion over the fact that money was being provided for free started to spread. Rumours included that the money was ‘dirty’ and that accepting the cash would lead to expectations, obligations, or requests to pay it back. The volunteers were able to listen openly to these concerns and address them by providing information about the purpose of the cash grants and why people were receiving them. This helped to reassure the community about a new and unusual practice and ensured the smooth running of the response. </a:t>
            </a:r>
            <a:endParaRPr lang="en-GB" dirty="0"/>
          </a:p>
          <a:p>
            <a:endParaRPr lang="en-GB" dirty="0"/>
          </a:p>
        </p:txBody>
      </p:sp>
      <p:sp>
        <p:nvSpPr>
          <p:cNvPr id="4" name="Slide Number Placeholder 3"/>
          <p:cNvSpPr>
            <a:spLocks noGrp="1"/>
          </p:cNvSpPr>
          <p:nvPr>
            <p:ph type="sldNum" sz="quarter" idx="5"/>
          </p:nvPr>
        </p:nvSpPr>
        <p:spPr/>
        <p:txBody>
          <a:bodyPr/>
          <a:lstStyle/>
          <a:p>
            <a:pPr>
              <a:defRPr/>
            </a:pPr>
            <a:fld id="{13174689-BECC-4390-B3B9-306A17FD432A}" type="slidenum">
              <a:rPr lang="en-US" altLang="ru-RU" smtClean="0"/>
              <a:pPr>
                <a:defRPr/>
              </a:pPr>
              <a:t>32</a:t>
            </a:fld>
            <a:endParaRPr lang="en-US" altLang="ru-RU"/>
          </a:p>
        </p:txBody>
      </p:sp>
    </p:spTree>
    <p:extLst>
      <p:ext uri="{BB962C8B-B14F-4D97-AF65-F5344CB8AC3E}">
        <p14:creationId xmlns:p14="http://schemas.microsoft.com/office/powerpoint/2010/main" val="408577382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a:t>FACILITATOR NOTES</a:t>
            </a:r>
          </a:p>
          <a:p>
            <a:endParaRPr lang="en-GB" dirty="0"/>
          </a:p>
          <a:p>
            <a:r>
              <a:rPr lang="en-GB" b="1" dirty="0"/>
              <a:t>Example from the CEA Guide, which can be exchanged for one from your NS or region</a:t>
            </a:r>
          </a:p>
          <a:p>
            <a:r>
              <a:rPr lang="en-GB" sz="1805" b="1" kern="1200" dirty="0">
                <a:solidFill>
                  <a:schemeClr val="tx1"/>
                </a:solidFill>
                <a:effectLst/>
                <a:latin typeface="+mn-lt"/>
                <a:ea typeface="+mn-ea"/>
                <a:cs typeface="+mn-cs"/>
              </a:rPr>
              <a:t>Training volunteers in Madagascar helps build community acceptance</a:t>
            </a:r>
            <a:endParaRPr lang="en-GB" sz="1805" kern="1200" dirty="0">
              <a:solidFill>
                <a:schemeClr val="tx1"/>
              </a:solidFill>
              <a:effectLst/>
              <a:latin typeface="+mn-lt"/>
              <a:ea typeface="+mn-ea"/>
              <a:cs typeface="+mn-cs"/>
            </a:endParaRPr>
          </a:p>
          <a:p>
            <a:r>
              <a:rPr lang="en-GB" sz="1805" kern="1200" dirty="0">
                <a:solidFill>
                  <a:schemeClr val="tx1"/>
                </a:solidFill>
                <a:effectLst/>
                <a:latin typeface="+mn-lt"/>
                <a:ea typeface="+mn-ea"/>
                <a:cs typeface="+mn-cs"/>
              </a:rPr>
              <a:t>When Madagascar Red Cross Society (MRCS), with support from Danish Red Cross (DRC), provided unconditional cash grants as part of a cyclone response, the local volunteers were responsible for carrying out home visits, collecting and sharing information and listening to and discussing peoples’ concerns, fears, and rumours. To prepare them, the team provided training to the volunteers on the project purpose and aims, and the messages that should be disseminated to community members and how to communicate and respond to questions. The valuable knowledge the community volunteers had of the local environment greatly helped in the formulation of these messages. This ensured community volunteers could talk confidently and accurately about the project, including answering difficult questions about selection criteria. This proved critical when suspicion over the fact that money was being provided for free started to spread. Rumours included that the money was ‘dirty’ and that accepting the cash would lead to expectations, obligations, or requests to pay it back. The volunteers were able to listen openly to these concerns and address them by providing information about the purpose of the cash grants and why people were receiving them. This helped to reassure the community about a new and unusual practice and ensured the smooth running of the response. </a:t>
            </a:r>
            <a:endParaRPr lang="en-GB" dirty="0"/>
          </a:p>
          <a:p>
            <a:endParaRPr lang="en-GB" dirty="0"/>
          </a:p>
        </p:txBody>
      </p:sp>
      <p:sp>
        <p:nvSpPr>
          <p:cNvPr id="4" name="Slide Number Placeholder 3"/>
          <p:cNvSpPr>
            <a:spLocks noGrp="1"/>
          </p:cNvSpPr>
          <p:nvPr>
            <p:ph type="sldNum" sz="quarter" idx="5"/>
          </p:nvPr>
        </p:nvSpPr>
        <p:spPr/>
        <p:txBody>
          <a:bodyPr/>
          <a:lstStyle/>
          <a:p>
            <a:pPr>
              <a:defRPr/>
            </a:pPr>
            <a:fld id="{13174689-BECC-4390-B3B9-306A17FD432A}" type="slidenum">
              <a:rPr lang="en-US" altLang="ru-RU" smtClean="0"/>
              <a:pPr>
                <a:defRPr/>
              </a:pPr>
              <a:t>33</a:t>
            </a:fld>
            <a:endParaRPr lang="en-US" altLang="ru-RU"/>
          </a:p>
        </p:txBody>
      </p:sp>
    </p:spTree>
    <p:extLst>
      <p:ext uri="{BB962C8B-B14F-4D97-AF65-F5344CB8AC3E}">
        <p14:creationId xmlns:p14="http://schemas.microsoft.com/office/powerpoint/2010/main" val="2411226178"/>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50000"/>
              </a:spcBef>
            </a:pPr>
            <a:r>
              <a:rPr lang="en-GB" sz="1800" b="1" dirty="0">
                <a:latin typeface="Calibri" charset="0"/>
                <a:ea typeface="ＭＳ Ｐゴシック" charset="0"/>
              </a:rPr>
              <a:t>FACILITATOR NOTES</a:t>
            </a:r>
          </a:p>
          <a:p>
            <a:pPr>
              <a:spcBef>
                <a:spcPct val="50000"/>
              </a:spcBef>
            </a:pPr>
            <a:endParaRPr lang="en-GB" sz="1800" b="1" dirty="0">
              <a:latin typeface="Calibri" charset="0"/>
              <a:ea typeface="ＭＳ Ｐゴシック" charset="0"/>
            </a:endParaRPr>
          </a:p>
          <a:p>
            <a:pPr marL="285750" indent="-285750">
              <a:spcBef>
                <a:spcPct val="50000"/>
              </a:spcBef>
              <a:buFont typeface="Arial" panose="020B0604020202020204" pitchFamily="34" charset="0"/>
              <a:buChar char="•"/>
            </a:pPr>
            <a:r>
              <a:rPr lang="en-GB" sz="1800" b="0" dirty="0">
                <a:latin typeface="Calibri" charset="0"/>
                <a:ea typeface="ＭＳ Ｐゴシック" charset="0"/>
              </a:rPr>
              <a:t>These are some of the most useful CEA tools that can help you meet minimum action 1 and integrate CEA across the emergency response</a:t>
            </a:r>
          </a:p>
          <a:p>
            <a:pPr marL="285750" indent="-285750">
              <a:spcBef>
                <a:spcPct val="50000"/>
              </a:spcBef>
              <a:buFont typeface="Arial" panose="020B0604020202020204" pitchFamily="34" charset="0"/>
              <a:buChar char="•"/>
            </a:pPr>
            <a:r>
              <a:rPr lang="en-GB" sz="1800" b="0" dirty="0">
                <a:latin typeface="Calibri" charset="0"/>
                <a:ea typeface="ＭＳ Ｐゴシック" charset="0"/>
              </a:rPr>
              <a:t>They include</a:t>
            </a:r>
          </a:p>
          <a:p>
            <a:pPr marL="285750" indent="-285750">
              <a:spcBef>
                <a:spcPct val="50000"/>
              </a:spcBef>
              <a:buFont typeface="Arial" panose="020B0604020202020204" pitchFamily="34" charset="0"/>
              <a:buChar char="•"/>
            </a:pPr>
            <a:endParaRPr lang="en-GB" sz="1800" b="0" kern="1200" dirty="0">
              <a:solidFill>
                <a:schemeClr val="tx1"/>
              </a:solidFill>
              <a:effectLst/>
              <a:latin typeface="Calibri" charset="0"/>
              <a:ea typeface="ＭＳ Ｐゴシック" charset="0"/>
              <a:cs typeface="+mn-cs"/>
            </a:endParaRPr>
          </a:p>
          <a:p>
            <a:pPr marL="0" indent="0">
              <a:spcBef>
                <a:spcPct val="50000"/>
              </a:spcBef>
              <a:buFont typeface="Arial" panose="020B0604020202020204" pitchFamily="34" charset="0"/>
              <a:buNone/>
            </a:pPr>
            <a:r>
              <a:rPr lang="en-GB" sz="1805" b="1" kern="1200" dirty="0">
                <a:solidFill>
                  <a:schemeClr val="tx1"/>
                </a:solidFill>
                <a:effectLst/>
                <a:latin typeface="Calibri" charset="0"/>
                <a:ea typeface="ＭＳ Ｐゴシック" charset="0"/>
                <a:cs typeface="+mn-cs"/>
              </a:rPr>
              <a:t>Tool </a:t>
            </a:r>
            <a:r>
              <a:rPr lang="en-GB" sz="1805" b="1" kern="1200" dirty="0">
                <a:solidFill>
                  <a:schemeClr val="tx1"/>
                </a:solidFill>
                <a:effectLst/>
                <a:latin typeface="+mn-lt"/>
                <a:ea typeface="+mn-ea"/>
                <a:cs typeface="+mn-cs"/>
              </a:rPr>
              <a:t>8: CEA job descriptions </a:t>
            </a:r>
          </a:p>
          <a:p>
            <a:pPr marL="0" lvl="0" indent="0">
              <a:spcBef>
                <a:spcPct val="50000"/>
              </a:spcBef>
              <a:buFont typeface="Arial" panose="020B0604020202020204" pitchFamily="34" charset="0"/>
              <a:buNone/>
            </a:pPr>
            <a:r>
              <a:rPr lang="en-GB" sz="1805" kern="1200" dirty="0">
                <a:solidFill>
                  <a:schemeClr val="tx1"/>
                </a:solidFill>
                <a:effectLst/>
                <a:latin typeface="+mn-lt"/>
                <a:ea typeface="+mn-ea"/>
                <a:cs typeface="+mn-cs"/>
              </a:rPr>
              <a:t>Includes examples of CEA responsibilities that can be added to job descriptions, sample CEA-specific job descriptions, CEA competencies and CEA surge role profiles. </a:t>
            </a:r>
          </a:p>
          <a:p>
            <a:pPr marL="0" lvl="0" indent="0">
              <a:spcBef>
                <a:spcPct val="50000"/>
              </a:spcBef>
              <a:buFont typeface="Arial" panose="020B0604020202020204" pitchFamily="34" charset="0"/>
              <a:buNone/>
            </a:pPr>
            <a:endParaRPr lang="en-GB" sz="1805" kern="1200" dirty="0">
              <a:solidFill>
                <a:schemeClr val="tx1"/>
              </a:solidFill>
              <a:effectLst/>
              <a:latin typeface="+mn-lt"/>
              <a:ea typeface="+mn-ea"/>
              <a:cs typeface="+mn-cs"/>
            </a:endParaRPr>
          </a:p>
          <a:p>
            <a:r>
              <a:rPr lang="en-GB" sz="1805" b="1" kern="1200" dirty="0">
                <a:solidFill>
                  <a:schemeClr val="tx1"/>
                </a:solidFill>
                <a:effectLst/>
                <a:latin typeface="+mn-lt"/>
                <a:ea typeface="+mn-ea"/>
                <a:cs typeface="+mn-cs"/>
              </a:rPr>
              <a:t>10 Code of Conduct briefing</a:t>
            </a:r>
          </a:p>
          <a:p>
            <a:r>
              <a:rPr lang="en-GB" sz="1805" kern="1200" dirty="0">
                <a:solidFill>
                  <a:schemeClr val="tx1"/>
                </a:solidFill>
                <a:effectLst/>
                <a:latin typeface="+mn-lt"/>
                <a:ea typeface="+mn-ea"/>
                <a:cs typeface="+mn-cs"/>
              </a:rPr>
              <a:t>A briefing for new staff and volunteers on the Code of Conduct and what this means for their behaviour in communities, including an overview of safeguarding policies such as prevention of sexual exploitation and abuse, child safeguarding etc. </a:t>
            </a:r>
          </a:p>
          <a:p>
            <a:r>
              <a:rPr lang="en-GB" sz="1805" kern="1200" dirty="0">
                <a:solidFill>
                  <a:schemeClr val="tx1"/>
                </a:solidFill>
                <a:effectLst/>
                <a:latin typeface="+mn-lt"/>
                <a:ea typeface="+mn-ea"/>
                <a:cs typeface="+mn-cs"/>
              </a:rPr>
              <a:t> </a:t>
            </a:r>
          </a:p>
          <a:p>
            <a:r>
              <a:rPr lang="en-GB" sz="1805" b="1" kern="1200" dirty="0">
                <a:solidFill>
                  <a:schemeClr val="tx1"/>
                </a:solidFill>
                <a:effectLst/>
                <a:latin typeface="+mn-lt"/>
                <a:ea typeface="+mn-ea"/>
                <a:cs typeface="+mn-cs"/>
              </a:rPr>
              <a:t>23 SOP for CEA in emergencies</a:t>
            </a:r>
          </a:p>
          <a:p>
            <a:r>
              <a:rPr lang="en-GB" sz="1805" kern="1200" dirty="0">
                <a:solidFill>
                  <a:schemeClr val="tx1"/>
                </a:solidFill>
                <a:effectLst/>
                <a:latin typeface="+mn-lt"/>
                <a:ea typeface="+mn-ea"/>
                <a:cs typeface="+mn-cs"/>
              </a:rPr>
              <a:t>Overview of the main tasks and responsibilities of CEA staff and delegates working in emergency operations, including timeframes for actions and who is responsible.</a:t>
            </a:r>
          </a:p>
          <a:p>
            <a:endParaRPr lang="en-GB" sz="1805" kern="1200" dirty="0">
              <a:solidFill>
                <a:schemeClr val="tx1"/>
              </a:solidFill>
              <a:effectLst/>
              <a:latin typeface="+mn-lt"/>
              <a:ea typeface="+mn-ea"/>
              <a:cs typeface="+mn-cs"/>
            </a:endParaRPr>
          </a:p>
          <a:p>
            <a:r>
              <a:rPr lang="en-GB" sz="1805" b="1" kern="1200" dirty="0">
                <a:solidFill>
                  <a:schemeClr val="tx1"/>
                </a:solidFill>
                <a:effectLst/>
                <a:latin typeface="+mn-lt"/>
                <a:ea typeface="+mn-ea"/>
                <a:cs typeface="+mn-cs"/>
              </a:rPr>
              <a:t>24 CEA checklists for sectors and roles (in emergency response)</a:t>
            </a:r>
          </a:p>
          <a:p>
            <a:r>
              <a:rPr lang="en-GB" sz="1805" kern="1200" dirty="0">
                <a:solidFill>
                  <a:schemeClr val="tx1"/>
                </a:solidFill>
                <a:effectLst/>
                <a:latin typeface="+mn-lt"/>
                <a:ea typeface="+mn-ea"/>
                <a:cs typeface="+mn-cs"/>
              </a:rPr>
              <a:t>Guidance on the practical actions that staff from different sectors should take to ensure a good level of engagement throughout different stages of an emergency response. These checklists help to identify any gaps or areas where community engagement could be strengthened.</a:t>
            </a:r>
          </a:p>
          <a:p>
            <a:endParaRPr lang="en-GB" sz="1805" kern="1200" dirty="0">
              <a:solidFill>
                <a:schemeClr val="tx1"/>
              </a:solidFill>
              <a:effectLst/>
              <a:latin typeface="+mn-lt"/>
              <a:ea typeface="+mn-ea"/>
              <a:cs typeface="+mn-cs"/>
            </a:endParaRPr>
          </a:p>
          <a:p>
            <a:r>
              <a:rPr lang="en-GB" sz="1805" b="1" kern="1200" dirty="0">
                <a:solidFill>
                  <a:schemeClr val="tx1"/>
                </a:solidFill>
                <a:effectLst/>
                <a:latin typeface="+mn-lt"/>
                <a:ea typeface="+mn-ea"/>
                <a:cs typeface="+mn-cs"/>
              </a:rPr>
              <a:t>25 CEA in emergencies briefing for staff</a:t>
            </a:r>
          </a:p>
          <a:p>
            <a:r>
              <a:rPr lang="en-GB" sz="1805" kern="1200" dirty="0">
                <a:solidFill>
                  <a:schemeClr val="tx1"/>
                </a:solidFill>
                <a:effectLst/>
                <a:latin typeface="+mn-lt"/>
                <a:ea typeface="+mn-ea"/>
                <a:cs typeface="+mn-cs"/>
              </a:rPr>
              <a:t>A briefing on CEA for staff joining an emergency response operation, including why we need to engage with communities during an emergency, and the roles and responsibilities of all staff in strengthening CEA during a response. </a:t>
            </a:r>
          </a:p>
          <a:p>
            <a:endParaRPr lang="en-GB" sz="1805" kern="1200" dirty="0">
              <a:solidFill>
                <a:schemeClr val="tx1"/>
              </a:solidFill>
              <a:effectLst/>
              <a:latin typeface="+mn-lt"/>
              <a:ea typeface="+mn-ea"/>
              <a:cs typeface="+mn-cs"/>
            </a:endParaRPr>
          </a:p>
          <a:p>
            <a:pPr marL="285750" indent="-285750">
              <a:spcBef>
                <a:spcPct val="50000"/>
              </a:spcBef>
              <a:buFont typeface="Arial" panose="020B0604020202020204" pitchFamily="34" charset="0"/>
              <a:buChar char="•"/>
            </a:pPr>
            <a:endParaRPr lang="en-GB" sz="1800" b="0" dirty="0">
              <a:latin typeface="Calibri" charset="0"/>
              <a:ea typeface="ＭＳ Ｐゴシック" charset="0"/>
            </a:endParaRPr>
          </a:p>
          <a:p>
            <a:pPr>
              <a:spcBef>
                <a:spcPct val="50000"/>
              </a:spcBef>
            </a:pPr>
            <a:endParaRPr lang="en-US" sz="1800" dirty="0"/>
          </a:p>
          <a:p>
            <a:pPr marL="342900" lvl="0" indent="-342900">
              <a:buFont typeface="Arial" panose="020B0604020202020204" pitchFamily="34" charset="0"/>
              <a:buChar char="•"/>
            </a:pPr>
            <a:endParaRPr lang="en-GB" sz="1805" kern="1200" dirty="0">
              <a:solidFill>
                <a:schemeClr val="tx1"/>
              </a:solidFill>
              <a:effectLst/>
              <a:latin typeface="+mn-lt"/>
              <a:ea typeface="+mn-ea"/>
              <a:cs typeface="+mn-cs"/>
            </a:endParaRPr>
          </a:p>
          <a:p>
            <a:pPr marL="1030517" lvl="1" indent="-342900">
              <a:buFont typeface="Arial" panose="020B0604020202020204" pitchFamily="34" charset="0"/>
              <a:buChar char="•"/>
            </a:pPr>
            <a:endParaRPr lang="en-US" b="0" dirty="0"/>
          </a:p>
          <a:p>
            <a:pPr marL="342900" indent="-342900">
              <a:buFont typeface="Arial" panose="020B0604020202020204" pitchFamily="34" charset="0"/>
              <a:buChar char="•"/>
            </a:pPr>
            <a:endParaRPr lang="en-US" dirty="0"/>
          </a:p>
          <a:p>
            <a:pPr marL="0" indent="0">
              <a:buFont typeface="Arial" panose="020B0604020202020204" pitchFamily="34" charset="0"/>
              <a:buNone/>
            </a:pPr>
            <a:endParaRPr lang="en-US" dirty="0"/>
          </a:p>
          <a:p>
            <a:pPr marL="342900" indent="-342900">
              <a:buFont typeface="Arial" panose="020B0604020202020204" pitchFamily="34" charset="0"/>
              <a:buChar char="•"/>
            </a:pPr>
            <a:endParaRPr lang="en-US" dirty="0"/>
          </a:p>
        </p:txBody>
      </p:sp>
      <p:sp>
        <p:nvSpPr>
          <p:cNvPr id="4" name="Slide Number Placeholder 3"/>
          <p:cNvSpPr>
            <a:spLocks noGrp="1"/>
          </p:cNvSpPr>
          <p:nvPr>
            <p:ph type="sldNum" sz="quarter" idx="5"/>
          </p:nvPr>
        </p:nvSpPr>
        <p:spPr/>
        <p:txBody>
          <a:bodyPr/>
          <a:lstStyle/>
          <a:p>
            <a:pPr>
              <a:defRPr/>
            </a:pPr>
            <a:fld id="{13174689-BECC-4390-B3B9-306A17FD432A}" type="slidenum">
              <a:rPr lang="en-US" altLang="ru-RU" smtClean="0"/>
              <a:pPr>
                <a:defRPr/>
              </a:pPr>
              <a:t>34</a:t>
            </a:fld>
            <a:endParaRPr lang="en-US" altLang="ru-RU"/>
          </a:p>
        </p:txBody>
      </p:sp>
    </p:spTree>
    <p:extLst>
      <p:ext uri="{BB962C8B-B14F-4D97-AF65-F5344CB8AC3E}">
        <p14:creationId xmlns:p14="http://schemas.microsoft.com/office/powerpoint/2010/main" val="3264376706"/>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a:defRPr/>
            </a:pPr>
            <a:fld id="{13174689-BECC-4390-B3B9-306A17FD432A}" type="slidenum">
              <a:rPr lang="en-US" altLang="ru-RU" smtClean="0"/>
              <a:pPr>
                <a:defRPr/>
              </a:pPr>
              <a:t>36</a:t>
            </a:fld>
            <a:endParaRPr lang="en-US" altLang="ru-RU"/>
          </a:p>
        </p:txBody>
      </p:sp>
    </p:spTree>
    <p:extLst>
      <p:ext uri="{BB962C8B-B14F-4D97-AF65-F5344CB8AC3E}">
        <p14:creationId xmlns:p14="http://schemas.microsoft.com/office/powerpoint/2010/main" val="338138291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50000"/>
              </a:spcBef>
            </a:pPr>
            <a:r>
              <a:rPr lang="en-GB" sz="1800" b="1" dirty="0">
                <a:latin typeface="Calibri" charset="0"/>
                <a:ea typeface="ＭＳ Ｐゴシック" charset="0"/>
              </a:rPr>
              <a:t>FACILITATOR NOTES</a:t>
            </a:r>
          </a:p>
          <a:p>
            <a:pPr>
              <a:spcBef>
                <a:spcPct val="50000"/>
              </a:spcBef>
            </a:pPr>
            <a:endParaRPr lang="en-US" sz="1800" dirty="0"/>
          </a:p>
          <a:p>
            <a:r>
              <a:rPr lang="en-GB" sz="1805" b="1" kern="1200" dirty="0">
                <a:solidFill>
                  <a:schemeClr val="tx1"/>
                </a:solidFill>
                <a:effectLst/>
                <a:latin typeface="+mn-lt"/>
                <a:ea typeface="+mn-ea"/>
                <a:cs typeface="+mn-cs"/>
              </a:rPr>
              <a:t>CEA Minimum Action in Emergencies #2. Understand community needs, capacities, and context</a:t>
            </a:r>
          </a:p>
          <a:p>
            <a:r>
              <a:rPr lang="en-GB" sz="1805" kern="1200" dirty="0">
                <a:solidFill>
                  <a:schemeClr val="tx1"/>
                </a:solidFill>
                <a:effectLst/>
                <a:latin typeface="+mn-lt"/>
                <a:ea typeface="+mn-ea"/>
                <a:cs typeface="+mn-cs"/>
              </a:rPr>
              <a:t>Otherwise, there is a risk the operation will fail to meet people’s needs, undermine local capacity, or do more harm than good. This damages the National Society’s credibility and leads to a loss of time and resources while mistakes are corrected. Use Tool 13: CEA in Assessments for this action </a:t>
            </a:r>
          </a:p>
          <a:p>
            <a:r>
              <a:rPr lang="en-GB" sz="1805" kern="1200" dirty="0">
                <a:solidFill>
                  <a:schemeClr val="tx1"/>
                </a:solidFill>
                <a:effectLst/>
                <a:latin typeface="+mn-lt"/>
                <a:ea typeface="+mn-ea"/>
                <a:cs typeface="+mn-cs"/>
              </a:rPr>
              <a:t> </a:t>
            </a:r>
          </a:p>
          <a:p>
            <a:r>
              <a:rPr lang="en-GB" sz="1805" b="1" kern="1200" dirty="0">
                <a:solidFill>
                  <a:schemeClr val="tx1"/>
                </a:solidFill>
                <a:effectLst/>
                <a:latin typeface="+mn-lt"/>
                <a:ea typeface="+mn-ea"/>
                <a:cs typeface="+mn-cs"/>
              </a:rPr>
              <a:t>AT A MINIMUM WHEN CAPACITY, TIME AND RESOURCES ARE LIMITED:</a:t>
            </a:r>
          </a:p>
          <a:p>
            <a:pPr marL="342900" indent="-342900">
              <a:buFont typeface="Arial" panose="020B0604020202020204" pitchFamily="34" charset="0"/>
              <a:buChar char="•"/>
            </a:pPr>
            <a:r>
              <a:rPr lang="en-GB" sz="1805" b="1" kern="1200" dirty="0">
                <a:solidFill>
                  <a:schemeClr val="tx1"/>
                </a:solidFill>
                <a:effectLst/>
                <a:latin typeface="+mn-lt"/>
                <a:ea typeface="+mn-ea"/>
                <a:cs typeface="+mn-cs"/>
              </a:rPr>
              <a:t>Internal &amp; external secondary data review</a:t>
            </a:r>
            <a:endParaRPr lang="en-GB" sz="1805" kern="1200" dirty="0">
              <a:solidFill>
                <a:schemeClr val="tx1"/>
              </a:solidFill>
              <a:effectLst/>
              <a:latin typeface="+mn-lt"/>
              <a:ea typeface="+mn-ea"/>
              <a:cs typeface="+mn-cs"/>
            </a:endParaRPr>
          </a:p>
          <a:p>
            <a:pPr marL="1030517" lvl="1" indent="-342900">
              <a:buFont typeface="Arial" panose="020B0604020202020204" pitchFamily="34" charset="0"/>
              <a:buChar char="•"/>
            </a:pPr>
            <a:r>
              <a:rPr lang="en-GB" sz="1805" kern="1200" dirty="0">
                <a:solidFill>
                  <a:schemeClr val="tx1"/>
                </a:solidFill>
                <a:effectLst/>
                <a:latin typeface="+mn-lt"/>
                <a:ea typeface="+mn-ea"/>
                <a:cs typeface="+mn-cs"/>
              </a:rPr>
              <a:t>Save time and resources, and reduce assessment fatigue in communities, by checking what information the National Society already has about the affected areas. For example, previous programme or operation</a:t>
            </a:r>
          </a:p>
          <a:p>
            <a:pPr marL="342900" indent="-342900">
              <a:buFont typeface="Arial" panose="020B0604020202020204" pitchFamily="34" charset="0"/>
              <a:buChar char="•"/>
            </a:pPr>
            <a:r>
              <a:rPr lang="en-GB" sz="1805" b="1" kern="1200" dirty="0">
                <a:solidFill>
                  <a:schemeClr val="tx1"/>
                </a:solidFill>
                <a:effectLst/>
                <a:latin typeface="+mn-lt"/>
                <a:ea typeface="+mn-ea"/>
                <a:cs typeface="+mn-cs"/>
              </a:rPr>
              <a:t>Rapid needs &amp; context analysis</a:t>
            </a:r>
            <a:endParaRPr lang="en-GB" sz="1805" kern="1200" dirty="0">
              <a:solidFill>
                <a:schemeClr val="tx1"/>
              </a:solidFill>
              <a:effectLst/>
              <a:latin typeface="+mn-lt"/>
              <a:ea typeface="+mn-ea"/>
              <a:cs typeface="+mn-cs"/>
            </a:endParaRPr>
          </a:p>
          <a:p>
            <a:pPr marL="1030517" lvl="1" indent="-342900">
              <a:buFont typeface="Arial" panose="020B0604020202020204" pitchFamily="34" charset="0"/>
              <a:buChar char="•"/>
            </a:pPr>
            <a:r>
              <a:rPr lang="en-GB" sz="1805" kern="1200" dirty="0">
                <a:solidFill>
                  <a:schemeClr val="tx1"/>
                </a:solidFill>
                <a:effectLst/>
                <a:latin typeface="+mn-lt"/>
                <a:ea typeface="+mn-ea"/>
                <a:cs typeface="+mn-cs"/>
              </a:rPr>
              <a:t>Get a basic understanding of the needs, priorities, and context through simple, fast approaches such as direct observation, secondary data, key informant interviews and speaking to local volunteers. Speak to different community representatives and groups. </a:t>
            </a:r>
          </a:p>
          <a:p>
            <a:pPr marL="1030517" lvl="1" indent="-342900">
              <a:buFont typeface="Arial" panose="020B0604020202020204" pitchFamily="34" charset="0"/>
              <a:buChar char="•"/>
            </a:pPr>
            <a:endParaRPr lang="en-GB" sz="1805" kern="1200" dirty="0">
              <a:solidFill>
                <a:schemeClr val="tx1"/>
              </a:solidFill>
              <a:effectLst/>
              <a:latin typeface="+mn-lt"/>
              <a:ea typeface="+mn-ea"/>
              <a:cs typeface="+mn-cs"/>
            </a:endParaRPr>
          </a:p>
          <a:p>
            <a:r>
              <a:rPr lang="en-GB" sz="1805" b="1" kern="1200" dirty="0">
                <a:solidFill>
                  <a:schemeClr val="tx1"/>
                </a:solidFill>
                <a:effectLst/>
                <a:latin typeface="+mn-lt"/>
                <a:ea typeface="+mn-ea"/>
                <a:cs typeface="+mn-cs"/>
              </a:rPr>
              <a:t>ADVANCED WHEN THERE IS MORE CAPACITY, TIME, AND RESOURCES</a:t>
            </a:r>
          </a:p>
          <a:p>
            <a:pPr marL="342900" indent="-342900">
              <a:buFont typeface="Arial" panose="020B0604020202020204" pitchFamily="34" charset="0"/>
              <a:buChar char="•"/>
            </a:pPr>
            <a:r>
              <a:rPr lang="en-GB" sz="1805" kern="1200" dirty="0">
                <a:solidFill>
                  <a:schemeClr val="tx1"/>
                </a:solidFill>
                <a:effectLst/>
                <a:latin typeface="+mn-lt"/>
                <a:ea typeface="+mn-ea"/>
                <a:cs typeface="+mn-cs"/>
              </a:rPr>
              <a:t> </a:t>
            </a:r>
            <a:r>
              <a:rPr lang="en-GB" sz="1805" b="1" kern="1200" dirty="0">
                <a:solidFill>
                  <a:schemeClr val="tx1"/>
                </a:solidFill>
                <a:effectLst/>
                <a:latin typeface="+mn-lt"/>
                <a:ea typeface="+mn-ea"/>
                <a:cs typeface="+mn-cs"/>
              </a:rPr>
              <a:t>In-depth context and needs analysis</a:t>
            </a:r>
          </a:p>
          <a:p>
            <a:pPr marL="1030517" lvl="1" indent="-342900">
              <a:buFont typeface="Arial" panose="020B0604020202020204" pitchFamily="34" charset="0"/>
              <a:buChar char="•"/>
            </a:pPr>
            <a:r>
              <a:rPr lang="en-GB" sz="1805" kern="1200" dirty="0">
                <a:solidFill>
                  <a:schemeClr val="tx1"/>
                </a:solidFill>
                <a:effectLst/>
                <a:latin typeface="+mn-lt"/>
                <a:ea typeface="+mn-ea"/>
                <a:cs typeface="+mn-cs"/>
              </a:rPr>
              <a:t>Expand the rapid needs and context analysis, to get a more in-depth understanding of the situation.  </a:t>
            </a:r>
            <a:endParaRPr lang="en-GB" sz="1805" b="1" kern="1200" dirty="0">
              <a:solidFill>
                <a:schemeClr val="tx1"/>
              </a:solidFill>
              <a:effectLst/>
              <a:latin typeface="+mn-lt"/>
              <a:ea typeface="+mn-ea"/>
              <a:cs typeface="+mn-cs"/>
            </a:endParaRPr>
          </a:p>
          <a:p>
            <a:pPr marL="342900" indent="-342900">
              <a:buFont typeface="Arial" panose="020B0604020202020204" pitchFamily="34" charset="0"/>
              <a:buChar char="•"/>
            </a:pPr>
            <a:r>
              <a:rPr lang="en-GB" sz="1805" b="1" kern="1200" dirty="0">
                <a:solidFill>
                  <a:schemeClr val="tx1"/>
                </a:solidFill>
                <a:effectLst/>
                <a:latin typeface="+mn-lt"/>
                <a:ea typeface="+mn-ea"/>
                <a:cs typeface="+mn-cs"/>
              </a:rPr>
              <a:t>Consider an interagency joint assessment</a:t>
            </a:r>
            <a:endParaRPr lang="en-GB" sz="1805" kern="1200" dirty="0">
              <a:solidFill>
                <a:schemeClr val="tx1"/>
              </a:solidFill>
              <a:effectLst/>
              <a:latin typeface="+mn-lt"/>
              <a:ea typeface="+mn-ea"/>
              <a:cs typeface="+mn-cs"/>
            </a:endParaRPr>
          </a:p>
          <a:p>
            <a:pPr marL="1030517" lvl="1" indent="-342900">
              <a:buFont typeface="Arial" panose="020B0604020202020204" pitchFamily="34" charset="0"/>
              <a:buChar char="•"/>
            </a:pPr>
            <a:r>
              <a:rPr lang="en-GB" sz="1805" kern="1200" dirty="0">
                <a:solidFill>
                  <a:schemeClr val="tx1"/>
                </a:solidFill>
                <a:effectLst/>
                <a:latin typeface="+mn-lt"/>
                <a:ea typeface="+mn-ea"/>
                <a:cs typeface="+mn-cs"/>
              </a:rPr>
              <a:t>In larger emergencies, it may be possible to carry out a joint needs and context analysis with other agencies. This can save time and resources and reduce assessment fatigue in communities.</a:t>
            </a:r>
          </a:p>
          <a:p>
            <a:pPr marL="342900" lvl="0" indent="-342900">
              <a:buFont typeface="Arial" panose="020B0604020202020204" pitchFamily="34" charset="0"/>
              <a:buChar char="•"/>
            </a:pPr>
            <a:endParaRPr lang="en-GB" sz="1805" kern="1200" dirty="0">
              <a:solidFill>
                <a:schemeClr val="tx1"/>
              </a:solidFill>
              <a:effectLst/>
              <a:latin typeface="+mn-lt"/>
              <a:ea typeface="+mn-ea"/>
              <a:cs typeface="+mn-cs"/>
            </a:endParaRPr>
          </a:p>
          <a:p>
            <a:pPr marL="1030517" lvl="1" indent="-342900">
              <a:buFont typeface="Arial" panose="020B0604020202020204" pitchFamily="34" charset="0"/>
              <a:buChar char="•"/>
            </a:pPr>
            <a:endParaRPr lang="en-US" b="0" dirty="0"/>
          </a:p>
          <a:p>
            <a:pPr marL="342900" indent="-342900">
              <a:buFont typeface="Arial" panose="020B0604020202020204" pitchFamily="34" charset="0"/>
              <a:buChar char="•"/>
            </a:pPr>
            <a:endParaRPr lang="en-US" dirty="0"/>
          </a:p>
          <a:p>
            <a:pPr marL="0" indent="0">
              <a:buFont typeface="Arial" panose="020B0604020202020204" pitchFamily="34" charset="0"/>
              <a:buNone/>
            </a:pPr>
            <a:endParaRPr lang="en-US" dirty="0"/>
          </a:p>
          <a:p>
            <a:pPr marL="342900" indent="-342900">
              <a:buFont typeface="Arial" panose="020B0604020202020204" pitchFamily="34" charset="0"/>
              <a:buChar char="•"/>
            </a:pPr>
            <a:endParaRPr lang="en-US" dirty="0"/>
          </a:p>
        </p:txBody>
      </p:sp>
      <p:sp>
        <p:nvSpPr>
          <p:cNvPr id="4" name="Slide Number Placeholder 3"/>
          <p:cNvSpPr>
            <a:spLocks noGrp="1"/>
          </p:cNvSpPr>
          <p:nvPr>
            <p:ph type="sldNum" sz="quarter" idx="5"/>
          </p:nvPr>
        </p:nvSpPr>
        <p:spPr/>
        <p:txBody>
          <a:bodyPr/>
          <a:lstStyle/>
          <a:p>
            <a:pPr>
              <a:defRPr/>
            </a:pPr>
            <a:fld id="{13174689-BECC-4390-B3B9-306A17FD432A}" type="slidenum">
              <a:rPr lang="en-US" altLang="ru-RU" smtClean="0"/>
              <a:pPr>
                <a:defRPr/>
              </a:pPr>
              <a:t>38</a:t>
            </a:fld>
            <a:endParaRPr lang="en-US" altLang="ru-RU"/>
          </a:p>
        </p:txBody>
      </p:sp>
    </p:spTree>
    <p:extLst>
      <p:ext uri="{BB962C8B-B14F-4D97-AF65-F5344CB8AC3E}">
        <p14:creationId xmlns:p14="http://schemas.microsoft.com/office/powerpoint/2010/main" val="2246103059"/>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50000"/>
              </a:spcBef>
            </a:pPr>
            <a:r>
              <a:rPr lang="en-GB" sz="1800" b="1" dirty="0">
                <a:latin typeface="Calibri" charset="0"/>
                <a:ea typeface="ＭＳ Ｐゴシック" charset="0"/>
              </a:rPr>
              <a:t>FACILITATOR NOTES</a:t>
            </a:r>
          </a:p>
          <a:p>
            <a:pPr>
              <a:spcBef>
                <a:spcPct val="50000"/>
              </a:spcBef>
            </a:pPr>
            <a:endParaRPr lang="en-GB" sz="1800" b="1" dirty="0">
              <a:latin typeface="Calibri" charset="0"/>
              <a:ea typeface="ＭＳ Ｐゴシック" charset="0"/>
            </a:endParaRPr>
          </a:p>
          <a:p>
            <a:pPr>
              <a:spcBef>
                <a:spcPct val="50000"/>
              </a:spcBef>
            </a:pPr>
            <a:r>
              <a:rPr lang="en-GB" sz="1800" b="0" dirty="0">
                <a:latin typeface="Calibri" charset="0"/>
                <a:ea typeface="ＭＳ Ｐゴシック" charset="0"/>
              </a:rPr>
              <a:t>Some useful sources of secondary data</a:t>
            </a:r>
          </a:p>
          <a:p>
            <a:pPr>
              <a:spcBef>
                <a:spcPct val="50000"/>
              </a:spcBef>
            </a:pPr>
            <a:endParaRPr lang="en-US" sz="1800" dirty="0"/>
          </a:p>
          <a:p>
            <a:pPr marL="342900" lvl="0" indent="-342900">
              <a:buFont typeface="Arial" panose="020B0604020202020204" pitchFamily="34" charset="0"/>
              <a:buChar char="•"/>
            </a:pPr>
            <a:endParaRPr lang="en-GB" sz="1805" kern="1200" dirty="0">
              <a:solidFill>
                <a:schemeClr val="tx1"/>
              </a:solidFill>
              <a:effectLst/>
              <a:latin typeface="+mn-lt"/>
              <a:ea typeface="+mn-ea"/>
              <a:cs typeface="+mn-cs"/>
            </a:endParaRPr>
          </a:p>
          <a:p>
            <a:pPr marL="1030517" lvl="1" indent="-342900">
              <a:buFont typeface="Arial" panose="020B0604020202020204" pitchFamily="34" charset="0"/>
              <a:buChar char="•"/>
            </a:pPr>
            <a:endParaRPr lang="en-US" b="0" dirty="0"/>
          </a:p>
          <a:p>
            <a:pPr marL="342900" indent="-342900">
              <a:buFont typeface="Arial" panose="020B0604020202020204" pitchFamily="34" charset="0"/>
              <a:buChar char="•"/>
            </a:pPr>
            <a:endParaRPr lang="en-US" dirty="0"/>
          </a:p>
          <a:p>
            <a:pPr marL="0" indent="0">
              <a:buFont typeface="Arial" panose="020B0604020202020204" pitchFamily="34" charset="0"/>
              <a:buNone/>
            </a:pPr>
            <a:endParaRPr lang="en-US" dirty="0"/>
          </a:p>
          <a:p>
            <a:pPr marL="342900" indent="-342900">
              <a:buFont typeface="Arial" panose="020B0604020202020204" pitchFamily="34" charset="0"/>
              <a:buChar char="•"/>
            </a:pPr>
            <a:endParaRPr lang="en-US" dirty="0"/>
          </a:p>
        </p:txBody>
      </p:sp>
      <p:sp>
        <p:nvSpPr>
          <p:cNvPr id="4" name="Slide Number Placeholder 3"/>
          <p:cNvSpPr>
            <a:spLocks noGrp="1"/>
          </p:cNvSpPr>
          <p:nvPr>
            <p:ph type="sldNum" sz="quarter" idx="5"/>
          </p:nvPr>
        </p:nvSpPr>
        <p:spPr/>
        <p:txBody>
          <a:bodyPr/>
          <a:lstStyle/>
          <a:p>
            <a:pPr>
              <a:defRPr/>
            </a:pPr>
            <a:fld id="{13174689-BECC-4390-B3B9-306A17FD432A}" type="slidenum">
              <a:rPr lang="en-US" altLang="ru-RU" smtClean="0"/>
              <a:pPr>
                <a:defRPr/>
              </a:pPr>
              <a:t>39</a:t>
            </a:fld>
            <a:endParaRPr lang="en-US" altLang="ru-RU"/>
          </a:p>
        </p:txBody>
      </p:sp>
    </p:spTree>
    <p:extLst>
      <p:ext uri="{BB962C8B-B14F-4D97-AF65-F5344CB8AC3E}">
        <p14:creationId xmlns:p14="http://schemas.microsoft.com/office/powerpoint/2010/main" val="1650278038"/>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50000"/>
              </a:spcBef>
            </a:pPr>
            <a:r>
              <a:rPr lang="en-GB" sz="1800" b="1" dirty="0">
                <a:latin typeface="Calibri" charset="0"/>
                <a:ea typeface="ＭＳ Ｐゴシック" charset="0"/>
              </a:rPr>
              <a:t>FACILITATOR NOTES</a:t>
            </a:r>
          </a:p>
          <a:p>
            <a:pPr>
              <a:spcBef>
                <a:spcPct val="50000"/>
              </a:spcBef>
            </a:pPr>
            <a:endParaRPr lang="en-GB" sz="1800" b="1" dirty="0">
              <a:latin typeface="Calibri" charset="0"/>
              <a:ea typeface="ＭＳ Ｐゴシック" charset="0"/>
            </a:endParaRPr>
          </a:p>
          <a:p>
            <a:pPr marL="285750" marR="0" lvl="0" indent="-285750" algn="l" defTabSz="914400" rtl="0" eaLnBrk="0" fontAlgn="base" latinLnBrk="0" hangingPunct="0">
              <a:lnSpc>
                <a:spcPct val="100000"/>
              </a:lnSpc>
              <a:spcBef>
                <a:spcPct val="50000"/>
              </a:spcBef>
              <a:spcAft>
                <a:spcPct val="0"/>
              </a:spcAft>
              <a:buClrTx/>
              <a:buSzTx/>
              <a:buFont typeface="Arial" panose="020B0604020202020204" pitchFamily="34" charset="0"/>
              <a:buChar char="•"/>
              <a:tabLst/>
              <a:defRPr/>
            </a:pPr>
            <a:r>
              <a:rPr lang="en-GB" sz="1800" b="1" kern="1200" dirty="0">
                <a:solidFill>
                  <a:schemeClr val="tx1"/>
                </a:solidFill>
                <a:effectLst/>
                <a:latin typeface="+mn-lt"/>
                <a:ea typeface="+mn-ea"/>
                <a:cs typeface="+mn-cs"/>
              </a:rPr>
              <a:t>BEFORE SHOWING THE CONTENT ON THE SLIDE</a:t>
            </a:r>
            <a:r>
              <a:rPr lang="en-GB" sz="1800" kern="1200" dirty="0">
                <a:solidFill>
                  <a:schemeClr val="tx1"/>
                </a:solidFill>
                <a:effectLst/>
                <a:latin typeface="+mn-lt"/>
                <a:ea typeface="+mn-ea"/>
                <a:cs typeface="+mn-cs"/>
              </a:rPr>
              <a:t>, ask participants if they can suggest types of data that would be most important to collect as part of a rapid needs and context analysis to ensure a reasonable understanding of the community and to do no harm</a:t>
            </a:r>
          </a:p>
          <a:p>
            <a:pPr marL="285750" marR="0" lvl="0" indent="-285750" algn="l" defTabSz="914400" rtl="0" eaLnBrk="0" fontAlgn="base" latinLnBrk="0" hangingPunct="0">
              <a:lnSpc>
                <a:spcPct val="100000"/>
              </a:lnSpc>
              <a:spcBef>
                <a:spcPct val="50000"/>
              </a:spcBef>
              <a:spcAft>
                <a:spcPct val="0"/>
              </a:spcAft>
              <a:buClrTx/>
              <a:buSzTx/>
              <a:buFont typeface="Arial" panose="020B0604020202020204" pitchFamily="34" charset="0"/>
              <a:buChar char="•"/>
              <a:tabLst/>
              <a:defRPr/>
            </a:pPr>
            <a:r>
              <a:rPr lang="en-GB" sz="1800" kern="1200" dirty="0">
                <a:solidFill>
                  <a:schemeClr val="tx1"/>
                </a:solidFill>
                <a:effectLst/>
                <a:latin typeface="+mn-lt"/>
                <a:ea typeface="+mn-ea"/>
                <a:cs typeface="+mn-cs"/>
              </a:rPr>
              <a:t>Once a few people have shared some ideas, show the diagram on the slide</a:t>
            </a:r>
          </a:p>
          <a:p>
            <a:pPr marL="285750" indent="-285750">
              <a:spcBef>
                <a:spcPct val="50000"/>
              </a:spcBef>
              <a:buFont typeface="Arial" panose="020B0604020202020204" pitchFamily="34" charset="0"/>
              <a:buChar char="•"/>
            </a:pPr>
            <a:r>
              <a:rPr lang="en-GB" sz="1800" b="0" dirty="0">
                <a:latin typeface="Calibri" charset="0"/>
                <a:ea typeface="ＭＳ Ｐゴシック" charset="0"/>
              </a:rPr>
              <a:t>These are the main topics you should include in your needs and context analysis for an emergency operation</a:t>
            </a:r>
          </a:p>
          <a:p>
            <a:pPr marL="285750" indent="-285750">
              <a:spcBef>
                <a:spcPct val="50000"/>
              </a:spcBef>
              <a:buFont typeface="Arial" panose="020B0604020202020204" pitchFamily="34" charset="0"/>
              <a:buChar char="•"/>
            </a:pPr>
            <a:r>
              <a:rPr lang="en-GB" sz="1800" b="0" dirty="0">
                <a:latin typeface="Calibri" charset="0"/>
                <a:ea typeface="ＭＳ Ｐゴシック" charset="0"/>
              </a:rPr>
              <a:t>You may not need to collect all of this all at once – more on this in a few slides – so consider what is most critical for the type of response and context you are working in, and resources within the operations team</a:t>
            </a:r>
          </a:p>
          <a:p>
            <a:pPr marL="285750" indent="-285750">
              <a:spcBef>
                <a:spcPct val="50000"/>
              </a:spcBef>
              <a:buFont typeface="Arial" panose="020B0604020202020204" pitchFamily="34" charset="0"/>
              <a:buChar char="•"/>
            </a:pPr>
            <a:endParaRPr lang="en-GB" sz="1800" b="0" kern="1200" dirty="0">
              <a:solidFill>
                <a:schemeClr val="tx1"/>
              </a:solidFill>
              <a:effectLst/>
              <a:latin typeface="Calibri" charset="0"/>
              <a:ea typeface="ＭＳ Ｐゴシック" charset="0"/>
              <a:cs typeface="+mn-cs"/>
            </a:endParaRPr>
          </a:p>
          <a:p>
            <a:pPr marL="0" indent="0">
              <a:spcBef>
                <a:spcPct val="50000"/>
              </a:spcBef>
              <a:buFont typeface="Arial" panose="020B0604020202020204" pitchFamily="34" charset="0"/>
              <a:buNone/>
            </a:pPr>
            <a:r>
              <a:rPr lang="en-GB" sz="1805" b="1" kern="1200" dirty="0">
                <a:solidFill>
                  <a:schemeClr val="tx1"/>
                </a:solidFill>
                <a:effectLst/>
                <a:latin typeface="+mn-lt"/>
                <a:ea typeface="+mn-ea"/>
                <a:cs typeface="+mn-cs"/>
              </a:rPr>
              <a:t>Priority needs</a:t>
            </a:r>
          </a:p>
          <a:p>
            <a:pPr marL="342900" indent="-342900">
              <a:spcBef>
                <a:spcPct val="50000"/>
              </a:spcBef>
              <a:buFont typeface="Arial" panose="020B0604020202020204" pitchFamily="34" charset="0"/>
              <a:buChar char="•"/>
            </a:pPr>
            <a:r>
              <a:rPr lang="en-GB" sz="1805" b="0" kern="1200" dirty="0">
                <a:solidFill>
                  <a:schemeClr val="tx1"/>
                </a:solidFill>
                <a:effectLst/>
                <a:latin typeface="+mn-lt"/>
                <a:ea typeface="+mn-ea"/>
                <a:cs typeface="+mn-cs"/>
              </a:rPr>
              <a:t>What are people’s main needs, how would they prefer to receive support, how can the NS best assist them</a:t>
            </a:r>
          </a:p>
          <a:p>
            <a:pPr marL="0" indent="0">
              <a:spcBef>
                <a:spcPct val="50000"/>
              </a:spcBef>
              <a:buFont typeface="Arial" panose="020B0604020202020204" pitchFamily="34" charset="0"/>
              <a:buNone/>
            </a:pPr>
            <a:endParaRPr lang="en-GB" sz="1805" b="1" kern="1200" dirty="0">
              <a:solidFill>
                <a:schemeClr val="tx1"/>
              </a:solidFill>
              <a:effectLst/>
              <a:latin typeface="+mn-lt"/>
              <a:ea typeface="+mn-ea"/>
              <a:cs typeface="+mn-cs"/>
            </a:endParaRPr>
          </a:p>
          <a:p>
            <a:pPr marL="0" indent="0">
              <a:spcBef>
                <a:spcPct val="50000"/>
              </a:spcBef>
              <a:buFont typeface="Arial" panose="020B0604020202020204" pitchFamily="34" charset="0"/>
              <a:buNone/>
            </a:pPr>
            <a:r>
              <a:rPr lang="en-GB" sz="1805" b="1" kern="1200" dirty="0">
                <a:solidFill>
                  <a:schemeClr val="tx1"/>
                </a:solidFill>
                <a:effectLst/>
                <a:latin typeface="+mn-lt"/>
                <a:ea typeface="+mn-ea"/>
                <a:cs typeface="+mn-cs"/>
              </a:rPr>
              <a:t>Community demographics and structures</a:t>
            </a:r>
          </a:p>
          <a:p>
            <a:pPr marL="342900" indent="-342900">
              <a:spcBef>
                <a:spcPct val="50000"/>
              </a:spcBef>
              <a:buFont typeface="Arial" panose="020B0604020202020204" pitchFamily="34" charset="0"/>
              <a:buChar char="•"/>
            </a:pPr>
            <a:r>
              <a:rPr lang="en-GB" sz="1805" kern="1200" dirty="0">
                <a:solidFill>
                  <a:schemeClr val="tx1"/>
                </a:solidFill>
                <a:effectLst/>
                <a:latin typeface="+mn-lt"/>
                <a:ea typeface="+mn-ea"/>
                <a:cs typeface="+mn-cs"/>
              </a:rPr>
              <a:t>To understand who is in the community, the breakdown of religions, ethnic groups, languages, education, poverty levels etc </a:t>
            </a:r>
          </a:p>
          <a:p>
            <a:pPr marL="342900" indent="-342900">
              <a:spcBef>
                <a:spcPct val="50000"/>
              </a:spcBef>
              <a:buFont typeface="Arial" panose="020B0604020202020204" pitchFamily="34" charset="0"/>
              <a:buChar char="•"/>
            </a:pPr>
            <a:r>
              <a:rPr lang="en-GB" sz="1805" kern="1200" dirty="0">
                <a:solidFill>
                  <a:schemeClr val="tx1"/>
                </a:solidFill>
                <a:effectLst/>
                <a:latin typeface="+mn-lt"/>
                <a:ea typeface="+mn-ea"/>
                <a:cs typeface="+mn-cs"/>
              </a:rPr>
              <a:t>Formal and informal leaders, community groups and associations and other stakeholders and local services such as NGOs, local authorities and clinics,  schools, police etc</a:t>
            </a:r>
          </a:p>
          <a:p>
            <a:pPr marL="1718135" lvl="2" indent="-342900">
              <a:buFont typeface="Arial" panose="020B0604020202020204" pitchFamily="34" charset="0"/>
              <a:buChar char="•"/>
            </a:pPr>
            <a:endParaRPr lang="en-GB" sz="1805" kern="1200" dirty="0">
              <a:solidFill>
                <a:schemeClr val="tx1"/>
              </a:solidFill>
              <a:effectLst/>
              <a:latin typeface="+mn-lt"/>
              <a:ea typeface="+mn-ea"/>
              <a:cs typeface="+mn-cs"/>
            </a:endParaRPr>
          </a:p>
          <a:p>
            <a:pPr marL="0" lvl="0" indent="0">
              <a:buFont typeface="Arial" panose="020B0604020202020204" pitchFamily="34" charset="0"/>
              <a:buNone/>
            </a:pPr>
            <a:r>
              <a:rPr lang="en-US" b="1" dirty="0"/>
              <a:t>Community relations &amp; communication</a:t>
            </a:r>
          </a:p>
          <a:p>
            <a:pPr marL="342900" lvl="0" indent="-342900">
              <a:buFont typeface="Arial" panose="020B0604020202020204" pitchFamily="34" charset="0"/>
              <a:buChar char="•"/>
            </a:pPr>
            <a:r>
              <a:rPr lang="en-GB" sz="2000" kern="1200" dirty="0">
                <a:solidFill>
                  <a:schemeClr val="tx1"/>
                </a:solidFill>
                <a:effectLst/>
                <a:latin typeface="+mn-lt"/>
                <a:ea typeface="+mn-ea"/>
                <a:cs typeface="+mn-cs"/>
              </a:rPr>
              <a:t>Understand the relationships and communication between different groups in the community, including how things are decided, who has power and who doesn’t, how well people get on with each other and trust one another, and any conflict and tensions between different groups or individuals</a:t>
            </a:r>
          </a:p>
          <a:p>
            <a:pPr marL="342900" lvl="0" indent="-342900">
              <a:buFont typeface="Arial" panose="020B0604020202020204" pitchFamily="34" charset="0"/>
              <a:buChar char="•"/>
            </a:pPr>
            <a:r>
              <a:rPr lang="en-GB" sz="2000" kern="1200" dirty="0">
                <a:solidFill>
                  <a:schemeClr val="tx1"/>
                </a:solidFill>
                <a:effectLst/>
                <a:latin typeface="+mn-lt"/>
                <a:ea typeface="+mn-ea"/>
                <a:cs typeface="+mn-cs"/>
              </a:rPr>
              <a:t>Also how people communicate and access information, and what barriers they face</a:t>
            </a:r>
            <a:r>
              <a:rPr lang="en-GB" sz="3200" kern="1200" dirty="0">
                <a:solidFill>
                  <a:schemeClr val="tx1"/>
                </a:solidFill>
                <a:effectLst/>
                <a:latin typeface="+mn-lt"/>
                <a:ea typeface="+mn-ea"/>
                <a:cs typeface="+mn-cs"/>
              </a:rPr>
              <a:t>	</a:t>
            </a:r>
          </a:p>
          <a:p>
            <a:pPr marL="342900" lvl="0" indent="-342900">
              <a:buFont typeface="Arial" panose="020B0604020202020204" pitchFamily="34" charset="0"/>
              <a:buChar char="•"/>
            </a:pPr>
            <a:r>
              <a:rPr lang="en-GB" sz="2000" kern="1200" dirty="0">
                <a:solidFill>
                  <a:schemeClr val="tx1"/>
                </a:solidFill>
                <a:effectLst/>
                <a:latin typeface="+mn-lt"/>
                <a:ea typeface="+mn-ea"/>
                <a:cs typeface="+mn-cs"/>
              </a:rPr>
              <a:t>This will help you identify the best ways to work with the community, include all groups equally and avoid putting anyone at risk or doing harm.</a:t>
            </a:r>
          </a:p>
          <a:p>
            <a:pPr marL="1030517" lvl="1" indent="-342900">
              <a:buFont typeface="Arial" panose="020B0604020202020204" pitchFamily="34" charset="0"/>
              <a:buChar char="•"/>
            </a:pPr>
            <a:endParaRPr lang="en-GB" sz="2000" b="0" kern="1200" dirty="0">
              <a:solidFill>
                <a:schemeClr val="tx1"/>
              </a:solidFill>
              <a:effectLst/>
              <a:latin typeface="+mn-lt"/>
              <a:ea typeface="+mn-ea"/>
              <a:cs typeface="+mn-cs"/>
            </a:endParaRPr>
          </a:p>
          <a:p>
            <a:pPr marL="0" lvl="0" indent="0">
              <a:buFont typeface="Arial" panose="020B0604020202020204" pitchFamily="34" charset="0"/>
              <a:buNone/>
            </a:pPr>
            <a:r>
              <a:rPr lang="en-GB" sz="3200" b="1" kern="1200" dirty="0">
                <a:solidFill>
                  <a:schemeClr val="tx1"/>
                </a:solidFill>
                <a:effectLst/>
                <a:latin typeface="+mn-lt"/>
                <a:ea typeface="+mn-ea"/>
                <a:cs typeface="+mn-cs"/>
              </a:rPr>
              <a:t>Culture and beliefs</a:t>
            </a:r>
          </a:p>
          <a:p>
            <a:pPr marL="342900" lvl="0" indent="-342900">
              <a:buFont typeface="Arial" panose="020B0604020202020204" pitchFamily="34" charset="0"/>
              <a:buChar char="•"/>
            </a:pPr>
            <a:r>
              <a:rPr lang="en-GB" sz="1805" kern="1200" dirty="0">
                <a:solidFill>
                  <a:schemeClr val="tx1"/>
                </a:solidFill>
                <a:effectLst/>
                <a:latin typeface="+mn-lt"/>
                <a:ea typeface="+mn-ea"/>
                <a:cs typeface="+mn-cs"/>
              </a:rPr>
              <a:t>Understand the culture, values, and beliefs in the community and how these affect the role of different groups and influence behaviours </a:t>
            </a:r>
          </a:p>
          <a:p>
            <a:pPr marL="342900" lvl="0" indent="-342900">
              <a:buFont typeface="Arial" panose="020B0604020202020204" pitchFamily="34" charset="0"/>
              <a:buChar char="•"/>
            </a:pPr>
            <a:r>
              <a:rPr lang="en-GB" sz="1805" kern="1200" dirty="0">
                <a:solidFill>
                  <a:schemeClr val="tx1"/>
                </a:solidFill>
                <a:effectLst/>
                <a:latin typeface="+mn-lt"/>
                <a:ea typeface="+mn-ea"/>
                <a:cs typeface="+mn-cs"/>
              </a:rPr>
              <a:t>For example, the role women play, attitudes towards different groups and if anyone faces discrimination</a:t>
            </a:r>
          </a:p>
          <a:p>
            <a:pPr marL="2405752" lvl="3" indent="-342900">
              <a:buFont typeface="Arial" panose="020B0604020202020204" pitchFamily="34" charset="0"/>
              <a:buChar char="•"/>
            </a:pPr>
            <a:endParaRPr lang="en-GB" sz="2000" kern="1200" dirty="0">
              <a:solidFill>
                <a:schemeClr val="tx1"/>
              </a:solidFill>
              <a:effectLst/>
              <a:latin typeface="+mn-lt"/>
              <a:ea typeface="+mn-ea"/>
              <a:cs typeface="+mn-cs"/>
            </a:endParaRPr>
          </a:p>
          <a:p>
            <a:pPr marL="0" lvl="0" indent="0">
              <a:buFont typeface="Arial" panose="020B0604020202020204" pitchFamily="34" charset="0"/>
              <a:buNone/>
            </a:pPr>
            <a:r>
              <a:rPr lang="en-GB" sz="3200" b="1" kern="1200" dirty="0">
                <a:solidFill>
                  <a:schemeClr val="tx1"/>
                </a:solidFill>
                <a:effectLst/>
                <a:latin typeface="+mn-lt"/>
                <a:ea typeface="+mn-ea"/>
                <a:cs typeface="+mn-cs"/>
              </a:rPr>
              <a:t>Community capacity </a:t>
            </a:r>
          </a:p>
          <a:p>
            <a:pPr marL="342900" lvl="0" indent="-342900">
              <a:buFont typeface="Arial" panose="020B0604020202020204" pitchFamily="34" charset="0"/>
              <a:buChar char="•"/>
            </a:pPr>
            <a:r>
              <a:rPr lang="en-GB" sz="3200" kern="1200" dirty="0">
                <a:solidFill>
                  <a:schemeClr val="tx1"/>
                </a:solidFill>
                <a:effectLst/>
                <a:latin typeface="+mn-lt"/>
                <a:ea typeface="+mn-ea"/>
                <a:cs typeface="+mn-cs"/>
              </a:rPr>
              <a:t>We sometimes forget the community are not helpless and have skills, strengths and knowledge they can contribute to the response</a:t>
            </a:r>
          </a:p>
          <a:p>
            <a:pPr marL="342900" lvl="0" indent="-342900">
              <a:buFont typeface="Arial" panose="020B0604020202020204" pitchFamily="34" charset="0"/>
              <a:buChar char="•"/>
            </a:pPr>
            <a:r>
              <a:rPr lang="en-GB" sz="1805" kern="1200" dirty="0">
                <a:solidFill>
                  <a:schemeClr val="tx1"/>
                </a:solidFill>
                <a:effectLst/>
                <a:latin typeface="+mn-lt"/>
                <a:ea typeface="+mn-ea"/>
                <a:cs typeface="+mn-cs"/>
              </a:rPr>
              <a:t>We need to identify and build on existing capacity and skills in the community to improve the effectiveness and sustainability of interventions </a:t>
            </a:r>
          </a:p>
          <a:p>
            <a:pPr marL="342900" lvl="0" indent="-342900">
              <a:buFont typeface="Arial" panose="020B0604020202020204" pitchFamily="34" charset="0"/>
              <a:buChar char="•"/>
            </a:pPr>
            <a:r>
              <a:rPr lang="en-GB" sz="1805" kern="1200" dirty="0">
                <a:solidFill>
                  <a:schemeClr val="tx1"/>
                </a:solidFill>
                <a:effectLst/>
                <a:latin typeface="+mn-lt"/>
                <a:ea typeface="+mn-ea"/>
                <a:cs typeface="+mn-cs"/>
              </a:rPr>
              <a:t>For example:</a:t>
            </a:r>
          </a:p>
          <a:p>
            <a:pPr marL="1030517" lvl="1" indent="-342900">
              <a:buFont typeface="Arial" panose="020B0604020202020204" pitchFamily="34" charset="0"/>
              <a:buChar char="•"/>
            </a:pPr>
            <a:r>
              <a:rPr lang="en-GB" sz="1805" kern="1200" dirty="0">
                <a:solidFill>
                  <a:schemeClr val="tx1"/>
                </a:solidFill>
                <a:effectLst/>
                <a:latin typeface="+mn-lt"/>
                <a:ea typeface="+mn-ea"/>
                <a:cs typeface="+mn-cs"/>
              </a:rPr>
              <a:t>What resources exist in the community like health centres, schools, building materials</a:t>
            </a:r>
          </a:p>
          <a:p>
            <a:pPr marL="1030517" lvl="1" indent="-342900">
              <a:buFont typeface="Arial" panose="020B0604020202020204" pitchFamily="34" charset="0"/>
              <a:buChar char="•"/>
            </a:pPr>
            <a:r>
              <a:rPr lang="en-GB" sz="1805" kern="1200" dirty="0">
                <a:solidFill>
                  <a:schemeClr val="tx1"/>
                </a:solidFill>
                <a:effectLst/>
                <a:latin typeface="+mn-lt"/>
                <a:ea typeface="+mn-ea"/>
                <a:cs typeface="+mn-cs"/>
              </a:rPr>
              <a:t>What skills do people have – health knowledge, building skills, traditional ways to prevent flooding etc</a:t>
            </a:r>
          </a:p>
          <a:p>
            <a:pPr marL="1030517" lvl="1" indent="-342900">
              <a:buFont typeface="Arial" panose="020B0604020202020204" pitchFamily="34" charset="0"/>
              <a:buChar char="•"/>
            </a:pPr>
            <a:r>
              <a:rPr lang="en-GB" sz="1805" kern="1200" dirty="0">
                <a:solidFill>
                  <a:schemeClr val="tx1"/>
                </a:solidFill>
                <a:effectLst/>
                <a:latin typeface="+mn-lt"/>
                <a:ea typeface="+mn-ea"/>
                <a:cs typeface="+mn-cs"/>
              </a:rPr>
              <a:t>What are people doing already to overcome the issue or disaster – rather than try to replace this we should build on what is already being done by the community themselves</a:t>
            </a:r>
            <a:endParaRPr lang="en-GB" sz="3200" kern="1200" dirty="0">
              <a:solidFill>
                <a:schemeClr val="tx1"/>
              </a:solidFill>
              <a:effectLst/>
              <a:latin typeface="+mn-lt"/>
              <a:ea typeface="+mn-ea"/>
              <a:cs typeface="+mn-cs"/>
            </a:endParaRPr>
          </a:p>
          <a:p>
            <a:pPr marL="1718135" lvl="2" indent="-342900">
              <a:buFont typeface="Arial" panose="020B0604020202020204" pitchFamily="34" charset="0"/>
              <a:buChar char="•"/>
            </a:pPr>
            <a:endParaRPr lang="en-GB" sz="3200" kern="1200" dirty="0">
              <a:solidFill>
                <a:schemeClr val="tx1"/>
              </a:solidFill>
              <a:effectLst/>
              <a:latin typeface="+mn-lt"/>
              <a:ea typeface="+mn-ea"/>
              <a:cs typeface="+mn-cs"/>
            </a:endParaRPr>
          </a:p>
          <a:p>
            <a:pPr marL="0" lvl="0" indent="0">
              <a:buFont typeface="Arial" panose="020B0604020202020204" pitchFamily="34" charset="0"/>
              <a:buNone/>
            </a:pPr>
            <a:r>
              <a:rPr lang="en-GB" sz="3200" b="1" kern="1200" dirty="0">
                <a:solidFill>
                  <a:schemeClr val="tx1"/>
                </a:solidFill>
                <a:effectLst/>
                <a:latin typeface="+mn-lt"/>
                <a:ea typeface="+mn-ea"/>
                <a:cs typeface="+mn-cs"/>
              </a:rPr>
              <a:t>Perceptions and trust</a:t>
            </a:r>
          </a:p>
          <a:p>
            <a:pPr marL="342900" lvl="0" indent="-342900">
              <a:buFont typeface="Arial" panose="020B0604020202020204" pitchFamily="34" charset="0"/>
              <a:buChar char="•"/>
            </a:pPr>
            <a:r>
              <a:rPr lang="en-GB" sz="1805" kern="1200" dirty="0">
                <a:solidFill>
                  <a:schemeClr val="tx1"/>
                </a:solidFill>
                <a:effectLst/>
                <a:latin typeface="+mn-lt"/>
                <a:ea typeface="+mn-ea"/>
                <a:cs typeface="+mn-cs"/>
              </a:rPr>
              <a:t>Understand what the community knows and thinks about the National Society and how willing they will be to work with us</a:t>
            </a:r>
            <a:r>
              <a:rPr lang="en-GB" sz="3200" dirty="0">
                <a:effectLst/>
              </a:rPr>
              <a:t> </a:t>
            </a:r>
          </a:p>
          <a:p>
            <a:pPr marL="342900" lvl="0" indent="-342900">
              <a:buFont typeface="Arial" panose="020B0604020202020204" pitchFamily="34" charset="0"/>
              <a:buChar char="•"/>
            </a:pPr>
            <a:r>
              <a:rPr lang="en-GB" sz="3200" kern="1200" dirty="0">
                <a:solidFill>
                  <a:schemeClr val="tx1"/>
                </a:solidFill>
                <a:effectLst/>
                <a:latin typeface="+mn-lt"/>
                <a:ea typeface="+mn-ea"/>
                <a:cs typeface="+mn-cs"/>
              </a:rPr>
              <a:t>Do they know what the NS or RCRC does? Do they trust the RCRC? Do they have misconceptions about who we are? i.e., part of Government, religious, hospitals etc?</a:t>
            </a:r>
          </a:p>
          <a:p>
            <a:pPr marL="285750" marR="0" lvl="0" indent="-285750" algn="l" defTabSz="914400" rtl="0" eaLnBrk="0" fontAlgn="base" latinLnBrk="0" hangingPunct="0">
              <a:lnSpc>
                <a:spcPct val="100000"/>
              </a:lnSpc>
              <a:spcBef>
                <a:spcPct val="50000"/>
              </a:spcBef>
              <a:spcAft>
                <a:spcPct val="0"/>
              </a:spcAft>
              <a:buClrTx/>
              <a:buSzTx/>
              <a:buFont typeface="Arial" panose="020B0604020202020204" pitchFamily="34" charset="0"/>
              <a:buChar char="•"/>
              <a:tabLst/>
              <a:defRPr/>
            </a:pPr>
            <a:endParaRPr lang="en-GB" sz="1800" kern="1200" dirty="0">
              <a:solidFill>
                <a:schemeClr val="tx1"/>
              </a:solidFill>
              <a:effectLst/>
              <a:latin typeface="+mn-lt"/>
              <a:ea typeface="+mn-ea"/>
              <a:cs typeface="+mn-cs"/>
            </a:endParaRPr>
          </a:p>
          <a:p>
            <a:pPr marL="285750" indent="-285750">
              <a:spcBef>
                <a:spcPct val="50000"/>
              </a:spcBef>
              <a:buFont typeface="Arial" panose="020B0604020202020204" pitchFamily="34" charset="0"/>
              <a:buChar char="•"/>
            </a:pPr>
            <a:endParaRPr lang="en-GB" sz="1800" b="0" dirty="0">
              <a:latin typeface="Calibri" charset="0"/>
              <a:ea typeface="ＭＳ Ｐゴシック" charset="0"/>
            </a:endParaRPr>
          </a:p>
          <a:p>
            <a:pPr>
              <a:spcBef>
                <a:spcPct val="50000"/>
              </a:spcBef>
            </a:pPr>
            <a:endParaRPr lang="en-US" sz="1800" dirty="0"/>
          </a:p>
          <a:p>
            <a:pPr marL="342900" lvl="0" indent="-342900">
              <a:buFont typeface="Arial" panose="020B0604020202020204" pitchFamily="34" charset="0"/>
              <a:buChar char="•"/>
            </a:pPr>
            <a:endParaRPr lang="en-GB" sz="1805" kern="1200" dirty="0">
              <a:solidFill>
                <a:schemeClr val="tx1"/>
              </a:solidFill>
              <a:effectLst/>
              <a:latin typeface="+mn-lt"/>
              <a:ea typeface="+mn-ea"/>
              <a:cs typeface="+mn-cs"/>
            </a:endParaRPr>
          </a:p>
          <a:p>
            <a:pPr marL="1030517" lvl="1" indent="-342900">
              <a:buFont typeface="Arial" panose="020B0604020202020204" pitchFamily="34" charset="0"/>
              <a:buChar char="•"/>
            </a:pPr>
            <a:endParaRPr lang="en-US" b="0" dirty="0"/>
          </a:p>
          <a:p>
            <a:pPr marL="342900" indent="-342900">
              <a:buFont typeface="Arial" panose="020B0604020202020204" pitchFamily="34" charset="0"/>
              <a:buChar char="•"/>
            </a:pPr>
            <a:endParaRPr lang="en-US" dirty="0"/>
          </a:p>
          <a:p>
            <a:pPr marL="0" indent="0">
              <a:buFont typeface="Arial" panose="020B0604020202020204" pitchFamily="34" charset="0"/>
              <a:buNone/>
            </a:pPr>
            <a:endParaRPr lang="en-US" dirty="0"/>
          </a:p>
          <a:p>
            <a:pPr marL="342900" indent="-342900">
              <a:buFont typeface="Arial" panose="020B0604020202020204" pitchFamily="34" charset="0"/>
              <a:buChar char="•"/>
            </a:pPr>
            <a:endParaRPr lang="en-US" dirty="0"/>
          </a:p>
        </p:txBody>
      </p:sp>
      <p:sp>
        <p:nvSpPr>
          <p:cNvPr id="4" name="Slide Number Placeholder 3"/>
          <p:cNvSpPr>
            <a:spLocks noGrp="1"/>
          </p:cNvSpPr>
          <p:nvPr>
            <p:ph type="sldNum" sz="quarter" idx="5"/>
          </p:nvPr>
        </p:nvSpPr>
        <p:spPr/>
        <p:txBody>
          <a:bodyPr/>
          <a:lstStyle/>
          <a:p>
            <a:pPr>
              <a:defRPr/>
            </a:pPr>
            <a:fld id="{13174689-BECC-4390-B3B9-306A17FD432A}" type="slidenum">
              <a:rPr lang="en-US" altLang="ru-RU" smtClean="0"/>
              <a:pPr>
                <a:defRPr/>
              </a:pPr>
              <a:t>40</a:t>
            </a:fld>
            <a:endParaRPr lang="en-US" altLang="ru-RU"/>
          </a:p>
        </p:txBody>
      </p:sp>
    </p:spTree>
    <p:extLst>
      <p:ext uri="{BB962C8B-B14F-4D97-AF65-F5344CB8AC3E}">
        <p14:creationId xmlns:p14="http://schemas.microsoft.com/office/powerpoint/2010/main" val="3341165989"/>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GB" sz="1805" b="1" dirty="0">
                <a:latin typeface="+mn-lt"/>
                <a:ea typeface="+mn-ea"/>
              </a:rPr>
              <a:t>FACILITATOR NOTES</a:t>
            </a:r>
          </a:p>
          <a:p>
            <a:pPr marL="0" indent="0">
              <a:buFont typeface="Arial" panose="020B0604020202020204" pitchFamily="34" charset="0"/>
              <a:buNone/>
            </a:pPr>
            <a:endParaRPr lang="en-GB" sz="1805" b="1" dirty="0">
              <a:latin typeface="+mn-lt"/>
              <a:ea typeface="+mn-ea"/>
            </a:endParaRPr>
          </a:p>
          <a:p>
            <a:pPr marL="342900" indent="-342900">
              <a:buFont typeface="Arial" panose="020B0604020202020204" pitchFamily="34" charset="0"/>
              <a:buChar char="•"/>
            </a:pPr>
            <a:r>
              <a:rPr lang="en-GB" sz="1805" b="1" dirty="0">
                <a:latin typeface="+mn-lt"/>
                <a:ea typeface="+mn-ea"/>
              </a:rPr>
              <a:t>First ask participants if there is other information, not mentioned on the previous slide, that we need to understand the context in an epidemic response?</a:t>
            </a:r>
          </a:p>
          <a:p>
            <a:pPr marL="342900" indent="-342900">
              <a:buFont typeface="Arial" panose="020B0604020202020204" pitchFamily="34" charset="0"/>
              <a:buChar char="•"/>
            </a:pPr>
            <a:endParaRPr lang="en-GB" sz="1805" b="1" dirty="0">
              <a:latin typeface="+mn-lt"/>
              <a:ea typeface="+mn-ea"/>
            </a:endParaRPr>
          </a:p>
          <a:p>
            <a:pPr marL="342900" indent="-342900">
              <a:buFont typeface="Arial" panose="020B0604020202020204" pitchFamily="34" charset="0"/>
              <a:buChar char="•"/>
            </a:pPr>
            <a:r>
              <a:rPr lang="en-GB" sz="1805" b="0" dirty="0">
                <a:latin typeface="+mn-lt"/>
                <a:ea typeface="+mn-ea"/>
              </a:rPr>
              <a:t>Looking more deeply at the context for RCCE and epidemic response </a:t>
            </a:r>
          </a:p>
          <a:p>
            <a:pPr marL="342900" indent="-342900">
              <a:buFont typeface="Arial" panose="020B0604020202020204" pitchFamily="34" charset="0"/>
              <a:buChar char="•"/>
            </a:pPr>
            <a:r>
              <a:rPr lang="en-GB" sz="1805" b="0" dirty="0">
                <a:latin typeface="+mn-lt"/>
                <a:ea typeface="+mn-ea"/>
              </a:rPr>
              <a:t>It is the same contextual information needed for any programme or response that we just discussed but it’s also important to understand </a:t>
            </a:r>
            <a:r>
              <a:rPr lang="en-GB" sz="1805" kern="1200" dirty="0">
                <a:solidFill>
                  <a:schemeClr val="tx1"/>
                </a:solidFill>
                <a:effectLst/>
                <a:latin typeface="+mn-lt"/>
                <a:ea typeface="+mn-ea"/>
                <a:cs typeface="+mn-cs"/>
              </a:rPr>
              <a:t>the existing knowledge, attitudes, beliefs, practices, and rumours circulating in the community about the risk being addressed</a:t>
            </a:r>
          </a:p>
          <a:p>
            <a:pPr marL="1030517" marR="0" lvl="1" indent="-34290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GB" sz="1805" kern="1200" dirty="0">
                <a:solidFill>
                  <a:schemeClr val="tx1"/>
                </a:solidFill>
                <a:effectLst/>
                <a:latin typeface="+mn-lt"/>
                <a:ea typeface="+mn-ea"/>
                <a:cs typeface="+mn-cs"/>
              </a:rPr>
              <a:t>For example, using the example of COVID-19:</a:t>
            </a:r>
          </a:p>
          <a:p>
            <a:pPr marL="1718135" lvl="2" indent="-342900">
              <a:buFont typeface="Arial" panose="020B0604020202020204" pitchFamily="34" charset="0"/>
              <a:buChar char="•"/>
            </a:pPr>
            <a:r>
              <a:rPr lang="en-GB" sz="2000" kern="1200" dirty="0">
                <a:solidFill>
                  <a:schemeClr val="tx1"/>
                </a:solidFill>
                <a:effectLst/>
                <a:latin typeface="+mn-lt"/>
                <a:ea typeface="+mn-ea"/>
                <a:cs typeface="+mn-cs"/>
              </a:rPr>
              <a:t>Gaps in knowledge about COVID, for example how it spreads, who is most at risk etc</a:t>
            </a:r>
            <a:endParaRPr lang="en-GB" sz="3200" kern="1200" dirty="0">
              <a:solidFill>
                <a:schemeClr val="tx1"/>
              </a:solidFill>
              <a:effectLst/>
              <a:latin typeface="+mn-lt"/>
              <a:ea typeface="+mn-ea"/>
              <a:cs typeface="+mn-cs"/>
            </a:endParaRPr>
          </a:p>
          <a:p>
            <a:pPr marL="1718135" lvl="2" indent="-342900">
              <a:buFont typeface="Arial" panose="020B0604020202020204" pitchFamily="34" charset="0"/>
              <a:buChar char="•"/>
            </a:pPr>
            <a:r>
              <a:rPr lang="en-GB" sz="2000" kern="1200" dirty="0">
                <a:solidFill>
                  <a:schemeClr val="tx1"/>
                </a:solidFill>
                <a:effectLst/>
                <a:latin typeface="+mn-lt"/>
                <a:ea typeface="+mn-ea"/>
                <a:cs typeface="+mn-cs"/>
              </a:rPr>
              <a:t>Level of threat people attach to COVID-19 and what concerns them most about it</a:t>
            </a:r>
            <a:endParaRPr lang="en-GB" sz="3200" kern="1200" dirty="0">
              <a:solidFill>
                <a:schemeClr val="tx1"/>
              </a:solidFill>
              <a:effectLst/>
              <a:latin typeface="+mn-lt"/>
              <a:ea typeface="+mn-ea"/>
              <a:cs typeface="+mn-cs"/>
            </a:endParaRPr>
          </a:p>
          <a:p>
            <a:pPr marL="1718135" lvl="2" indent="-342900">
              <a:buFont typeface="Arial" panose="020B0604020202020204" pitchFamily="34" charset="0"/>
              <a:buChar char="•"/>
            </a:pPr>
            <a:r>
              <a:rPr lang="en-GB" sz="2000" kern="1200" dirty="0">
                <a:solidFill>
                  <a:schemeClr val="tx1"/>
                </a:solidFill>
                <a:effectLst/>
                <a:latin typeface="+mn-lt"/>
                <a:ea typeface="+mn-ea"/>
                <a:cs typeface="+mn-cs"/>
              </a:rPr>
              <a:t>Common beliefs and rumours about COVID-19, and whether people believe these e.g., where it came from, who is affected, how it spreads, symptoms, etc</a:t>
            </a:r>
            <a:endParaRPr lang="en-GB" sz="3200" kern="1200" dirty="0">
              <a:solidFill>
                <a:schemeClr val="tx1"/>
              </a:solidFill>
              <a:effectLst/>
              <a:latin typeface="+mn-lt"/>
              <a:ea typeface="+mn-ea"/>
              <a:cs typeface="+mn-cs"/>
            </a:endParaRPr>
          </a:p>
          <a:p>
            <a:pPr marL="1718135" lvl="2" indent="-342900">
              <a:buFont typeface="Arial" panose="020B0604020202020204" pitchFamily="34" charset="0"/>
              <a:buChar char="•"/>
            </a:pPr>
            <a:r>
              <a:rPr lang="en-GB" sz="2000" kern="1200" dirty="0">
                <a:solidFill>
                  <a:schemeClr val="tx1"/>
                </a:solidFill>
                <a:effectLst/>
                <a:latin typeface="+mn-lt"/>
                <a:ea typeface="+mn-ea"/>
                <a:cs typeface="+mn-cs"/>
              </a:rPr>
              <a:t>Any stigma attached to COVID-19 or those who have caught it</a:t>
            </a:r>
            <a:endParaRPr lang="en-GB" sz="3200" kern="1200" dirty="0">
              <a:solidFill>
                <a:schemeClr val="tx1"/>
              </a:solidFill>
              <a:effectLst/>
              <a:latin typeface="+mn-lt"/>
              <a:ea typeface="+mn-ea"/>
              <a:cs typeface="+mn-cs"/>
            </a:endParaRPr>
          </a:p>
          <a:p>
            <a:pPr marL="1718135" lvl="2" indent="-342900">
              <a:buFont typeface="Arial" panose="020B0604020202020204" pitchFamily="34" charset="0"/>
              <a:buChar char="•"/>
            </a:pPr>
            <a:r>
              <a:rPr lang="en-GB" sz="2000" kern="1200" dirty="0">
                <a:solidFill>
                  <a:schemeClr val="tx1"/>
                </a:solidFill>
                <a:effectLst/>
                <a:latin typeface="+mn-lt"/>
                <a:ea typeface="+mn-ea"/>
                <a:cs typeface="+mn-cs"/>
              </a:rPr>
              <a:t>Reasons why people do not engage in safe behaviours or practices i.e., lack of resources or conflicting beliefs?</a:t>
            </a:r>
            <a:endParaRPr lang="en-GB" sz="3200" kern="1200" dirty="0">
              <a:solidFill>
                <a:schemeClr val="tx1"/>
              </a:solidFill>
              <a:effectLst/>
              <a:latin typeface="+mn-lt"/>
              <a:ea typeface="+mn-ea"/>
              <a:cs typeface="+mn-cs"/>
            </a:endParaRPr>
          </a:p>
          <a:p>
            <a:pPr marL="1718135" lvl="2" indent="-342900">
              <a:buFont typeface="Arial" panose="020B0604020202020204" pitchFamily="34" charset="0"/>
              <a:buChar char="•"/>
            </a:pPr>
            <a:r>
              <a:rPr lang="en-GB" sz="2000" kern="1200" dirty="0">
                <a:solidFill>
                  <a:schemeClr val="tx1"/>
                </a:solidFill>
                <a:effectLst/>
                <a:latin typeface="+mn-lt"/>
                <a:ea typeface="+mn-ea"/>
                <a:cs typeface="+mn-cs"/>
              </a:rPr>
              <a:t>Common and trusted sources of information about </a:t>
            </a:r>
            <a:r>
              <a:rPr lang="en-GB" sz="3200" kern="1200" dirty="0">
                <a:solidFill>
                  <a:schemeClr val="tx1"/>
                </a:solidFill>
                <a:effectLst/>
                <a:latin typeface="+mn-lt"/>
                <a:ea typeface="+mn-ea"/>
                <a:cs typeface="+mn-cs"/>
              </a:rPr>
              <a:t>COVID-19 and </a:t>
            </a:r>
            <a:r>
              <a:rPr lang="en-GB" sz="2000" kern="1200" dirty="0">
                <a:solidFill>
                  <a:schemeClr val="tx1"/>
                </a:solidFill>
                <a:effectLst/>
                <a:latin typeface="+mn-lt"/>
                <a:ea typeface="+mn-ea"/>
                <a:cs typeface="+mn-cs"/>
              </a:rPr>
              <a:t>how information about COVID-19 is shared in the community</a:t>
            </a:r>
            <a:endParaRPr lang="en-GB" sz="3200" kern="1200" dirty="0">
              <a:solidFill>
                <a:schemeClr val="tx1"/>
              </a:solidFill>
              <a:effectLst/>
              <a:latin typeface="+mn-lt"/>
              <a:ea typeface="+mn-ea"/>
              <a:cs typeface="+mn-cs"/>
            </a:endParaRPr>
          </a:p>
          <a:p>
            <a:pPr marL="1718135" lvl="2" indent="-342900">
              <a:buFont typeface="Arial" panose="020B0604020202020204" pitchFamily="34" charset="0"/>
              <a:buChar char="•"/>
            </a:pPr>
            <a:r>
              <a:rPr lang="en-GB" sz="2000" kern="1200" dirty="0">
                <a:solidFill>
                  <a:schemeClr val="tx1"/>
                </a:solidFill>
                <a:effectLst/>
                <a:latin typeface="+mn-lt"/>
                <a:ea typeface="+mn-ea"/>
                <a:cs typeface="+mn-cs"/>
              </a:rPr>
              <a:t>Local phrases used to describe COVID-19</a:t>
            </a:r>
            <a:endParaRPr lang="en-GB" sz="1805" kern="1200" dirty="0">
              <a:solidFill>
                <a:schemeClr val="tx1"/>
              </a:solidFill>
              <a:effectLst/>
              <a:latin typeface="+mn-lt"/>
              <a:ea typeface="+mn-ea"/>
              <a:cs typeface="+mn-cs"/>
            </a:endParaRPr>
          </a:p>
          <a:p>
            <a:pPr marL="0" indent="0">
              <a:buFont typeface="Arial" panose="020B0604020202020204" pitchFamily="34" charset="0"/>
              <a:buNone/>
            </a:pPr>
            <a:endParaRPr lang="en-GB" sz="1805" b="1" dirty="0">
              <a:latin typeface="+mn-lt"/>
              <a:ea typeface="+mn-ea"/>
            </a:endParaRPr>
          </a:p>
          <a:p>
            <a:r>
              <a:rPr lang="en-GB" sz="1805" b="1" dirty="0">
                <a:latin typeface="+mn-lt"/>
                <a:ea typeface="+mn-ea"/>
              </a:rPr>
              <a:t>CEA Tool 21 </a:t>
            </a:r>
            <a:r>
              <a:rPr lang="en-GB" sz="1805" b="1" kern="1200" dirty="0">
                <a:solidFill>
                  <a:schemeClr val="tx1"/>
                </a:solidFill>
                <a:effectLst/>
                <a:latin typeface="+mn-lt"/>
                <a:ea typeface="+mn-ea"/>
                <a:cs typeface="+mn-cs"/>
              </a:rPr>
              <a:t>21 Behaviour change and RCCE resources </a:t>
            </a:r>
            <a:r>
              <a:rPr lang="en-GB" sz="1805" b="0" kern="1200" dirty="0">
                <a:solidFill>
                  <a:schemeClr val="tx1"/>
                </a:solidFill>
                <a:effectLst/>
                <a:latin typeface="+mn-lt"/>
                <a:ea typeface="+mn-ea"/>
                <a:cs typeface="+mn-cs"/>
              </a:rPr>
              <a:t>has links to assessment, perception and KAP survey templates and examples conducted by NS like this one by Turkish Red Crescent.</a:t>
            </a:r>
            <a:endParaRPr lang="en-GB" sz="1805" b="1" dirty="0">
              <a:latin typeface="+mn-lt"/>
              <a:ea typeface="+mn-ea"/>
            </a:endParaRPr>
          </a:p>
          <a:p>
            <a:pPr marL="0" indent="0">
              <a:buFont typeface="Arial" panose="020B0604020202020204" pitchFamily="34" charset="0"/>
              <a:buNone/>
            </a:pPr>
            <a:endParaRPr lang="en-GB" sz="1805" b="1" dirty="0">
              <a:latin typeface="+mn-lt"/>
              <a:ea typeface="+mn-ea"/>
            </a:endParaRPr>
          </a:p>
          <a:p>
            <a:pPr marL="0" indent="0">
              <a:buFont typeface="Arial" panose="020B0604020202020204" pitchFamily="34" charset="0"/>
              <a:buNone/>
            </a:pPr>
            <a:r>
              <a:rPr lang="en-GB" sz="1805" b="1" dirty="0">
                <a:latin typeface="+mn-lt"/>
                <a:ea typeface="+mn-ea"/>
              </a:rPr>
              <a:t>Example of a context analysis by Turkish Red Crescent for COVID-19 – Full report with all the questions asked is on the community engagement hub</a:t>
            </a:r>
          </a:p>
          <a:p>
            <a:r>
              <a:rPr lang="en-GB" sz="1805" kern="1200" dirty="0">
                <a:solidFill>
                  <a:schemeClr val="tx1"/>
                </a:solidFill>
                <a:effectLst/>
                <a:latin typeface="+mn-lt"/>
                <a:ea typeface="+mn-ea"/>
                <a:cs typeface="+mn-cs"/>
              </a:rPr>
              <a:t>To understand refugee and local communities’ knowledge, attitudes, and practices (KAP), along with their information needs and trusted and preferred channels of communication on COVID-19, Turkish Red Crescent Society (TRCS), with support from IFRC, conducted a KAP assessment from March to April 2021. The assessment helped TRCS to understand what people know, what they believe, and what they do in relation to COVID-19 and is being used to help the National Society improve its work. Knowing what information people have heard already, how they reacted to it, and why they might be resistant to change, will help TRCS to develop effective, targeted information, engage in dialogue with communities, and promote positive behaviour. The assessment also provides an understanding of people’s perception and attitude towards a COVID-19 vaccine and their willingness to get vaccinated. Questions were also included to ensure risk communication and community engagement activities reach all groups, and do not unintentionally create or exacerbate existing tensions and inequalities.</a:t>
            </a:r>
          </a:p>
          <a:p>
            <a:pPr marL="0" indent="0">
              <a:buFont typeface="Arial" panose="020B0604020202020204" pitchFamily="34" charset="0"/>
              <a:buNone/>
            </a:pPr>
            <a:endParaRPr lang="en-GB" sz="1805" b="1" dirty="0">
              <a:latin typeface="+mn-lt"/>
              <a:ea typeface="+mn-ea"/>
            </a:endParaRPr>
          </a:p>
        </p:txBody>
      </p:sp>
      <p:sp>
        <p:nvSpPr>
          <p:cNvPr id="4" name="Slide Number Placeholder 3"/>
          <p:cNvSpPr>
            <a:spLocks noGrp="1"/>
          </p:cNvSpPr>
          <p:nvPr>
            <p:ph type="sldNum" sz="quarter" idx="5"/>
          </p:nvPr>
        </p:nvSpPr>
        <p:spPr/>
        <p:txBody>
          <a:bodyPr/>
          <a:lstStyle/>
          <a:p>
            <a:pPr>
              <a:defRPr/>
            </a:pPr>
            <a:fld id="{13174689-BECC-4390-B3B9-306A17FD432A}" type="slidenum">
              <a:rPr lang="en-US" altLang="ru-RU" smtClean="0"/>
              <a:pPr>
                <a:defRPr/>
              </a:pPr>
              <a:t>41</a:t>
            </a:fld>
            <a:endParaRPr lang="en-US" altLang="ru-RU"/>
          </a:p>
        </p:txBody>
      </p:sp>
    </p:spTree>
    <p:extLst>
      <p:ext uri="{BB962C8B-B14F-4D97-AF65-F5344CB8AC3E}">
        <p14:creationId xmlns:p14="http://schemas.microsoft.com/office/powerpoint/2010/main" val="3571986574"/>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4"/>
        <p:cNvGrpSpPr/>
        <p:nvPr/>
      </p:nvGrpSpPr>
      <p:grpSpPr>
        <a:xfrm>
          <a:off x="0" y="0"/>
          <a:ext cx="0" cy="0"/>
          <a:chOff x="0" y="0"/>
          <a:chExt cx="0" cy="0"/>
        </a:xfrm>
      </p:grpSpPr>
      <p:sp>
        <p:nvSpPr>
          <p:cNvPr id="65" name="Google Shape;65;p4:notes"/>
          <p:cNvSpPr>
            <a:spLocks noGrp="1" noRot="1" noChangeAspect="1"/>
          </p:cNvSpPr>
          <p:nvPr>
            <p:ph type="sldImg" idx="2"/>
          </p:nvPr>
        </p:nvSpPr>
        <p:spPr>
          <a:xfrm>
            <a:off x="382588" y="685800"/>
            <a:ext cx="6092825"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6" name="Google Shape;66;p4: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1200"/>
              <a:buFont typeface="Calibri"/>
              <a:buNone/>
            </a:pPr>
            <a:r>
              <a:rPr lang="en-GB" b="1" dirty="0"/>
              <a:t>FACILITATOR NOTES</a:t>
            </a:r>
          </a:p>
          <a:p>
            <a:pPr marL="0" lvl="0" indent="0" algn="l" rtl="0">
              <a:spcBef>
                <a:spcPts val="0"/>
              </a:spcBef>
              <a:spcAft>
                <a:spcPts val="0"/>
              </a:spcAft>
              <a:buClr>
                <a:schemeClr val="dk1"/>
              </a:buClr>
              <a:buSzPts val="1200"/>
              <a:buFont typeface="Calibri"/>
              <a:buNone/>
            </a:pPr>
            <a:endParaRPr lang="en-GB" b="1" dirty="0"/>
          </a:p>
          <a:p>
            <a:pPr marL="342900" lvl="0" indent="-342900" algn="l" rtl="0">
              <a:spcBef>
                <a:spcPts val="0"/>
              </a:spcBef>
              <a:spcAft>
                <a:spcPts val="0"/>
              </a:spcAft>
              <a:buClr>
                <a:schemeClr val="dk1"/>
              </a:buClr>
              <a:buSzPts val="1200"/>
              <a:buFontTx/>
              <a:buChar char="-"/>
            </a:pPr>
            <a:r>
              <a:rPr lang="en-GB" b="0" dirty="0"/>
              <a:t>This slide explains what community engagement information to collect at each stage of response and the most appropriate methods to use</a:t>
            </a:r>
          </a:p>
          <a:p>
            <a:pPr marL="342900" lvl="0" indent="-342900" algn="l" rtl="0">
              <a:spcBef>
                <a:spcPts val="0"/>
              </a:spcBef>
              <a:spcAft>
                <a:spcPts val="0"/>
              </a:spcAft>
              <a:buClr>
                <a:schemeClr val="dk1"/>
              </a:buClr>
              <a:buSzPts val="1200"/>
              <a:buFontTx/>
              <a:buChar char="-"/>
            </a:pPr>
            <a:r>
              <a:rPr lang="en-GB" b="0" dirty="0"/>
              <a:t>The key point is that in the initial response it’s ok to focus on the most important areas and ensure you have the information to help you meet people’s needs, treat them with dignity, and do no harm, and then build on this and deepen your understanding as you get further into the response</a:t>
            </a:r>
          </a:p>
          <a:p>
            <a:pPr marL="342900" lvl="0" indent="-342900" algn="l" rtl="0">
              <a:spcBef>
                <a:spcPts val="0"/>
              </a:spcBef>
              <a:spcAft>
                <a:spcPts val="0"/>
              </a:spcAft>
              <a:buClr>
                <a:schemeClr val="dk1"/>
              </a:buClr>
              <a:buSzPts val="1200"/>
              <a:buFontTx/>
              <a:buChar char="-"/>
            </a:pPr>
            <a:r>
              <a:rPr lang="en-GB" b="0" dirty="0"/>
              <a:t>Understanding the community is not a one-off event, but something you do throughout the response</a:t>
            </a:r>
            <a:endParaRPr b="0" dirty="0"/>
          </a:p>
        </p:txBody>
      </p:sp>
      <p:sp>
        <p:nvSpPr>
          <p:cNvPr id="67" name="Google Shape;67;p4: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1400" b="0" i="0" u="none" strike="noStrike" kern="0" cap="none" spc="0" normalizeH="0" baseline="0" noProof="0">
                <a:ln>
                  <a:noFill/>
                </a:ln>
                <a:solidFill>
                  <a:srgbClr val="000000"/>
                </a:solidFill>
                <a:effectLst/>
                <a:uLnTx/>
                <a:uFillTx/>
                <a:latin typeface="Arial"/>
                <a:ea typeface="+mn-ea"/>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42</a:t>
            </a:fld>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1"/>
        <p:cNvGrpSpPr/>
        <p:nvPr/>
      </p:nvGrpSpPr>
      <p:grpSpPr>
        <a:xfrm>
          <a:off x="0" y="0"/>
          <a:ext cx="0" cy="0"/>
          <a:chOff x="0" y="0"/>
          <a:chExt cx="0" cy="0"/>
        </a:xfrm>
      </p:grpSpPr>
      <p:sp>
        <p:nvSpPr>
          <p:cNvPr id="382" name="Google Shape;382;p10:notes"/>
          <p:cNvSpPr>
            <a:spLocks noGrp="1" noRot="1" noChangeAspect="1"/>
          </p:cNvSpPr>
          <p:nvPr>
            <p:ph type="sldImg" idx="2"/>
          </p:nvPr>
        </p:nvSpPr>
        <p:spPr>
          <a:xfrm>
            <a:off x="687388" y="1143000"/>
            <a:ext cx="5483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83" name="Google Shape;383;p1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sz="2000" b="0" dirty="0">
                <a:latin typeface="Calibri"/>
                <a:ea typeface="Calibri"/>
                <a:cs typeface="Calibri"/>
                <a:sym typeface="Calibri"/>
              </a:rPr>
              <a:t>FACILITATOR NOTES (10mins)</a:t>
            </a:r>
            <a:endParaRPr dirty="0"/>
          </a:p>
          <a:p>
            <a:pPr marL="0" lvl="0" indent="0" algn="l" rtl="0">
              <a:spcBef>
                <a:spcPts val="1000"/>
              </a:spcBef>
              <a:spcAft>
                <a:spcPts val="0"/>
              </a:spcAft>
              <a:buNone/>
            </a:pPr>
            <a:endParaRPr sz="2000" b="1" dirty="0">
              <a:latin typeface="Calibri"/>
              <a:ea typeface="Calibri"/>
              <a:cs typeface="Calibri"/>
              <a:sym typeface="Calibri"/>
            </a:endParaRPr>
          </a:p>
          <a:p>
            <a:pPr marL="171450" lvl="0" indent="-171450" algn="l" rtl="0">
              <a:spcBef>
                <a:spcPts val="600"/>
              </a:spcBef>
              <a:spcAft>
                <a:spcPts val="0"/>
              </a:spcAft>
              <a:buClr>
                <a:schemeClr val="dk1"/>
              </a:buClr>
              <a:buSzPts val="2000"/>
              <a:buFont typeface="Arial"/>
              <a:buChar char="•"/>
            </a:pPr>
            <a:r>
              <a:rPr lang="en-GB" sz="2000" b="0" dirty="0">
                <a:solidFill>
                  <a:schemeClr val="dk1"/>
                </a:solidFill>
                <a:latin typeface="Calibri"/>
                <a:ea typeface="Calibri"/>
                <a:cs typeface="Calibri"/>
                <a:sym typeface="Calibri"/>
              </a:rPr>
              <a:t>Follow the instructions on the slide</a:t>
            </a:r>
            <a:endParaRPr dirty="0"/>
          </a:p>
          <a:p>
            <a:pPr marL="171450" lvl="0" indent="-44450" algn="l" rtl="0">
              <a:spcBef>
                <a:spcPts val="600"/>
              </a:spcBef>
              <a:spcAft>
                <a:spcPts val="0"/>
              </a:spcAft>
              <a:buClr>
                <a:schemeClr val="dk1"/>
              </a:buClr>
              <a:buSzPts val="2000"/>
              <a:buFont typeface="Arial"/>
              <a:buNone/>
            </a:pPr>
            <a:endParaRPr sz="2000" b="0" dirty="0">
              <a:solidFill>
                <a:schemeClr val="dk1"/>
              </a:solidFill>
              <a:latin typeface="Calibri"/>
              <a:ea typeface="Calibri"/>
              <a:cs typeface="Calibri"/>
              <a:sym typeface="Calibri"/>
            </a:endParaRPr>
          </a:p>
          <a:p>
            <a:pPr marL="171450" lvl="0" indent="-171450" algn="l" rtl="0">
              <a:spcBef>
                <a:spcPts val="600"/>
              </a:spcBef>
              <a:spcAft>
                <a:spcPts val="0"/>
              </a:spcAft>
              <a:buClr>
                <a:schemeClr val="dk1"/>
              </a:buClr>
              <a:buSzPts val="2000"/>
              <a:buFont typeface="Arial"/>
              <a:buChar char="•"/>
            </a:pPr>
            <a:r>
              <a:rPr lang="en-GB" sz="2000" b="0" dirty="0">
                <a:solidFill>
                  <a:schemeClr val="dk1"/>
                </a:solidFill>
                <a:latin typeface="Calibri"/>
                <a:ea typeface="Calibri"/>
                <a:cs typeface="Calibri"/>
                <a:sym typeface="Calibri"/>
              </a:rPr>
              <a:t>Once everyone has told their story ask each group to vote for the story that moved them the most. This can be done informally or giving people one sticker each which they put on the person they vote for</a:t>
            </a:r>
            <a:endParaRPr dirty="0"/>
          </a:p>
          <a:p>
            <a:pPr marL="171450" lvl="0" indent="-44450" algn="l" rtl="0">
              <a:spcBef>
                <a:spcPts val="600"/>
              </a:spcBef>
              <a:spcAft>
                <a:spcPts val="0"/>
              </a:spcAft>
              <a:buClr>
                <a:schemeClr val="dk1"/>
              </a:buClr>
              <a:buSzPts val="2000"/>
              <a:buFont typeface="Arial"/>
              <a:buNone/>
            </a:pPr>
            <a:endParaRPr sz="2000" b="0" dirty="0">
              <a:solidFill>
                <a:schemeClr val="dk1"/>
              </a:solidFill>
              <a:latin typeface="Calibri"/>
              <a:ea typeface="Calibri"/>
              <a:cs typeface="Calibri"/>
              <a:sym typeface="Calibri"/>
            </a:endParaRPr>
          </a:p>
          <a:p>
            <a:pPr marL="171450" lvl="0" indent="-171450" algn="l" rtl="0">
              <a:spcBef>
                <a:spcPts val="600"/>
              </a:spcBef>
              <a:spcAft>
                <a:spcPts val="0"/>
              </a:spcAft>
              <a:buClr>
                <a:schemeClr val="dk1"/>
              </a:buClr>
              <a:buSzPts val="2000"/>
              <a:buFont typeface="Arial"/>
              <a:buChar char="•"/>
            </a:pPr>
            <a:r>
              <a:rPr lang="en-GB" sz="2000" b="0" dirty="0">
                <a:solidFill>
                  <a:schemeClr val="dk1"/>
                </a:solidFill>
                <a:latin typeface="Calibri"/>
                <a:ea typeface="Calibri"/>
                <a:cs typeface="Calibri"/>
                <a:sym typeface="Calibri"/>
              </a:rPr>
              <a:t>The person with the most votes in each group will share their story with the whole room in plenary – they have 1.5 mins again to share their story</a:t>
            </a:r>
            <a:endParaRPr sz="1800" b="0" dirty="0">
              <a:solidFill>
                <a:schemeClr val="dk1"/>
              </a:solidFill>
              <a:latin typeface="Times New Roman"/>
              <a:ea typeface="Times New Roman"/>
              <a:cs typeface="Times New Roman"/>
              <a:sym typeface="Times New Roman"/>
            </a:endParaRPr>
          </a:p>
          <a:p>
            <a:pPr marL="171450" lvl="0" indent="-57150" algn="l" rtl="0">
              <a:spcBef>
                <a:spcPts val="540"/>
              </a:spcBef>
              <a:spcAft>
                <a:spcPts val="0"/>
              </a:spcAft>
              <a:buClr>
                <a:schemeClr val="dk1"/>
              </a:buClr>
              <a:buSzPts val="1800"/>
              <a:buFont typeface="Arial"/>
              <a:buNone/>
            </a:pPr>
            <a:endParaRPr sz="1800" b="0" dirty="0">
              <a:solidFill>
                <a:schemeClr val="dk1"/>
              </a:solidFill>
              <a:latin typeface="Times New Roman"/>
              <a:ea typeface="Times New Roman"/>
              <a:cs typeface="Times New Roman"/>
              <a:sym typeface="Times New Roman"/>
            </a:endParaRPr>
          </a:p>
          <a:p>
            <a:pPr marL="0" lvl="0" indent="0" algn="l" rtl="0">
              <a:spcBef>
                <a:spcPts val="542"/>
              </a:spcBef>
              <a:spcAft>
                <a:spcPts val="0"/>
              </a:spcAft>
              <a:buNone/>
            </a:pPr>
            <a:endParaRPr dirty="0"/>
          </a:p>
        </p:txBody>
      </p:sp>
      <p:sp>
        <p:nvSpPr>
          <p:cNvPr id="384" name="Google Shape;384;p10: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4</a:t>
            </a:fld>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GB" sz="2000" b="1" dirty="0">
                <a:latin typeface="Calibri" charset="0"/>
                <a:ea typeface="ＭＳ Ｐゴシック" charset="0"/>
              </a:rPr>
              <a:t>FACILITATOR NOTES</a:t>
            </a:r>
          </a:p>
          <a:p>
            <a:endParaRPr lang="en-GB" dirty="0"/>
          </a:p>
          <a:p>
            <a:pPr marL="0" marR="0" lvl="0" indent="0" algn="l" defTabSz="914400" rtl="0" eaLnBrk="0" fontAlgn="base" latinLnBrk="0" hangingPunct="0">
              <a:lnSpc>
                <a:spcPct val="100000"/>
              </a:lnSpc>
              <a:spcBef>
                <a:spcPct val="30000"/>
              </a:spcBef>
              <a:spcAft>
                <a:spcPct val="0"/>
              </a:spcAft>
              <a:buClrTx/>
              <a:buSzTx/>
              <a:buFontTx/>
              <a:buNone/>
              <a:tabLst/>
              <a:defRPr/>
            </a:pPr>
            <a:r>
              <a:rPr lang="en-US" b="1" dirty="0"/>
              <a:t>An example – this can be changed for one from your National Society, country or region</a:t>
            </a:r>
            <a:endParaRPr lang="en-GB" dirty="0"/>
          </a:p>
          <a:p>
            <a:endParaRPr lang="en-GB" dirty="0"/>
          </a:p>
          <a:p>
            <a:r>
              <a:rPr lang="en-GB" sz="1805" b="1" kern="1200" dirty="0">
                <a:solidFill>
                  <a:schemeClr val="tx1"/>
                </a:solidFill>
                <a:effectLst/>
                <a:latin typeface="+mn-lt"/>
                <a:ea typeface="+mn-ea"/>
                <a:cs typeface="+mn-cs"/>
              </a:rPr>
              <a:t>Different approaches to get the information needed in Indonesia</a:t>
            </a:r>
            <a:endParaRPr lang="en-GB" sz="1805" kern="1200" dirty="0">
              <a:solidFill>
                <a:schemeClr val="tx1"/>
              </a:solidFill>
              <a:effectLst/>
              <a:latin typeface="+mn-lt"/>
              <a:ea typeface="+mn-ea"/>
              <a:cs typeface="+mn-cs"/>
            </a:endParaRPr>
          </a:p>
          <a:p>
            <a:r>
              <a:rPr lang="en-GB" sz="1805" kern="1200" dirty="0" err="1">
                <a:solidFill>
                  <a:schemeClr val="tx1"/>
                </a:solidFill>
                <a:effectLst/>
                <a:latin typeface="+mn-lt"/>
                <a:ea typeface="+mn-ea"/>
                <a:cs typeface="+mn-cs"/>
              </a:rPr>
              <a:t>Palang</a:t>
            </a:r>
            <a:r>
              <a:rPr lang="en-GB" sz="1805" kern="1200" dirty="0">
                <a:solidFill>
                  <a:schemeClr val="tx1"/>
                </a:solidFill>
                <a:effectLst/>
                <a:latin typeface="+mn-lt"/>
                <a:ea typeface="+mn-ea"/>
                <a:cs typeface="+mn-cs"/>
              </a:rPr>
              <a:t> Merah Indonesia (PMI) - the Indonesian Red Cross – uses a variety of different approaches to gather the critical data it needs to understand communities and plan effective community engagement approaches. For the COVID-19 pandemic and West Sulawesi Earthquake response, questions were included in assessments to understand who the trusted sources of information in the community are, including amongst women and people with disabilities. PMI also used online surveys to collect information on peoples’ perceptions of COVID-19, shared through their social media platforms, WhatsApp, and to all community-based actions teams. Because the surveys also asked for demographic data from those replying, PMI were able to notice that only 1 percent of responses were from people over 60 years of age. To address this, they organised focus group discussions with older people to gain a deeper insight into their needs. Through these discussions, PMI identified that radio is a preferred way to receive information for older people – information that would have been missed through the rapid assessments and perception surveys. For the earthquake response, PMI used data collected by Government to complement their own rapid needs’ assessments, as it included information from diverse groups, such as pregnant women and children. This collaboration helped overcome geographical limitations and allowed for a better understanding of the needs of different groups.</a:t>
            </a:r>
          </a:p>
          <a:p>
            <a:endParaRPr lang="en-GB" dirty="0"/>
          </a:p>
        </p:txBody>
      </p:sp>
      <p:sp>
        <p:nvSpPr>
          <p:cNvPr id="4" name="Slide Number Placeholder 3"/>
          <p:cNvSpPr>
            <a:spLocks noGrp="1"/>
          </p:cNvSpPr>
          <p:nvPr>
            <p:ph type="sldNum" sz="quarter" idx="5"/>
          </p:nvPr>
        </p:nvSpPr>
        <p:spPr/>
        <p:txBody>
          <a:bodyPr/>
          <a:lstStyle/>
          <a:p>
            <a:pPr>
              <a:defRPr/>
            </a:pPr>
            <a:fld id="{13174689-BECC-4390-B3B9-306A17FD432A}" type="slidenum">
              <a:rPr lang="en-US" altLang="ru-RU" smtClean="0"/>
              <a:pPr>
                <a:defRPr/>
              </a:pPr>
              <a:t>43</a:t>
            </a:fld>
            <a:endParaRPr lang="en-US" altLang="ru-RU"/>
          </a:p>
        </p:txBody>
      </p:sp>
    </p:spTree>
    <p:extLst>
      <p:ext uri="{BB962C8B-B14F-4D97-AF65-F5344CB8AC3E}">
        <p14:creationId xmlns:p14="http://schemas.microsoft.com/office/powerpoint/2010/main" val="1216203156"/>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50000"/>
              </a:spcBef>
            </a:pPr>
            <a:r>
              <a:rPr lang="en-GB" sz="1800" b="1" dirty="0">
                <a:latin typeface="Calibri" charset="0"/>
                <a:ea typeface="ＭＳ Ｐゴシック" charset="0"/>
              </a:rPr>
              <a:t>FACILITATOR NOTES</a:t>
            </a:r>
          </a:p>
          <a:p>
            <a:pPr>
              <a:spcBef>
                <a:spcPct val="50000"/>
              </a:spcBef>
            </a:pPr>
            <a:endParaRPr lang="en-GB" sz="1800" b="1" dirty="0">
              <a:latin typeface="Calibri" charset="0"/>
              <a:ea typeface="ＭＳ Ｐゴシック" charset="0"/>
            </a:endParaRPr>
          </a:p>
          <a:p>
            <a:pPr marL="285750" indent="-285750">
              <a:spcBef>
                <a:spcPct val="50000"/>
              </a:spcBef>
              <a:buFont typeface="Arial" panose="020B0604020202020204" pitchFamily="34" charset="0"/>
              <a:buChar char="•"/>
            </a:pPr>
            <a:r>
              <a:rPr lang="en-GB" sz="1800" b="0" dirty="0">
                <a:latin typeface="Calibri" charset="0"/>
                <a:ea typeface="ＭＳ Ｐゴシック" charset="0"/>
              </a:rPr>
              <a:t>CEA Tool 13: CEA in Assessments is they key tool to help you implement minimum action 2 and gain a good understanding of community needs, context and capacities</a:t>
            </a:r>
          </a:p>
          <a:p>
            <a:pPr marL="285750" indent="-285750">
              <a:spcBef>
                <a:spcPct val="50000"/>
              </a:spcBef>
              <a:buFont typeface="Arial" panose="020B0604020202020204" pitchFamily="34" charset="0"/>
              <a:buChar char="•"/>
            </a:pPr>
            <a:endParaRPr lang="en-GB" sz="1800" b="0" dirty="0">
              <a:latin typeface="Calibri" charset="0"/>
              <a:ea typeface="ＭＳ Ｐゴシック" charset="0"/>
            </a:endParaRPr>
          </a:p>
          <a:p>
            <a:pPr marL="285750" indent="-285750">
              <a:spcBef>
                <a:spcPct val="50000"/>
              </a:spcBef>
              <a:buFont typeface="Arial" panose="020B0604020202020204" pitchFamily="34" charset="0"/>
              <a:buChar char="•"/>
            </a:pPr>
            <a:r>
              <a:rPr lang="en-GB" sz="1600" b="1" dirty="0">
                <a:latin typeface="Calibri" charset="0"/>
                <a:ea typeface="ＭＳ Ｐゴシック" charset="0"/>
              </a:rPr>
              <a:t>Click through the images on the slide so participants can see what is included in the tool </a:t>
            </a:r>
          </a:p>
          <a:p>
            <a:pPr marL="285750" indent="-285750">
              <a:spcBef>
                <a:spcPct val="50000"/>
              </a:spcBef>
              <a:buFont typeface="Arial" panose="020B0604020202020204" pitchFamily="34" charset="0"/>
              <a:buChar char="•"/>
            </a:pPr>
            <a:r>
              <a:rPr lang="en-GB" sz="1600" b="0" dirty="0">
                <a:latin typeface="Calibri" charset="0"/>
                <a:ea typeface="ＭＳ Ｐゴシック" charset="0"/>
              </a:rPr>
              <a:t>It has 7 sections covering </a:t>
            </a:r>
            <a:r>
              <a:rPr lang="en-GB" sz="1800" kern="1200" dirty="0">
                <a:solidFill>
                  <a:schemeClr val="tx1"/>
                </a:solidFill>
                <a:effectLst/>
                <a:latin typeface="+mn-lt"/>
                <a:ea typeface="+mn-ea"/>
                <a:cs typeface="+mn-cs"/>
              </a:rPr>
              <a:t>the types of data needed, methods for collection, and priority questions to include in needs assessments and context analysis. This tool also provides guidance on what data to collect at each stage of an emergency response, tips for data collection, sources of secondary data and how to use the IFRC analysis framework. </a:t>
            </a:r>
          </a:p>
          <a:p>
            <a:pPr>
              <a:spcBef>
                <a:spcPct val="50000"/>
              </a:spcBef>
            </a:pPr>
            <a:endParaRPr lang="en-US" sz="1600" dirty="0"/>
          </a:p>
          <a:p>
            <a:pPr marL="285750" indent="-285750">
              <a:spcBef>
                <a:spcPct val="50000"/>
              </a:spcBef>
              <a:buFont typeface="Arial" panose="020B0604020202020204" pitchFamily="34" charset="0"/>
              <a:buChar char="•"/>
            </a:pPr>
            <a:endParaRPr lang="en-GB" sz="1800" b="0" dirty="0">
              <a:latin typeface="Calibri" charset="0"/>
              <a:ea typeface="ＭＳ Ｐゴシック" charset="0"/>
            </a:endParaRPr>
          </a:p>
          <a:p>
            <a:pPr>
              <a:spcBef>
                <a:spcPct val="50000"/>
              </a:spcBef>
            </a:pPr>
            <a:endParaRPr lang="en-US" sz="1800" dirty="0"/>
          </a:p>
          <a:p>
            <a:pPr marL="342900" lvl="0" indent="-342900">
              <a:buFont typeface="Arial" panose="020B0604020202020204" pitchFamily="34" charset="0"/>
              <a:buChar char="•"/>
            </a:pPr>
            <a:endParaRPr lang="en-GB" sz="1805" kern="1200" dirty="0">
              <a:solidFill>
                <a:schemeClr val="tx1"/>
              </a:solidFill>
              <a:effectLst/>
              <a:latin typeface="+mn-lt"/>
              <a:ea typeface="+mn-ea"/>
              <a:cs typeface="+mn-cs"/>
            </a:endParaRPr>
          </a:p>
          <a:p>
            <a:pPr marL="1030517" lvl="1" indent="-342900">
              <a:buFont typeface="Arial" panose="020B0604020202020204" pitchFamily="34" charset="0"/>
              <a:buChar char="•"/>
            </a:pPr>
            <a:endParaRPr lang="en-US" b="0" dirty="0"/>
          </a:p>
          <a:p>
            <a:pPr marL="342900" indent="-342900">
              <a:buFont typeface="Arial" panose="020B0604020202020204" pitchFamily="34" charset="0"/>
              <a:buChar char="•"/>
            </a:pPr>
            <a:endParaRPr lang="en-US" dirty="0"/>
          </a:p>
          <a:p>
            <a:pPr marL="0" indent="0">
              <a:buFont typeface="Arial" panose="020B0604020202020204" pitchFamily="34" charset="0"/>
              <a:buNone/>
            </a:pPr>
            <a:endParaRPr lang="en-US" dirty="0"/>
          </a:p>
          <a:p>
            <a:pPr marL="342900" indent="-342900">
              <a:buFont typeface="Arial" panose="020B0604020202020204" pitchFamily="34" charset="0"/>
              <a:buChar char="•"/>
            </a:pPr>
            <a:endParaRPr lang="en-US" dirty="0"/>
          </a:p>
        </p:txBody>
      </p:sp>
      <p:sp>
        <p:nvSpPr>
          <p:cNvPr id="4" name="Slide Number Placeholder 3"/>
          <p:cNvSpPr>
            <a:spLocks noGrp="1"/>
          </p:cNvSpPr>
          <p:nvPr>
            <p:ph type="sldNum" sz="quarter" idx="5"/>
          </p:nvPr>
        </p:nvSpPr>
        <p:spPr/>
        <p:txBody>
          <a:bodyPr/>
          <a:lstStyle/>
          <a:p>
            <a:pPr>
              <a:defRPr/>
            </a:pPr>
            <a:fld id="{13174689-BECC-4390-B3B9-306A17FD432A}" type="slidenum">
              <a:rPr lang="en-US" altLang="ru-RU" smtClean="0"/>
              <a:pPr>
                <a:defRPr/>
              </a:pPr>
              <a:t>44</a:t>
            </a:fld>
            <a:endParaRPr lang="en-US" altLang="ru-RU"/>
          </a:p>
        </p:txBody>
      </p:sp>
    </p:spTree>
    <p:extLst>
      <p:ext uri="{BB962C8B-B14F-4D97-AF65-F5344CB8AC3E}">
        <p14:creationId xmlns:p14="http://schemas.microsoft.com/office/powerpoint/2010/main" val="2001145762"/>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50000"/>
              </a:spcBef>
            </a:pPr>
            <a:r>
              <a:rPr lang="en-GB" sz="1800" b="1" dirty="0">
                <a:latin typeface="Calibri" charset="0"/>
                <a:ea typeface="ＭＳ Ｐゴシック" charset="0"/>
              </a:rPr>
              <a:t>FACILITATOR NOTES</a:t>
            </a:r>
          </a:p>
          <a:p>
            <a:endParaRPr lang="en-GB" sz="1805" b="1" kern="1200" dirty="0">
              <a:solidFill>
                <a:schemeClr val="tx1"/>
              </a:solidFill>
              <a:effectLst/>
              <a:latin typeface="+mn-lt"/>
              <a:ea typeface="+mn-ea"/>
              <a:cs typeface="+mn-cs"/>
            </a:endParaRPr>
          </a:p>
          <a:p>
            <a:r>
              <a:rPr lang="en-GB" sz="1805" b="1" kern="1200" dirty="0">
                <a:solidFill>
                  <a:schemeClr val="tx1"/>
                </a:solidFill>
                <a:effectLst/>
                <a:latin typeface="+mn-lt"/>
                <a:ea typeface="+mn-ea"/>
                <a:cs typeface="+mn-cs"/>
              </a:rPr>
              <a:t>CEA Minimum Action in Emergencies #3. Carry out the assessment with transparency and respect for the community</a:t>
            </a:r>
          </a:p>
          <a:p>
            <a:r>
              <a:rPr lang="en-GB" sz="1805" kern="1200" dirty="0">
                <a:solidFill>
                  <a:schemeClr val="tx1"/>
                </a:solidFill>
                <a:effectLst/>
                <a:latin typeface="+mn-lt"/>
                <a:ea typeface="+mn-ea"/>
                <a:cs typeface="+mn-cs"/>
              </a:rPr>
              <a:t>Start the relationship with the community well by treating people with dignity and respect, listening openly to their needs, answering questions honestly, and not making false promises or raising expectations about what comes next. </a:t>
            </a:r>
          </a:p>
          <a:p>
            <a:r>
              <a:rPr lang="en-GB" sz="1805" kern="1200" dirty="0">
                <a:solidFill>
                  <a:schemeClr val="tx1"/>
                </a:solidFill>
                <a:effectLst/>
                <a:latin typeface="+mn-lt"/>
                <a:ea typeface="+mn-ea"/>
                <a:cs typeface="+mn-cs"/>
              </a:rPr>
              <a:t> </a:t>
            </a:r>
          </a:p>
          <a:p>
            <a:r>
              <a:rPr lang="en-GB" sz="1805" b="1" kern="1200" dirty="0">
                <a:solidFill>
                  <a:schemeClr val="tx1"/>
                </a:solidFill>
                <a:effectLst/>
                <a:latin typeface="+mn-lt"/>
                <a:ea typeface="+mn-ea"/>
                <a:cs typeface="+mn-cs"/>
              </a:rPr>
              <a:t>AT A MINIMUM WHEN CAPACITY, TIME AND RESOURCES ARE LIMITED</a:t>
            </a:r>
          </a:p>
          <a:p>
            <a:pPr marL="342900" indent="-342900">
              <a:buFont typeface="Arial" panose="020B0604020202020204" pitchFamily="34" charset="0"/>
              <a:buChar char="•"/>
            </a:pPr>
            <a:r>
              <a:rPr lang="en-GB" sz="1805" b="1" kern="1200" dirty="0">
                <a:solidFill>
                  <a:schemeClr val="tx1"/>
                </a:solidFill>
                <a:effectLst/>
                <a:latin typeface="+mn-lt"/>
                <a:ea typeface="+mn-ea"/>
                <a:cs typeface="+mn-cs"/>
              </a:rPr>
              <a:t>Discuss the assessment with key stakeholders in the community</a:t>
            </a:r>
            <a:endParaRPr lang="en-GB" sz="1805" kern="1200" dirty="0">
              <a:solidFill>
                <a:schemeClr val="tx1"/>
              </a:solidFill>
              <a:effectLst/>
              <a:latin typeface="+mn-lt"/>
              <a:ea typeface="+mn-ea"/>
              <a:cs typeface="+mn-cs"/>
            </a:endParaRPr>
          </a:p>
          <a:p>
            <a:pPr marL="1030517" marR="0" lvl="1" indent="-34290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GB" sz="1805" kern="1200" dirty="0">
                <a:solidFill>
                  <a:schemeClr val="tx1"/>
                </a:solidFill>
                <a:effectLst/>
                <a:latin typeface="+mn-lt"/>
                <a:ea typeface="+mn-ea"/>
                <a:cs typeface="+mn-cs"/>
              </a:rPr>
              <a:t>Discuss the assessment in advance with key people in the community, including leaders, heads of community groups and associations, Red Cross Red Crescent volunteers, and local authorities. </a:t>
            </a:r>
          </a:p>
          <a:p>
            <a:pPr marL="1030517" marR="0" lvl="1" indent="-34290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endParaRPr lang="en-GB" sz="1805" kern="1200" dirty="0">
              <a:solidFill>
                <a:schemeClr val="tx1"/>
              </a:solidFill>
              <a:effectLst/>
              <a:latin typeface="+mn-lt"/>
              <a:ea typeface="+mn-ea"/>
              <a:cs typeface="+mn-cs"/>
            </a:endParaRPr>
          </a:p>
          <a:p>
            <a:pPr marL="342900" indent="-342900">
              <a:buFont typeface="Arial" panose="020B0604020202020204" pitchFamily="34" charset="0"/>
              <a:buChar char="•"/>
            </a:pPr>
            <a:r>
              <a:rPr lang="en-GB" sz="1805" b="1" kern="1200" dirty="0">
                <a:solidFill>
                  <a:schemeClr val="tx1"/>
                </a:solidFill>
                <a:effectLst/>
                <a:latin typeface="+mn-lt"/>
                <a:ea typeface="+mn-ea"/>
                <a:cs typeface="+mn-cs"/>
              </a:rPr>
              <a:t>Introduce the National Society and the purpose of the assessment</a:t>
            </a:r>
            <a:endParaRPr lang="en-GB" sz="1805" kern="1200" dirty="0">
              <a:solidFill>
                <a:schemeClr val="tx1"/>
              </a:solidFill>
              <a:effectLst/>
              <a:latin typeface="+mn-lt"/>
              <a:ea typeface="+mn-ea"/>
              <a:cs typeface="+mn-cs"/>
            </a:endParaRPr>
          </a:p>
          <a:p>
            <a:pPr marL="1030517" lvl="1" indent="-342900">
              <a:buFont typeface="Arial" panose="020B0604020202020204" pitchFamily="34" charset="0"/>
              <a:buChar char="•"/>
            </a:pPr>
            <a:r>
              <a:rPr lang="en-GB" sz="1805" kern="1200" dirty="0">
                <a:solidFill>
                  <a:schemeClr val="tx1"/>
                </a:solidFill>
                <a:effectLst/>
                <a:latin typeface="+mn-lt"/>
                <a:ea typeface="+mn-ea"/>
                <a:cs typeface="+mn-cs"/>
              </a:rPr>
              <a:t>Organise a community meeting and provide information on the National Society, and the purpose and process of the assessment</a:t>
            </a:r>
          </a:p>
          <a:p>
            <a:pPr marL="1030517" lvl="1" indent="-342900">
              <a:buFont typeface="Arial" panose="020B0604020202020204" pitchFamily="34" charset="0"/>
              <a:buChar char="•"/>
            </a:pPr>
            <a:endParaRPr lang="en-GB" sz="1805" kern="1200" dirty="0">
              <a:solidFill>
                <a:schemeClr val="tx1"/>
              </a:solidFill>
              <a:effectLst/>
              <a:latin typeface="+mn-lt"/>
              <a:ea typeface="+mn-ea"/>
              <a:cs typeface="+mn-cs"/>
            </a:endParaRPr>
          </a:p>
          <a:p>
            <a:pPr marL="342900" indent="-342900">
              <a:buFont typeface="Arial" panose="020B0604020202020204" pitchFamily="34" charset="0"/>
              <a:buChar char="•"/>
            </a:pPr>
            <a:r>
              <a:rPr lang="en-GB" sz="1805" b="1" kern="1200" dirty="0">
                <a:solidFill>
                  <a:schemeClr val="tx1"/>
                </a:solidFill>
                <a:effectLst/>
                <a:latin typeface="+mn-lt"/>
                <a:ea typeface="+mn-ea"/>
                <a:cs typeface="+mn-cs"/>
              </a:rPr>
              <a:t>Brief staff and volunteers on the assessment</a:t>
            </a:r>
            <a:endParaRPr lang="en-GB" sz="1805" kern="1200" dirty="0">
              <a:solidFill>
                <a:schemeClr val="tx1"/>
              </a:solidFill>
              <a:effectLst/>
              <a:latin typeface="+mn-lt"/>
              <a:ea typeface="+mn-ea"/>
              <a:cs typeface="+mn-cs"/>
            </a:endParaRPr>
          </a:p>
          <a:p>
            <a:pPr marL="1030517" lvl="1" indent="-342900">
              <a:buFont typeface="Arial" panose="020B0604020202020204" pitchFamily="34" charset="0"/>
              <a:buChar char="•"/>
            </a:pPr>
            <a:r>
              <a:rPr lang="en-GB" sz="1805" kern="1200" dirty="0">
                <a:solidFill>
                  <a:schemeClr val="tx1"/>
                </a:solidFill>
                <a:effectLst/>
                <a:latin typeface="+mn-lt"/>
                <a:ea typeface="+mn-ea"/>
                <a:cs typeface="+mn-cs"/>
              </a:rPr>
              <a:t>Brief staff and volunteers on the assessment purpose, process and what happens next, so they can answer questions accurately and avoid raising unrealistic expectations about the response.</a:t>
            </a:r>
          </a:p>
          <a:p>
            <a:pPr marL="1030517" lvl="1" indent="-342900">
              <a:buFont typeface="Arial" panose="020B0604020202020204" pitchFamily="34" charset="0"/>
              <a:buChar char="•"/>
            </a:pPr>
            <a:endParaRPr lang="en-GB" sz="1805" kern="1200" dirty="0">
              <a:solidFill>
                <a:schemeClr val="tx1"/>
              </a:solidFill>
              <a:effectLst/>
              <a:latin typeface="+mn-lt"/>
              <a:ea typeface="+mn-ea"/>
              <a:cs typeface="+mn-cs"/>
            </a:endParaRPr>
          </a:p>
          <a:p>
            <a:r>
              <a:rPr lang="en-GB" sz="2000" b="1" kern="1200" dirty="0">
                <a:solidFill>
                  <a:schemeClr val="tx1"/>
                </a:solidFill>
                <a:effectLst/>
                <a:latin typeface="+mn-lt"/>
                <a:ea typeface="+mn-ea"/>
                <a:cs typeface="+mn-cs"/>
              </a:rPr>
              <a:t>ADVANCED WHEN THERE IS MORE CAPACITY, TIME, AND RESOURCES</a:t>
            </a:r>
          </a:p>
          <a:p>
            <a:pPr marL="342900" indent="-342900">
              <a:buFont typeface="Arial" panose="020B0604020202020204" pitchFamily="34" charset="0"/>
              <a:buChar char="•"/>
            </a:pPr>
            <a:r>
              <a:rPr lang="en-GB" sz="2000" b="1" kern="1200" dirty="0">
                <a:solidFill>
                  <a:schemeClr val="tx1"/>
                </a:solidFill>
                <a:effectLst/>
                <a:latin typeface="+mn-lt"/>
                <a:ea typeface="+mn-ea"/>
                <a:cs typeface="+mn-cs"/>
              </a:rPr>
              <a:t>Train staff and volunteers on communication and feedback</a:t>
            </a:r>
            <a:endParaRPr lang="en-GB" sz="2000" kern="1200" dirty="0">
              <a:solidFill>
                <a:schemeClr val="tx1"/>
              </a:solidFill>
              <a:effectLst/>
              <a:latin typeface="+mn-lt"/>
              <a:ea typeface="+mn-ea"/>
              <a:cs typeface="+mn-cs"/>
            </a:endParaRPr>
          </a:p>
          <a:p>
            <a:pPr marL="1030517" lvl="1" indent="-342900">
              <a:buFont typeface="Arial" panose="020B0604020202020204" pitchFamily="34" charset="0"/>
              <a:buChar char="•"/>
            </a:pPr>
            <a:r>
              <a:rPr lang="en-GB" sz="2000" kern="1200" dirty="0">
                <a:solidFill>
                  <a:schemeClr val="tx1"/>
                </a:solidFill>
                <a:effectLst/>
                <a:latin typeface="+mn-lt"/>
                <a:ea typeface="+mn-ea"/>
                <a:cs typeface="+mn-cs"/>
              </a:rPr>
              <a:t>Train assessment teams on good communication skills and responding to feedback, including how to manage expectations. Use the </a:t>
            </a:r>
            <a:r>
              <a:rPr lang="en-GB" sz="2000" u="sng" kern="1200" dirty="0">
                <a:solidFill>
                  <a:schemeClr val="tx1"/>
                </a:solidFill>
                <a:effectLst/>
                <a:latin typeface="+mn-lt"/>
                <a:ea typeface="+mn-ea"/>
                <a:cs typeface="+mn-cs"/>
                <a:hlinkClick r:id="rId3"/>
              </a:rPr>
              <a:t>one-day training on good communication skills and feedback handling</a:t>
            </a:r>
            <a:r>
              <a:rPr lang="en-GB" sz="2000" kern="1200" dirty="0">
                <a:solidFill>
                  <a:schemeClr val="tx1"/>
                </a:solidFill>
                <a:effectLst/>
                <a:latin typeface="+mn-lt"/>
                <a:ea typeface="+mn-ea"/>
                <a:cs typeface="+mn-cs"/>
              </a:rPr>
              <a:t>.</a:t>
            </a:r>
          </a:p>
          <a:p>
            <a:pPr marL="342900" lvl="0" indent="-342900">
              <a:buFont typeface="Arial" panose="020B0604020202020204" pitchFamily="34" charset="0"/>
              <a:buChar char="•"/>
            </a:pPr>
            <a:r>
              <a:rPr lang="en-GB" sz="2000" b="1" kern="1200" dirty="0">
                <a:solidFill>
                  <a:schemeClr val="tx1"/>
                </a:solidFill>
                <a:effectLst/>
                <a:latin typeface="+mn-lt"/>
                <a:ea typeface="+mn-ea"/>
                <a:cs typeface="+mn-cs"/>
              </a:rPr>
              <a:t>Coordinate with external partners and local authorities</a:t>
            </a:r>
            <a:endParaRPr lang="en-GB" sz="2000" kern="1200" dirty="0">
              <a:solidFill>
                <a:schemeClr val="tx1"/>
              </a:solidFill>
              <a:effectLst/>
              <a:latin typeface="+mn-lt"/>
              <a:ea typeface="+mn-ea"/>
              <a:cs typeface="+mn-cs"/>
            </a:endParaRPr>
          </a:p>
          <a:p>
            <a:pPr marL="1030517" lvl="1" indent="-342900">
              <a:buFont typeface="Arial" panose="020B0604020202020204" pitchFamily="34" charset="0"/>
              <a:buChar char="•"/>
            </a:pPr>
            <a:r>
              <a:rPr lang="en-GB" sz="2000" kern="1200" dirty="0">
                <a:solidFill>
                  <a:schemeClr val="tx1"/>
                </a:solidFill>
                <a:effectLst/>
                <a:latin typeface="+mn-lt"/>
                <a:ea typeface="+mn-ea"/>
                <a:cs typeface="+mn-cs"/>
              </a:rPr>
              <a:t>Attend external coordination meetings to gather information on what others are doing, and discuss assessment plans and findings, to identify areas for collaboration and avoid duplication. This includes attending community engagement and accountability coordination groups.</a:t>
            </a:r>
          </a:p>
          <a:p>
            <a:pPr marL="342900" indent="-342900">
              <a:buFont typeface="Arial" panose="020B0604020202020204" pitchFamily="34" charset="0"/>
              <a:buChar char="•"/>
            </a:pPr>
            <a:r>
              <a:rPr lang="en-GB" sz="2000" kern="1200" dirty="0">
                <a:solidFill>
                  <a:schemeClr val="tx1"/>
                </a:solidFill>
                <a:effectLst/>
                <a:latin typeface="+mn-lt"/>
                <a:ea typeface="+mn-ea"/>
                <a:cs typeface="+mn-cs"/>
              </a:rPr>
              <a:t> </a:t>
            </a:r>
            <a:r>
              <a:rPr lang="en-GB" sz="2000" b="1" kern="1200" dirty="0">
                <a:solidFill>
                  <a:schemeClr val="tx1"/>
                </a:solidFill>
                <a:effectLst/>
                <a:latin typeface="+mn-lt"/>
                <a:ea typeface="+mn-ea"/>
                <a:cs typeface="+mn-cs"/>
              </a:rPr>
              <a:t>Verify your assessment findings and analysis with the community</a:t>
            </a:r>
            <a:endParaRPr lang="en-GB" sz="2000" kern="1200" dirty="0">
              <a:solidFill>
                <a:schemeClr val="tx1"/>
              </a:solidFill>
              <a:effectLst/>
              <a:latin typeface="+mn-lt"/>
              <a:ea typeface="+mn-ea"/>
              <a:cs typeface="+mn-cs"/>
            </a:endParaRPr>
          </a:p>
          <a:p>
            <a:pPr marL="1030517" lvl="1" indent="-342900">
              <a:buFont typeface="Arial" panose="020B0604020202020204" pitchFamily="34" charset="0"/>
              <a:buChar char="•"/>
            </a:pPr>
            <a:r>
              <a:rPr lang="en-GB" sz="2000" kern="1200" dirty="0">
                <a:solidFill>
                  <a:schemeClr val="tx1"/>
                </a:solidFill>
                <a:effectLst/>
                <a:latin typeface="+mn-lt"/>
                <a:ea typeface="+mn-ea"/>
                <a:cs typeface="+mn-cs"/>
              </a:rPr>
              <a:t>Share the results of the assessment with community representatives and cross-check they are accurate and discuss anything that is still unclear.</a:t>
            </a:r>
          </a:p>
          <a:p>
            <a:pPr marL="1030517" lvl="1" indent="-342900">
              <a:buFont typeface="Arial" panose="020B0604020202020204" pitchFamily="34" charset="0"/>
              <a:buChar char="•"/>
            </a:pPr>
            <a:endParaRPr lang="en-US" sz="1800" b="0" dirty="0"/>
          </a:p>
          <a:p>
            <a:pPr marL="1030517" lvl="1" indent="-342900">
              <a:buFont typeface="Arial" panose="020B0604020202020204" pitchFamily="34" charset="0"/>
              <a:buChar char="•"/>
            </a:pPr>
            <a:endParaRPr lang="en-US" sz="1800" b="0" dirty="0"/>
          </a:p>
          <a:p>
            <a:pPr marL="342900" lvl="0" indent="-342900">
              <a:buFont typeface="Arial" panose="020B0604020202020204" pitchFamily="34" charset="0"/>
              <a:buChar char="•"/>
            </a:pPr>
            <a:endParaRPr lang="en-US" b="0" dirty="0"/>
          </a:p>
          <a:p>
            <a:pPr marL="342900" indent="-342900">
              <a:buFont typeface="Arial" panose="020B0604020202020204" pitchFamily="34" charset="0"/>
              <a:buChar char="•"/>
            </a:pPr>
            <a:endParaRPr lang="en-US" dirty="0"/>
          </a:p>
          <a:p>
            <a:pPr marL="0" indent="0">
              <a:buFont typeface="Arial" panose="020B0604020202020204" pitchFamily="34" charset="0"/>
              <a:buNone/>
            </a:pPr>
            <a:endParaRPr lang="en-US" dirty="0"/>
          </a:p>
          <a:p>
            <a:pPr marL="342900" indent="-342900">
              <a:buFont typeface="Arial" panose="020B0604020202020204" pitchFamily="34" charset="0"/>
              <a:buChar char="•"/>
            </a:pPr>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13174689-BECC-4390-B3B9-306A17FD432A}" type="slidenum">
              <a:rPr kumimoji="0" lang="en-US" altLang="ru-RU" sz="1200" b="0" i="0" u="none" strike="noStrike" kern="1200" cap="none" spc="0" normalizeH="0" baseline="0" noProof="0" smtClean="0">
                <a:ln>
                  <a:noFill/>
                </a:ln>
                <a:solidFill>
                  <a:prstClr val="black"/>
                </a:solidFill>
                <a:effectLst/>
                <a:uLnTx/>
                <a:uFillTx/>
                <a:latin typeface="Calibri" panose="020F0502020204030204" pitchFamily="34"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46</a:t>
            </a:fld>
            <a:endParaRPr kumimoji="0" lang="en-US" altLang="ru-RU" sz="1200" b="0" i="0" u="none" strike="noStrike" kern="1200" cap="none" spc="0" normalizeH="0" baseline="0" noProof="0">
              <a:ln>
                <a:noFill/>
              </a:ln>
              <a:solidFill>
                <a:prstClr val="black"/>
              </a:solidFill>
              <a:effectLst/>
              <a:uLnTx/>
              <a:uFillTx/>
              <a:latin typeface="Calibri" panose="020F0502020204030204" pitchFamily="34" charset="0"/>
              <a:ea typeface="+mn-ea"/>
              <a:cs typeface="+mn-cs"/>
            </a:endParaRPr>
          </a:p>
        </p:txBody>
      </p:sp>
    </p:spTree>
    <p:extLst>
      <p:ext uri="{BB962C8B-B14F-4D97-AF65-F5344CB8AC3E}">
        <p14:creationId xmlns:p14="http://schemas.microsoft.com/office/powerpoint/2010/main" val="3785093161"/>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a:t>FACILITATOR NOTES </a:t>
            </a:r>
          </a:p>
          <a:p>
            <a:endParaRPr lang="en-GB" dirty="0"/>
          </a:p>
          <a:p>
            <a:pPr marL="342900" indent="-342900">
              <a:buFont typeface="Arial" panose="020B0604020202020204" pitchFamily="34" charset="0"/>
              <a:buChar char="•"/>
            </a:pPr>
            <a:r>
              <a:rPr lang="en-GB" dirty="0"/>
              <a:t>This slide provides further guidance on what topics should be discussed, with whom, at each stage of the assessment - the slide animation will show the dark blue box then the turquoise box under it</a:t>
            </a:r>
          </a:p>
          <a:p>
            <a:pPr marL="342900" indent="-342900">
              <a:buFont typeface="Arial" panose="020B0604020202020204" pitchFamily="34" charset="0"/>
              <a:buChar char="•"/>
            </a:pPr>
            <a:r>
              <a:rPr lang="en-GB" dirty="0"/>
              <a:t>At each dark blue box heading, pause, and ask participants what topics they think should be included under each heading i.e.,</a:t>
            </a:r>
          </a:p>
          <a:p>
            <a:pPr marL="1030517" lvl="1" indent="-342900">
              <a:buFont typeface="Arial" panose="020B0604020202020204" pitchFamily="34" charset="0"/>
              <a:buChar char="•"/>
            </a:pPr>
            <a:r>
              <a:rPr lang="en-GB" dirty="0"/>
              <a:t>What topics should we discuss with community stakeholders, volunteers and local authorities before an assessment?</a:t>
            </a:r>
          </a:p>
          <a:p>
            <a:pPr marL="1030517" lvl="1" indent="-342900">
              <a:buFont typeface="Arial" panose="020B0604020202020204" pitchFamily="34" charset="0"/>
              <a:buChar char="•"/>
            </a:pPr>
            <a:r>
              <a:rPr lang="en-GB" dirty="0"/>
              <a:t>What information should we be sharing with the wider community before an assessment?</a:t>
            </a:r>
          </a:p>
          <a:p>
            <a:pPr marL="1030517" lvl="1" indent="-342900">
              <a:buFont typeface="Arial" panose="020B0604020202020204" pitchFamily="34" charset="0"/>
              <a:buChar char="•"/>
            </a:pPr>
            <a:r>
              <a:rPr lang="en-GB" dirty="0"/>
              <a:t>What topics should we brief assessment teams on before an assessment</a:t>
            </a:r>
          </a:p>
          <a:p>
            <a:pPr marL="342900" indent="-342900">
              <a:buFont typeface="Arial" panose="020B0604020202020204" pitchFamily="34" charset="0"/>
              <a:buChar char="•"/>
            </a:pPr>
            <a:endParaRPr lang="en-GB" dirty="0"/>
          </a:p>
          <a:p>
            <a:pPr marL="342900" marR="0" lvl="0" indent="-34290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GB" sz="1805" b="1" kern="1200" dirty="0">
                <a:solidFill>
                  <a:schemeClr val="tx1"/>
                </a:solidFill>
                <a:effectLst/>
                <a:latin typeface="+mn-lt"/>
                <a:ea typeface="+mn-ea"/>
                <a:cs typeface="+mn-cs"/>
              </a:rPr>
              <a:t>Discuss the assessment with key stakeholders in the community </a:t>
            </a:r>
            <a:r>
              <a:rPr lang="en-GB" sz="1805" b="0" kern="1200" dirty="0">
                <a:solidFill>
                  <a:schemeClr val="tx1"/>
                </a:solidFill>
                <a:effectLst/>
                <a:latin typeface="+mn-lt"/>
                <a:ea typeface="+mn-ea"/>
                <a:cs typeface="+mn-cs"/>
              </a:rPr>
              <a:t>– for example, a mix of community leaders and representatives. For example, women’s groups, livelihood associations, representatives of marginalized or at-risk groups. Ask them for advice on the best way to carry out the assessment, for example timings, methods of data collection, who should collect the data. </a:t>
            </a:r>
          </a:p>
          <a:p>
            <a:pPr marL="342900" marR="0" lvl="0" indent="-34290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GB" sz="1805" b="0" kern="1200" dirty="0">
                <a:solidFill>
                  <a:schemeClr val="tx1"/>
                </a:solidFill>
                <a:effectLst/>
                <a:latin typeface="+mn-lt"/>
                <a:ea typeface="+mn-ea"/>
                <a:cs typeface="+mn-cs"/>
              </a:rPr>
              <a:t>Advice can also be sought from community volunteers, branch staff, and local authorities – including asking if other organizations have already conducted an assessment in this community </a:t>
            </a:r>
          </a:p>
          <a:p>
            <a:pPr marL="342900" marR="0" lvl="0" indent="-34290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endParaRPr lang="en-GB" sz="1805" b="0" kern="1200" dirty="0">
              <a:solidFill>
                <a:schemeClr val="tx1"/>
              </a:solidFill>
              <a:effectLst/>
              <a:latin typeface="+mn-lt"/>
              <a:ea typeface="+mn-ea"/>
              <a:cs typeface="+mn-cs"/>
            </a:endParaRPr>
          </a:p>
          <a:p>
            <a:pPr marL="342900" marR="0" lvl="0" indent="-34290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GB" sz="1805" b="1" kern="1200" dirty="0">
                <a:solidFill>
                  <a:schemeClr val="tx1"/>
                </a:solidFill>
                <a:effectLst/>
                <a:latin typeface="+mn-lt"/>
                <a:ea typeface="+mn-ea"/>
                <a:cs typeface="+mn-cs"/>
              </a:rPr>
              <a:t>Share information about the assessment with the wider community</a:t>
            </a:r>
            <a:r>
              <a:rPr lang="en-GB" sz="1805" b="0" kern="1200" dirty="0">
                <a:solidFill>
                  <a:schemeClr val="tx1"/>
                </a:solidFill>
                <a:effectLst/>
                <a:latin typeface="+mn-lt"/>
                <a:ea typeface="+mn-ea"/>
                <a:cs typeface="+mn-cs"/>
              </a:rPr>
              <a:t>, for example through a community meeting. </a:t>
            </a:r>
          </a:p>
          <a:p>
            <a:pPr marL="342900" marR="0" lvl="0" indent="-34290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GB" sz="1805" b="1" kern="1200" dirty="0">
                <a:solidFill>
                  <a:schemeClr val="tx1"/>
                </a:solidFill>
                <a:effectLst/>
                <a:latin typeface="+mn-lt"/>
                <a:ea typeface="+mn-ea"/>
                <a:cs typeface="+mn-cs"/>
              </a:rPr>
              <a:t>Checklist of information to share with communities before an assessment:</a:t>
            </a:r>
            <a:endParaRPr lang="en-GB" sz="1805" kern="1200" dirty="0">
              <a:solidFill>
                <a:schemeClr val="tx1"/>
              </a:solidFill>
              <a:effectLst/>
              <a:latin typeface="+mn-lt"/>
              <a:ea typeface="+mn-ea"/>
              <a:cs typeface="+mn-cs"/>
            </a:endParaRPr>
          </a:p>
          <a:p>
            <a:pPr marL="1030517" lvl="1" indent="-342900">
              <a:buFont typeface="Arial" panose="020B0604020202020204" pitchFamily="34" charset="0"/>
              <a:buChar char="•"/>
            </a:pPr>
            <a:r>
              <a:rPr lang="en-GB" sz="1805" kern="1200" dirty="0">
                <a:solidFill>
                  <a:schemeClr val="tx1"/>
                </a:solidFill>
                <a:effectLst/>
                <a:latin typeface="+mn-lt"/>
                <a:ea typeface="+mn-ea"/>
                <a:cs typeface="+mn-cs"/>
              </a:rPr>
              <a:t>Introduce the National Society and its mandate – don’t assume everyone knows the Red Cross Red Crescent</a:t>
            </a:r>
          </a:p>
          <a:p>
            <a:pPr marL="1030517" lvl="1" indent="-342900">
              <a:buFont typeface="Arial" panose="020B0604020202020204" pitchFamily="34" charset="0"/>
              <a:buChar char="•"/>
            </a:pPr>
            <a:r>
              <a:rPr lang="en-GB" sz="1805" kern="1200" dirty="0">
                <a:solidFill>
                  <a:schemeClr val="tx1"/>
                </a:solidFill>
                <a:effectLst/>
                <a:latin typeface="+mn-lt"/>
                <a:ea typeface="+mn-ea"/>
                <a:cs typeface="+mn-cs"/>
              </a:rPr>
              <a:t>Explain the purpose of the assessment and what happens next</a:t>
            </a:r>
          </a:p>
          <a:p>
            <a:pPr marL="1030517" lvl="1" indent="-342900">
              <a:buFont typeface="Arial" panose="020B0604020202020204" pitchFamily="34" charset="0"/>
              <a:buChar char="•"/>
            </a:pPr>
            <a:r>
              <a:rPr lang="en-GB" sz="1805" kern="1200" dirty="0">
                <a:solidFill>
                  <a:schemeClr val="tx1"/>
                </a:solidFill>
                <a:effectLst/>
                <a:latin typeface="+mn-lt"/>
                <a:ea typeface="+mn-ea"/>
                <a:cs typeface="+mn-cs"/>
              </a:rPr>
              <a:t>Explain the behaviour people can expect from staff and volunteers</a:t>
            </a:r>
          </a:p>
          <a:p>
            <a:pPr marL="1030517" lvl="1" indent="-342900">
              <a:buFont typeface="Arial" panose="020B0604020202020204" pitchFamily="34" charset="0"/>
              <a:buChar char="•"/>
            </a:pPr>
            <a:r>
              <a:rPr lang="en-GB" sz="1805" kern="1200" dirty="0">
                <a:solidFill>
                  <a:schemeClr val="tx1"/>
                </a:solidFill>
                <a:effectLst/>
                <a:latin typeface="+mn-lt"/>
                <a:ea typeface="+mn-ea"/>
                <a:cs typeface="+mn-cs"/>
              </a:rPr>
              <a:t>Explain how people can ask questions or raise concerns and provide details for people to contact the National Society if needed</a:t>
            </a:r>
          </a:p>
          <a:p>
            <a:pPr marL="1030517" lvl="1" indent="-342900">
              <a:buFont typeface="Arial" panose="020B0604020202020204" pitchFamily="34" charset="0"/>
              <a:buChar char="•"/>
            </a:pPr>
            <a:r>
              <a:rPr lang="en-GB" sz="1805" kern="1200" dirty="0">
                <a:solidFill>
                  <a:schemeClr val="tx1"/>
                </a:solidFill>
                <a:effectLst/>
                <a:latin typeface="+mn-lt"/>
                <a:ea typeface="+mn-ea"/>
                <a:cs typeface="+mn-cs"/>
              </a:rPr>
              <a:t>Be clear participation in the assessment is voluntary and does not affect whether a person receives support or not</a:t>
            </a:r>
          </a:p>
          <a:p>
            <a:endParaRPr lang="en-GB" dirty="0"/>
          </a:p>
          <a:p>
            <a:pPr marL="342900" indent="-342900">
              <a:buFont typeface="Arial" panose="020B0604020202020204" pitchFamily="34" charset="0"/>
              <a:buChar char="•"/>
            </a:pPr>
            <a:r>
              <a:rPr lang="en-GB" sz="1805" b="1" kern="1200" dirty="0">
                <a:solidFill>
                  <a:schemeClr val="tx1"/>
                </a:solidFill>
                <a:effectLst/>
                <a:latin typeface="+mn-lt"/>
                <a:ea typeface="+mn-ea"/>
                <a:cs typeface="+mn-cs"/>
              </a:rPr>
              <a:t>Brief assessment teams properly before they go into the community. </a:t>
            </a:r>
          </a:p>
          <a:p>
            <a:pPr marL="342900" indent="-342900">
              <a:buFont typeface="Arial" panose="020B0604020202020204" pitchFamily="34" charset="0"/>
              <a:buChar char="•"/>
            </a:pPr>
            <a:r>
              <a:rPr lang="en-GB" sz="1805" b="1" kern="1200" dirty="0">
                <a:solidFill>
                  <a:schemeClr val="tx1"/>
                </a:solidFill>
                <a:effectLst/>
                <a:latin typeface="+mn-lt"/>
                <a:ea typeface="+mn-ea"/>
                <a:cs typeface="+mn-cs"/>
              </a:rPr>
              <a:t>Topics to cover:</a:t>
            </a:r>
          </a:p>
          <a:p>
            <a:pPr marL="1030517" lvl="1" indent="-342900">
              <a:buFont typeface="Arial" panose="020B0604020202020204" pitchFamily="34" charset="0"/>
              <a:buChar char="•"/>
            </a:pPr>
            <a:r>
              <a:rPr lang="en-GB" sz="1805" b="0" kern="1200" dirty="0">
                <a:solidFill>
                  <a:schemeClr val="tx1"/>
                </a:solidFill>
                <a:effectLst/>
                <a:latin typeface="+mn-lt"/>
                <a:ea typeface="+mn-ea"/>
                <a:cs typeface="+mn-cs"/>
              </a:rPr>
              <a:t>Make sure they understand the assessment purpose and process</a:t>
            </a:r>
          </a:p>
          <a:p>
            <a:pPr marL="1030517" lvl="1" indent="-342900">
              <a:buFont typeface="Arial" panose="020B0604020202020204" pitchFamily="34" charset="0"/>
              <a:buChar char="•"/>
            </a:pPr>
            <a:r>
              <a:rPr lang="en-GB" sz="1805" b="0" kern="1200" dirty="0">
                <a:solidFill>
                  <a:schemeClr val="tx1"/>
                </a:solidFill>
                <a:effectLst/>
                <a:latin typeface="+mn-lt"/>
                <a:ea typeface="+mn-ea"/>
                <a:cs typeface="+mn-cs"/>
              </a:rPr>
              <a:t>What will happen with people’s information and when the NS will be back / what happens next</a:t>
            </a:r>
          </a:p>
          <a:p>
            <a:pPr marL="1030517" lvl="1" indent="-342900">
              <a:buFont typeface="Arial" panose="020B0604020202020204" pitchFamily="34" charset="0"/>
              <a:buChar char="•"/>
            </a:pPr>
            <a:r>
              <a:rPr lang="en-GB" sz="1805" b="0" kern="1200" dirty="0">
                <a:solidFill>
                  <a:schemeClr val="tx1"/>
                </a:solidFill>
                <a:effectLst/>
                <a:latin typeface="+mn-lt"/>
                <a:ea typeface="+mn-ea"/>
                <a:cs typeface="+mn-cs"/>
              </a:rPr>
              <a:t>Brief (or train them if you have time) on good communication skills so they can communicate well with the community </a:t>
            </a:r>
          </a:p>
          <a:p>
            <a:pPr marL="1030517" lvl="1" indent="-342900">
              <a:buFont typeface="Arial" panose="020B0604020202020204" pitchFamily="34" charset="0"/>
              <a:buChar char="•"/>
            </a:pPr>
            <a:r>
              <a:rPr lang="en-GB" sz="1805" b="0" kern="1200" dirty="0">
                <a:solidFill>
                  <a:schemeClr val="tx1"/>
                </a:solidFill>
                <a:effectLst/>
                <a:latin typeface="+mn-lt"/>
                <a:ea typeface="+mn-ea"/>
                <a:cs typeface="+mn-cs"/>
              </a:rPr>
              <a:t>Explain how to respond to questions and what to do with feedback provided by the community</a:t>
            </a:r>
          </a:p>
          <a:p>
            <a:pPr marL="1030517" lvl="1" indent="-342900">
              <a:buFont typeface="Arial" panose="020B0604020202020204" pitchFamily="34" charset="0"/>
              <a:buChar char="•"/>
            </a:pPr>
            <a:r>
              <a:rPr lang="en-GB" sz="1805" b="0" kern="1200" dirty="0">
                <a:solidFill>
                  <a:schemeClr val="tx1"/>
                </a:solidFill>
                <a:effectLst/>
                <a:latin typeface="+mn-lt"/>
                <a:ea typeface="+mn-ea"/>
                <a:cs typeface="+mn-cs"/>
              </a:rPr>
              <a:t>Brief them </a:t>
            </a:r>
            <a:r>
              <a:rPr lang="en-GB" sz="1805" kern="1200" dirty="0">
                <a:solidFill>
                  <a:schemeClr val="tx1"/>
                </a:solidFill>
                <a:effectLst/>
                <a:latin typeface="+mn-lt"/>
                <a:ea typeface="+mn-ea"/>
                <a:cs typeface="+mn-cs"/>
              </a:rPr>
              <a:t>on the code of conduct, and that there is zero tolerance for sexual exploitation and abuse, fraud and corruption</a:t>
            </a:r>
            <a:endParaRPr lang="en-GB" dirty="0"/>
          </a:p>
        </p:txBody>
      </p:sp>
      <p:sp>
        <p:nvSpPr>
          <p:cNvPr id="4" name="Slide Number Placeholder 3"/>
          <p:cNvSpPr>
            <a:spLocks noGrp="1"/>
          </p:cNvSpPr>
          <p:nvPr>
            <p:ph type="sldNum" sz="quarter" idx="5"/>
          </p:nvPr>
        </p:nvSpPr>
        <p:spPr/>
        <p:txBody>
          <a:bodyPr/>
          <a:lstStyle/>
          <a:p>
            <a:pPr>
              <a:defRPr/>
            </a:pPr>
            <a:fld id="{13174689-BECC-4390-B3B9-306A17FD432A}" type="slidenum">
              <a:rPr lang="en-US" altLang="ru-RU" smtClean="0"/>
              <a:pPr>
                <a:defRPr/>
              </a:pPr>
              <a:t>47</a:t>
            </a:fld>
            <a:endParaRPr lang="en-US" altLang="ru-RU"/>
          </a:p>
        </p:txBody>
      </p:sp>
    </p:spTree>
    <p:extLst>
      <p:ext uri="{BB962C8B-B14F-4D97-AF65-F5344CB8AC3E}">
        <p14:creationId xmlns:p14="http://schemas.microsoft.com/office/powerpoint/2010/main" val="3195383864"/>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50000"/>
              </a:spcBef>
            </a:pPr>
            <a:r>
              <a:rPr lang="en-GB" sz="1800" b="1" dirty="0">
                <a:latin typeface="Calibri" charset="0"/>
                <a:ea typeface="ＭＳ Ｐゴシック" charset="0"/>
              </a:rPr>
              <a:t>FACILITATOR NOTES</a:t>
            </a:r>
          </a:p>
          <a:p>
            <a:pPr marL="342900" lvl="0" indent="-342900">
              <a:buFont typeface="Arial" panose="020B0604020202020204" pitchFamily="34" charset="0"/>
              <a:buChar char="•"/>
            </a:pPr>
            <a:endParaRPr lang="en-US" sz="1800" kern="1200" dirty="0">
              <a:solidFill>
                <a:schemeClr val="tx1"/>
              </a:solidFill>
              <a:effectLst/>
              <a:latin typeface="+mn-lt"/>
              <a:ea typeface="+mn-ea"/>
              <a:cs typeface="+mn-cs"/>
            </a:endParaRPr>
          </a:p>
          <a:p>
            <a:pPr marL="0" lvl="0" indent="0">
              <a:buFont typeface="Arial" panose="020B0604020202020204" pitchFamily="34" charset="0"/>
              <a:buNone/>
            </a:pPr>
            <a:r>
              <a:rPr lang="en-US" sz="1800" kern="1200" dirty="0">
                <a:solidFill>
                  <a:schemeClr val="tx1"/>
                </a:solidFill>
                <a:effectLst/>
                <a:latin typeface="+mn-lt"/>
                <a:ea typeface="+mn-ea"/>
                <a:cs typeface="+mn-cs"/>
              </a:rPr>
              <a:t>Additional good practices that can help ensure an accountable assessment include:</a:t>
            </a:r>
          </a:p>
          <a:p>
            <a:pPr marL="0" lvl="0" indent="0">
              <a:buFont typeface="Arial" panose="020B0604020202020204" pitchFamily="34" charset="0"/>
              <a:buNone/>
            </a:pPr>
            <a:endParaRPr lang="en-US" sz="1800" kern="1200" dirty="0">
              <a:solidFill>
                <a:schemeClr val="tx1"/>
              </a:solidFill>
              <a:effectLst/>
              <a:latin typeface="+mn-lt"/>
              <a:ea typeface="+mn-ea"/>
              <a:cs typeface="+mn-cs"/>
            </a:endParaRPr>
          </a:p>
          <a:p>
            <a:pPr marL="342900" marR="0" lvl="0" indent="-34290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GB" sz="1805" kern="1200" dirty="0">
                <a:solidFill>
                  <a:schemeClr val="tx1"/>
                </a:solidFill>
                <a:effectLst/>
                <a:latin typeface="+mn-lt"/>
                <a:ea typeface="+mn-ea"/>
                <a:cs typeface="+mn-cs"/>
              </a:rPr>
              <a:t>Conduct multi-sector assessments rather than separate assessments per sector to reduce survey fatigue and frustration in communities </a:t>
            </a:r>
          </a:p>
          <a:p>
            <a:pPr marL="342900" marR="0" lvl="0" indent="-34290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x-none" sz="1805" b="0" kern="1200">
                <a:solidFill>
                  <a:schemeClr val="tx1"/>
                </a:solidFill>
                <a:effectLst/>
                <a:latin typeface="+mn-lt"/>
                <a:ea typeface="+mn-ea"/>
                <a:cs typeface="+mn-cs"/>
              </a:rPr>
              <a:t>Always collect disaggregated data so you can identify differences in the needs, preferences, and capacities of different groups</a:t>
            </a:r>
            <a:endParaRPr lang="en-GB" sz="1805" b="1" kern="1200" dirty="0">
              <a:solidFill>
                <a:schemeClr val="tx1"/>
              </a:solidFill>
              <a:effectLst/>
              <a:latin typeface="+mn-lt"/>
              <a:ea typeface="+mn-ea"/>
              <a:cs typeface="+mn-cs"/>
            </a:endParaRPr>
          </a:p>
          <a:p>
            <a:pPr marL="342900" marR="0" lvl="0" indent="-34290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GB" sz="1800" kern="1200" dirty="0">
                <a:solidFill>
                  <a:schemeClr val="tx1"/>
                </a:solidFill>
                <a:effectLst/>
                <a:latin typeface="+mn-lt"/>
                <a:ea typeface="+mn-ea"/>
                <a:cs typeface="+mn-cs"/>
              </a:rPr>
              <a:t>Don’t collect more data than needed. Large assessments are time-consuming, stressful for the community, and raise expectations about the size of programme that is coming. Focus on the key groups you need to speak to and keep questions short and simple</a:t>
            </a:r>
            <a:endParaRPr lang="en-US" dirty="0"/>
          </a:p>
          <a:p>
            <a:pPr marL="342900" marR="0" lvl="0" indent="-34290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GB" sz="1805" kern="1200" dirty="0">
                <a:solidFill>
                  <a:schemeClr val="tx1"/>
                </a:solidFill>
                <a:effectLst/>
                <a:latin typeface="+mn-lt"/>
                <a:ea typeface="+mn-ea"/>
                <a:cs typeface="+mn-cs"/>
              </a:rPr>
              <a:t>Manage expectations by being honest about limitations. For example, if the response is not guaranteed to come back to this community, or limited to one sector, or might only help a small number of people</a:t>
            </a:r>
          </a:p>
          <a:p>
            <a:pPr marL="342900" marR="0" lvl="0" indent="-34290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GB" sz="1805" kern="1200" dirty="0">
                <a:solidFill>
                  <a:schemeClr val="tx1"/>
                </a:solidFill>
                <a:effectLst/>
                <a:latin typeface="+mn-lt"/>
                <a:ea typeface="+mn-ea"/>
                <a:cs typeface="+mn-cs"/>
              </a:rPr>
              <a:t>Include methods of data collection where people can answer openly instead of being constrained by multiple choice options, </a:t>
            </a:r>
            <a:r>
              <a:rPr lang="en-GB" sz="1800" kern="1200" dirty="0">
                <a:solidFill>
                  <a:schemeClr val="tx1"/>
                </a:solidFill>
                <a:effectLst/>
                <a:latin typeface="+mn-lt"/>
                <a:ea typeface="+mn-ea"/>
                <a:cs typeface="+mn-cs"/>
              </a:rPr>
              <a:t>such as focus group discussions or key informant interviews. Surveys only allow people to pick between pre-set options, so there’s a risk important information may be missed</a:t>
            </a:r>
          </a:p>
          <a:p>
            <a:pPr marL="342900" marR="0" lvl="0" indent="-34290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GB" sz="1805" kern="1200" dirty="0">
                <a:solidFill>
                  <a:schemeClr val="tx1"/>
                </a:solidFill>
                <a:effectLst/>
                <a:latin typeface="+mn-lt"/>
                <a:ea typeface="+mn-ea"/>
                <a:cs typeface="+mn-cs"/>
              </a:rPr>
              <a:t>Test questions with community volunteers to ensure they are understood accurately, especially if questions have been translated into local languages. The </a:t>
            </a:r>
            <a:r>
              <a:rPr lang="en-GB" sz="1805" kern="1200" dirty="0">
                <a:solidFill>
                  <a:schemeClr val="tx1"/>
                </a:solidFill>
                <a:effectLst/>
                <a:latin typeface="+mn-lt"/>
                <a:ea typeface="+mn-ea"/>
                <a:cs typeface="+mn-cs"/>
                <a:hlinkClick r:id="rId3">
                  <a:extLst>
                    <a:ext uri="{A12FA001-AC4F-418D-AE19-62706E023703}">
                      <ahyp:hlinkClr xmlns:ahyp="http://schemas.microsoft.com/office/drawing/2018/hyperlinkcolor" val="tx"/>
                    </a:ext>
                  </a:extLst>
                </a:hlinkClick>
              </a:rPr>
              <a:t>Hellenic Red Cross</a:t>
            </a:r>
            <a:r>
              <a:rPr lang="en-GB" sz="1805" kern="1200" dirty="0">
                <a:solidFill>
                  <a:schemeClr val="tx1"/>
                </a:solidFill>
                <a:effectLst/>
                <a:latin typeface="+mn-lt"/>
                <a:ea typeface="+mn-ea"/>
                <a:cs typeface="+mn-cs"/>
              </a:rPr>
              <a:t> did this by having staff interview volunteers and then refine the question wording. </a:t>
            </a:r>
          </a:p>
          <a:p>
            <a:pPr marL="342900" marR="0" lvl="0" indent="-34290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GB" sz="1805" kern="1200" dirty="0">
                <a:solidFill>
                  <a:schemeClr val="tx1"/>
                </a:solidFill>
                <a:effectLst/>
                <a:latin typeface="+mn-lt"/>
                <a:ea typeface="+mn-ea"/>
                <a:cs typeface="+mn-cs"/>
              </a:rPr>
              <a:t>Data collectors should practice conducting the survey through role plays. </a:t>
            </a:r>
            <a:r>
              <a:rPr lang="en-GB" sz="1805" kern="1200" dirty="0">
                <a:solidFill>
                  <a:schemeClr val="tx1"/>
                </a:solidFill>
                <a:effectLst/>
                <a:latin typeface="+mn-lt"/>
                <a:ea typeface="+mn-ea"/>
                <a:cs typeface="+mn-cs"/>
                <a:hlinkClick r:id="rId4">
                  <a:extLst>
                    <a:ext uri="{A12FA001-AC4F-418D-AE19-62706E023703}">
                      <ahyp:hlinkClr xmlns:ahyp="http://schemas.microsoft.com/office/drawing/2018/hyperlinkcolor" val="tx"/>
                    </a:ext>
                  </a:extLst>
                </a:hlinkClick>
              </a:rPr>
              <a:t>South Sudan Red Cross</a:t>
            </a:r>
            <a:r>
              <a:rPr lang="en-GB" sz="1805" kern="1200" dirty="0">
                <a:solidFill>
                  <a:schemeClr val="tx1"/>
                </a:solidFill>
                <a:effectLst/>
                <a:latin typeface="+mn-lt"/>
                <a:ea typeface="+mn-ea"/>
                <a:cs typeface="+mn-cs"/>
              </a:rPr>
              <a:t> had one volunteer conduct the survey with another, while everyone else registered the answers to check if there were differences in how people interpreted the answers </a:t>
            </a:r>
          </a:p>
          <a:p>
            <a:pPr marL="342900" marR="0" lvl="0" indent="-34290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GB" sz="1805" kern="1200" dirty="0">
                <a:solidFill>
                  <a:schemeClr val="tx1"/>
                </a:solidFill>
                <a:effectLst/>
                <a:latin typeface="+mn-lt"/>
                <a:ea typeface="+mn-ea"/>
                <a:cs typeface="+mn-cs"/>
              </a:rPr>
              <a:t>The assessment team should be gender balanced, speak any local languages, and be accepted and trusted by the community.</a:t>
            </a:r>
          </a:p>
          <a:p>
            <a:pPr marL="342900" marR="0" lvl="0" indent="-34290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GB" sz="1805" kern="1200" dirty="0">
                <a:solidFill>
                  <a:schemeClr val="tx1"/>
                </a:solidFill>
                <a:effectLst/>
                <a:latin typeface="+mn-lt"/>
                <a:ea typeface="+mn-ea"/>
                <a:cs typeface="+mn-cs"/>
              </a:rPr>
              <a:t>Provide feedback to the community, on the results of the assessment. For example, through a community meeting or by informing the community volunteers or leaders.</a:t>
            </a:r>
            <a:r>
              <a:rPr lang="en-GB" dirty="0">
                <a:effectLst/>
              </a:rPr>
              <a:t> </a:t>
            </a:r>
            <a:endParaRPr lang="en-GB" sz="1805" kern="1200" dirty="0">
              <a:solidFill>
                <a:schemeClr val="tx1"/>
              </a:solidFill>
              <a:effectLst/>
              <a:latin typeface="+mn-lt"/>
              <a:ea typeface="+mn-ea"/>
              <a:cs typeface="+mn-cs"/>
            </a:endParaRPr>
          </a:p>
          <a:p>
            <a:pPr marL="342900" indent="-342900">
              <a:buFont typeface="Arial" panose="020B0604020202020204" pitchFamily="34" charset="0"/>
              <a:buChar char="•"/>
            </a:pPr>
            <a:endParaRPr lang="en-US" dirty="0"/>
          </a:p>
          <a:p>
            <a:pPr marL="0" marR="0" lvl="0" indent="0" algn="l" defTabSz="914400" rtl="0" eaLnBrk="0" fontAlgn="base" latinLnBrk="0" hangingPunct="0">
              <a:lnSpc>
                <a:spcPct val="100000"/>
              </a:lnSpc>
              <a:spcBef>
                <a:spcPct val="30000"/>
              </a:spcBef>
              <a:spcAft>
                <a:spcPct val="0"/>
              </a:spcAft>
              <a:buClrTx/>
              <a:buSzTx/>
              <a:buFont typeface="Arial" panose="020B0604020202020204" pitchFamily="34" charset="0"/>
              <a:buNone/>
              <a:tabLst/>
              <a:defRPr/>
            </a:pPr>
            <a:r>
              <a:rPr lang="en-US" b="1" dirty="0"/>
              <a:t>An example – this can be changed for one from your National Society, country or region</a:t>
            </a:r>
          </a:p>
          <a:p>
            <a:pPr marL="0" marR="0" lvl="0" indent="0" algn="l" defTabSz="914400" rtl="0" eaLnBrk="0" fontAlgn="base" latinLnBrk="0" hangingPunct="0">
              <a:lnSpc>
                <a:spcPct val="100000"/>
              </a:lnSpc>
              <a:spcBef>
                <a:spcPct val="30000"/>
              </a:spcBef>
              <a:spcAft>
                <a:spcPct val="0"/>
              </a:spcAft>
              <a:buClrTx/>
              <a:buSzTx/>
              <a:buFont typeface="Arial" panose="020B0604020202020204" pitchFamily="34" charset="0"/>
              <a:buNone/>
              <a:tabLst/>
              <a:defRPr/>
            </a:pPr>
            <a:r>
              <a:rPr lang="en-GB" sz="1805" kern="1200" dirty="0">
                <a:solidFill>
                  <a:schemeClr val="tx1"/>
                </a:solidFill>
                <a:effectLst/>
                <a:latin typeface="+mn-lt"/>
                <a:ea typeface="+mn-ea"/>
                <a:cs typeface="+mn-cs"/>
              </a:rPr>
              <a:t>In Uganda, volunteers were sent to carry out a household registration of South Sudanese refugees. Volunteers were not briefed about the purpose of the registration and so could not explain to communities why their details were being taken. This raised expectations amongst the community and when the National Society returned to distribute the items, there was a lot of anger and frustration amongst those who did not receive anything. During a focus group discussion, one man said: “Everyone was registered but only some people got help – why take our details if you are not going to help us?” As a result, the National Society rolled out community engagement training to volunteers across all its operations.</a:t>
            </a:r>
          </a:p>
          <a:p>
            <a:pPr marL="342900" indent="-342900">
              <a:buFont typeface="Arial" panose="020B0604020202020204" pitchFamily="34" charset="0"/>
              <a:buChar char="•"/>
            </a:pPr>
            <a:endParaRPr lang="en-US" dirty="0"/>
          </a:p>
        </p:txBody>
      </p:sp>
      <p:sp>
        <p:nvSpPr>
          <p:cNvPr id="4" name="Slide Number Placeholder 3"/>
          <p:cNvSpPr>
            <a:spLocks noGrp="1"/>
          </p:cNvSpPr>
          <p:nvPr>
            <p:ph type="sldNum" sz="quarter" idx="5"/>
          </p:nvPr>
        </p:nvSpPr>
        <p:spPr/>
        <p:txBody>
          <a:bodyPr/>
          <a:lstStyle/>
          <a:p>
            <a:pPr>
              <a:defRPr/>
            </a:pPr>
            <a:fld id="{13174689-BECC-4390-B3B9-306A17FD432A}" type="slidenum">
              <a:rPr lang="en-US" altLang="ru-RU" smtClean="0"/>
              <a:pPr>
                <a:defRPr/>
              </a:pPr>
              <a:t>48</a:t>
            </a:fld>
            <a:endParaRPr lang="en-US" altLang="ru-RU"/>
          </a:p>
        </p:txBody>
      </p:sp>
    </p:spTree>
    <p:extLst>
      <p:ext uri="{BB962C8B-B14F-4D97-AF65-F5344CB8AC3E}">
        <p14:creationId xmlns:p14="http://schemas.microsoft.com/office/powerpoint/2010/main" val="657109295"/>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50000"/>
              </a:spcBef>
            </a:pPr>
            <a:r>
              <a:rPr lang="en-GB" sz="1800" b="1" dirty="0">
                <a:latin typeface="Calibri" charset="0"/>
                <a:ea typeface="ＭＳ Ｐゴシック" charset="0"/>
              </a:rPr>
              <a:t>FACILITATOR NOTES</a:t>
            </a:r>
          </a:p>
          <a:p>
            <a:pPr>
              <a:spcBef>
                <a:spcPct val="50000"/>
              </a:spcBef>
            </a:pPr>
            <a:endParaRPr lang="en-GB" sz="1800" b="1" dirty="0">
              <a:latin typeface="Calibri" charset="0"/>
              <a:ea typeface="ＭＳ Ｐゴシック" charset="0"/>
            </a:endParaRPr>
          </a:p>
          <a:p>
            <a:pPr marL="285750" indent="-285750">
              <a:spcBef>
                <a:spcPct val="50000"/>
              </a:spcBef>
              <a:buFont typeface="Arial" panose="020B0604020202020204" pitchFamily="34" charset="0"/>
              <a:buChar char="•"/>
            </a:pPr>
            <a:r>
              <a:rPr lang="en-GB" sz="1800" b="0" dirty="0">
                <a:latin typeface="Calibri" charset="0"/>
                <a:ea typeface="ＭＳ Ｐゴシック" charset="0"/>
              </a:rPr>
              <a:t>These are some of the most useful CEA tools that can help you meet minimum action 3 and ensure the assessment is carried out with transparency and respect for the community</a:t>
            </a:r>
          </a:p>
          <a:p>
            <a:pPr marL="285750" indent="-285750">
              <a:spcBef>
                <a:spcPct val="50000"/>
              </a:spcBef>
              <a:buFont typeface="Arial" panose="020B0604020202020204" pitchFamily="34" charset="0"/>
              <a:buChar char="•"/>
            </a:pPr>
            <a:endParaRPr lang="en-GB" sz="1800" b="0" kern="1200" dirty="0">
              <a:solidFill>
                <a:schemeClr val="tx1"/>
              </a:solidFill>
              <a:effectLst/>
              <a:latin typeface="Calibri" charset="0"/>
              <a:ea typeface="ＭＳ Ｐゴシック" charset="0"/>
              <a:cs typeface="+mn-cs"/>
            </a:endParaRPr>
          </a:p>
          <a:p>
            <a:r>
              <a:rPr lang="en-GB" sz="1805" b="1" kern="1200" dirty="0">
                <a:solidFill>
                  <a:schemeClr val="tx1"/>
                </a:solidFill>
                <a:effectLst/>
                <a:latin typeface="+mn-lt"/>
                <a:ea typeface="+mn-ea"/>
                <a:cs typeface="+mn-cs"/>
              </a:rPr>
              <a:t>10 Code of Conduct briefing</a:t>
            </a:r>
          </a:p>
          <a:p>
            <a:r>
              <a:rPr lang="en-GB" sz="1805" kern="1200" dirty="0">
                <a:solidFill>
                  <a:schemeClr val="tx1"/>
                </a:solidFill>
                <a:effectLst/>
                <a:latin typeface="+mn-lt"/>
                <a:ea typeface="+mn-ea"/>
                <a:cs typeface="+mn-cs"/>
              </a:rPr>
              <a:t>A briefing for new staff and volunteers on the Code of Conduct and what this means for their behaviour in communities, including an overview of safeguarding policies such as prevention of sexual exploitation and abuse, child safeguarding etc. </a:t>
            </a:r>
          </a:p>
          <a:p>
            <a:r>
              <a:rPr lang="en-GB" sz="1805" kern="1200" dirty="0">
                <a:solidFill>
                  <a:schemeClr val="tx1"/>
                </a:solidFill>
                <a:effectLst/>
                <a:latin typeface="+mn-lt"/>
                <a:ea typeface="+mn-ea"/>
                <a:cs typeface="+mn-cs"/>
              </a:rPr>
              <a:t> </a:t>
            </a:r>
          </a:p>
          <a:p>
            <a:r>
              <a:rPr lang="en-GB" sz="1805" b="1" kern="1200" dirty="0">
                <a:solidFill>
                  <a:schemeClr val="tx1"/>
                </a:solidFill>
                <a:effectLst/>
                <a:latin typeface="+mn-lt"/>
                <a:ea typeface="+mn-ea"/>
                <a:cs typeface="+mn-cs"/>
              </a:rPr>
              <a:t>13 CEA in Assessments tool</a:t>
            </a:r>
          </a:p>
          <a:p>
            <a:r>
              <a:rPr lang="en-GB" sz="1805" kern="1200" dirty="0">
                <a:solidFill>
                  <a:schemeClr val="tx1"/>
                </a:solidFill>
                <a:effectLst/>
                <a:latin typeface="+mn-lt"/>
                <a:ea typeface="+mn-ea"/>
                <a:cs typeface="+mn-cs"/>
              </a:rPr>
              <a:t>An outline of the type of data that should be collected for CEA during an assessment, including methods for collection, priority questions to include in assessment surveys, tips for data collection and sources of secondary data. The tool also maps out which data to collect during each stage of an emergency response and has guidance on how to analyse community engagement data using the IFRC analysis framework. </a:t>
            </a:r>
          </a:p>
          <a:p>
            <a:endParaRPr lang="en-GB" sz="1805" kern="1200" dirty="0">
              <a:solidFill>
                <a:schemeClr val="tx1"/>
              </a:solidFill>
              <a:effectLst/>
              <a:latin typeface="+mn-lt"/>
              <a:ea typeface="+mn-ea"/>
              <a:cs typeface="+mn-cs"/>
            </a:endParaRPr>
          </a:p>
          <a:p>
            <a:r>
              <a:rPr lang="en-GB" sz="1805" b="1" kern="1200" dirty="0">
                <a:solidFill>
                  <a:schemeClr val="tx1"/>
                </a:solidFill>
                <a:effectLst/>
                <a:latin typeface="+mn-lt"/>
                <a:ea typeface="+mn-ea"/>
                <a:cs typeface="+mn-cs"/>
              </a:rPr>
              <a:t>14 Q&amp;A sheet for volunteers</a:t>
            </a:r>
          </a:p>
          <a:p>
            <a:r>
              <a:rPr lang="en-GB" sz="1805" kern="1200" dirty="0">
                <a:solidFill>
                  <a:schemeClr val="tx1"/>
                </a:solidFill>
                <a:effectLst/>
                <a:latin typeface="+mn-lt"/>
                <a:ea typeface="+mn-ea"/>
                <a:cs typeface="+mn-cs"/>
              </a:rPr>
              <a:t>A simple frequently asked questions and answer sheet to give to volunteers to help them respond accurately to questions from community members. </a:t>
            </a:r>
          </a:p>
          <a:p>
            <a:endParaRPr lang="en-US" sz="1805" kern="1200" dirty="0">
              <a:solidFill>
                <a:schemeClr val="tx1"/>
              </a:solidFill>
              <a:effectLst/>
              <a:latin typeface="+mn-lt"/>
              <a:ea typeface="+mn-ea"/>
              <a:cs typeface="+mn-cs"/>
            </a:endParaRPr>
          </a:p>
          <a:p>
            <a:r>
              <a:rPr lang="en-US" sz="1805" b="1" kern="1200" dirty="0">
                <a:solidFill>
                  <a:schemeClr val="tx1"/>
                </a:solidFill>
                <a:effectLst/>
                <a:latin typeface="+mn-lt"/>
                <a:ea typeface="+mn-ea"/>
                <a:cs typeface="+mn-cs"/>
              </a:rPr>
              <a:t>17 Community meetings tool</a:t>
            </a:r>
          </a:p>
          <a:p>
            <a:r>
              <a:rPr lang="en-GB" sz="1805" kern="1200" dirty="0">
                <a:solidFill>
                  <a:schemeClr val="tx1"/>
                </a:solidFill>
                <a:effectLst/>
                <a:latin typeface="+mn-lt"/>
                <a:ea typeface="+mn-ea"/>
                <a:cs typeface="+mn-cs"/>
              </a:rPr>
              <a:t>Guidance on running an effective community meeting, including organization, how to document questions and feedback, and potential challenges and how to mitigate these. </a:t>
            </a: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13174689-BECC-4390-B3B9-306A17FD432A}" type="slidenum">
              <a:rPr kumimoji="0" lang="en-US" altLang="ru-RU" sz="1200" b="0" i="0" u="none" strike="noStrike" kern="1200" cap="none" spc="0" normalizeH="0" baseline="0" noProof="0" smtClean="0">
                <a:ln>
                  <a:noFill/>
                </a:ln>
                <a:solidFill>
                  <a:prstClr val="black"/>
                </a:solidFill>
                <a:effectLst/>
                <a:uLnTx/>
                <a:uFillTx/>
                <a:latin typeface="Calibri" panose="020F0502020204030204" pitchFamily="34"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49</a:t>
            </a:fld>
            <a:endParaRPr kumimoji="0" lang="en-US" altLang="ru-RU" sz="1200" b="0" i="0" u="none" strike="noStrike" kern="1200" cap="none" spc="0" normalizeH="0" baseline="0" noProof="0">
              <a:ln>
                <a:noFill/>
              </a:ln>
              <a:solidFill>
                <a:prstClr val="black"/>
              </a:solidFill>
              <a:effectLst/>
              <a:uLnTx/>
              <a:uFillTx/>
              <a:latin typeface="Calibri" panose="020F0502020204030204" pitchFamily="34" charset="0"/>
              <a:ea typeface="+mn-ea"/>
              <a:cs typeface="+mn-cs"/>
            </a:endParaRPr>
          </a:p>
        </p:txBody>
      </p:sp>
    </p:spTree>
    <p:extLst>
      <p:ext uri="{BB962C8B-B14F-4D97-AF65-F5344CB8AC3E}">
        <p14:creationId xmlns:p14="http://schemas.microsoft.com/office/powerpoint/2010/main" val="2530260877"/>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3"/>
        <p:cNvGrpSpPr/>
        <p:nvPr/>
      </p:nvGrpSpPr>
      <p:grpSpPr>
        <a:xfrm>
          <a:off x="0" y="0"/>
          <a:ext cx="0" cy="0"/>
          <a:chOff x="0" y="0"/>
          <a:chExt cx="0" cy="0"/>
        </a:xfrm>
      </p:grpSpPr>
      <p:sp>
        <p:nvSpPr>
          <p:cNvPr id="444" name="Google Shape;444;p19:notes"/>
          <p:cNvSpPr>
            <a:spLocks noGrp="1" noRot="1" noChangeAspect="1"/>
          </p:cNvSpPr>
          <p:nvPr>
            <p:ph type="sldImg" idx="2"/>
          </p:nvPr>
        </p:nvSpPr>
        <p:spPr>
          <a:xfrm>
            <a:off x="687388" y="1143000"/>
            <a:ext cx="5483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45" name="Google Shape;445;p1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b="1" dirty="0"/>
              <a:t>FACILITATOR NOTES</a:t>
            </a:r>
          </a:p>
          <a:p>
            <a:pPr marL="0" lvl="0" indent="0" algn="l" rtl="0">
              <a:spcBef>
                <a:spcPts val="0"/>
              </a:spcBef>
              <a:spcAft>
                <a:spcPts val="0"/>
              </a:spcAft>
              <a:buNone/>
            </a:pPr>
            <a:endParaRPr lang="en-GB" b="1" dirty="0"/>
          </a:p>
          <a:p>
            <a:pPr marL="0" lvl="0" indent="0" algn="l" rtl="0">
              <a:spcBef>
                <a:spcPts val="0"/>
              </a:spcBef>
              <a:spcAft>
                <a:spcPts val="0"/>
              </a:spcAft>
              <a:buNone/>
            </a:pPr>
            <a:r>
              <a:rPr lang="en-GB" b="1" dirty="0"/>
              <a:t>SEE SEPARATE PARTICIPANT HANDOUT (TASK 1) AND FACILITATOR NOTES FOR CEA IN EMERGENCIES SCENARIO</a:t>
            </a:r>
          </a:p>
          <a:p>
            <a:pPr marL="0" lvl="0" indent="0" algn="l" rtl="0">
              <a:spcBef>
                <a:spcPts val="0"/>
              </a:spcBef>
              <a:spcAft>
                <a:spcPts val="0"/>
              </a:spcAft>
              <a:buNone/>
            </a:pPr>
            <a:r>
              <a:rPr lang="en-GB" sz="1800" b="1" i="0" u="none" strike="noStrike" cap="none" dirty="0">
                <a:solidFill>
                  <a:schemeClr val="dk1"/>
                </a:solidFill>
                <a:effectLst/>
                <a:latin typeface="+mn-lt"/>
                <a:ea typeface="Calibri"/>
                <a:cs typeface="Calibri"/>
                <a:sym typeface="Calibri"/>
              </a:rPr>
              <a:t>You need to choose which scenario you want to use – CEA in epidemics or CEA in population movement</a:t>
            </a:r>
          </a:p>
          <a:p>
            <a:pPr marL="0" lvl="0" indent="0" algn="l" rtl="0">
              <a:spcBef>
                <a:spcPts val="0"/>
              </a:spcBef>
              <a:spcAft>
                <a:spcPts val="0"/>
              </a:spcAft>
              <a:buNone/>
            </a:pPr>
            <a:endParaRPr lang="en-GB" sz="1800" b="1" i="0" u="none" strike="noStrike" cap="none" dirty="0">
              <a:solidFill>
                <a:schemeClr val="dk1"/>
              </a:solidFill>
              <a:effectLst/>
              <a:latin typeface="+mn-lt"/>
              <a:ea typeface="Calibri"/>
              <a:cs typeface="Calibri"/>
              <a:sym typeface="Calibri"/>
            </a:endParaRPr>
          </a:p>
          <a:p>
            <a:pPr marL="0" marR="0" lvl="0" indent="0" algn="l" defTabSz="914400" rtl="0" eaLnBrk="0" fontAlgn="base" latinLnBrk="0" hangingPunct="0">
              <a:lnSpc>
                <a:spcPct val="100000"/>
              </a:lnSpc>
              <a:spcBef>
                <a:spcPts val="0"/>
              </a:spcBef>
              <a:spcAft>
                <a:spcPts val="0"/>
              </a:spcAft>
              <a:buClrTx/>
              <a:buSzTx/>
              <a:buFontTx/>
              <a:buNone/>
              <a:tabLst/>
              <a:defRPr/>
            </a:pPr>
            <a:r>
              <a:rPr lang="en-GB" sz="1800" b="1" dirty="0"/>
              <a:t>Take time to explain the tasks clearly to participants in plenary before they break into groups</a:t>
            </a:r>
            <a:r>
              <a:rPr lang="en-GB" sz="1800" b="1"/>
              <a:t>. </a:t>
            </a:r>
            <a:endParaRPr lang="en-GB" sz="1800" b="1" i="0" u="none" strike="noStrike" cap="none" dirty="0">
              <a:solidFill>
                <a:schemeClr val="dk1"/>
              </a:solidFill>
              <a:effectLst/>
              <a:latin typeface="+mn-lt"/>
              <a:ea typeface="Calibri"/>
              <a:cs typeface="Calibri"/>
              <a:sym typeface="Calibri"/>
            </a:endParaRPr>
          </a:p>
          <a:p>
            <a:pPr marL="0" lvl="0" indent="0" algn="l" rtl="0">
              <a:spcBef>
                <a:spcPts val="0"/>
              </a:spcBef>
              <a:spcAft>
                <a:spcPts val="0"/>
              </a:spcAft>
              <a:buNone/>
            </a:pPr>
            <a:endParaRPr lang="en-GB" b="1" dirty="0"/>
          </a:p>
          <a:p>
            <a:pPr marL="0" lvl="0" indent="0" algn="l" rtl="0">
              <a:spcBef>
                <a:spcPts val="0"/>
              </a:spcBef>
              <a:spcAft>
                <a:spcPts val="0"/>
              </a:spcAft>
              <a:buNone/>
            </a:pPr>
            <a:endParaRPr lang="en-GB" sz="2000" b="1" i="0" u="none" strike="noStrike" cap="none" dirty="0">
              <a:solidFill>
                <a:schemeClr val="dk1"/>
              </a:solidFill>
              <a:effectLst/>
              <a:latin typeface="Calibri"/>
              <a:ea typeface="Calibri"/>
              <a:cs typeface="Calibri"/>
              <a:sym typeface="Calibri"/>
            </a:endParaRPr>
          </a:p>
          <a:p>
            <a:pPr marL="0" lvl="0" indent="0" algn="l" rtl="0">
              <a:spcBef>
                <a:spcPts val="540"/>
              </a:spcBef>
              <a:spcAft>
                <a:spcPts val="0"/>
              </a:spcAft>
              <a:buClr>
                <a:schemeClr val="dk1"/>
              </a:buClr>
              <a:buSzPts val="1800"/>
              <a:buFont typeface="Calibri"/>
              <a:buNone/>
            </a:pPr>
            <a:endParaRPr dirty="0"/>
          </a:p>
        </p:txBody>
      </p:sp>
      <p:sp>
        <p:nvSpPr>
          <p:cNvPr id="446" name="Google Shape;446;p1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defTabSz="914400" rtl="0" eaLnBrk="1" fontAlgn="base" latinLnBrk="0" hangingPunct="1">
              <a:lnSpc>
                <a:spcPct val="100000"/>
              </a:lnSpc>
              <a:spcBef>
                <a:spcPts val="0"/>
              </a:spcBef>
              <a:spcAft>
                <a:spcPts val="0"/>
              </a:spcAft>
              <a:buClrTx/>
              <a:buSzTx/>
              <a:buFontTx/>
              <a:buNone/>
              <a:tabLst/>
              <a:defRPr/>
            </a:pPr>
            <a:fld id="{00000000-1234-1234-1234-123412341234}" type="slidenum">
              <a:rPr kumimoji="0" lang="en-GB" sz="1200" b="0" i="0" u="none" strike="noStrike" kern="1200" cap="none" spc="0" normalizeH="0" baseline="0" noProof="0">
                <a:ln>
                  <a:noFill/>
                </a:ln>
                <a:solidFill>
                  <a:prstClr val="black"/>
                </a:solidFill>
                <a:effectLst/>
                <a:uLnTx/>
                <a:uFillTx/>
                <a:latin typeface="Calibri" panose="020F0502020204030204" pitchFamily="34" charset="0"/>
                <a:ea typeface="+mn-ea"/>
                <a:cs typeface="+mn-cs"/>
              </a:rPr>
              <a:pPr marL="0" marR="0" lvl="0" indent="0" algn="r" defTabSz="914400" rtl="0" eaLnBrk="1" fontAlgn="base" latinLnBrk="0" hangingPunct="1">
                <a:lnSpc>
                  <a:spcPct val="100000"/>
                </a:lnSpc>
                <a:spcBef>
                  <a:spcPts val="0"/>
                </a:spcBef>
                <a:spcAft>
                  <a:spcPts val="0"/>
                </a:spcAft>
                <a:buClrTx/>
                <a:buSzTx/>
                <a:buFontTx/>
                <a:buNone/>
                <a:tabLst/>
                <a:defRPr/>
              </a:pPr>
              <a:t>51</a:t>
            </a:fld>
            <a:endParaRPr kumimoji="0" sz="1200" b="0" i="0" u="none" strike="noStrike" kern="1200" cap="none" spc="0" normalizeH="0" baseline="0" noProof="0">
              <a:ln>
                <a:noFill/>
              </a:ln>
              <a:solidFill>
                <a:prstClr val="black"/>
              </a:solidFill>
              <a:effectLst/>
              <a:uLnTx/>
              <a:uFillTx/>
              <a:latin typeface="Calibri" panose="020F0502020204030204" pitchFamily="34" charset="0"/>
              <a:ea typeface="+mn-ea"/>
              <a:cs typeface="+mn-cs"/>
            </a:endParaRPr>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a:defRPr/>
            </a:pPr>
            <a:fld id="{13174689-BECC-4390-B3B9-306A17FD432A}" type="slidenum">
              <a:rPr lang="en-US" altLang="ru-RU" smtClean="0"/>
              <a:pPr>
                <a:defRPr/>
              </a:pPr>
              <a:t>52</a:t>
            </a:fld>
            <a:endParaRPr lang="en-US" altLang="ru-RU"/>
          </a:p>
        </p:txBody>
      </p:sp>
    </p:spTree>
    <p:extLst>
      <p:ext uri="{BB962C8B-B14F-4D97-AF65-F5344CB8AC3E}">
        <p14:creationId xmlns:p14="http://schemas.microsoft.com/office/powerpoint/2010/main" val="1769086956"/>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50000"/>
              </a:spcBef>
            </a:pPr>
            <a:r>
              <a:rPr lang="en-GB" sz="1800" b="1" dirty="0">
                <a:latin typeface="Calibri" charset="0"/>
                <a:ea typeface="ＭＳ Ｐゴシック" charset="0"/>
              </a:rPr>
              <a:t>FACILITATOR NOTES</a:t>
            </a:r>
          </a:p>
          <a:p>
            <a:pPr>
              <a:spcBef>
                <a:spcPct val="50000"/>
              </a:spcBef>
            </a:pPr>
            <a:endParaRPr lang="en-GB" sz="1800" b="1" dirty="0">
              <a:latin typeface="Calibri" charset="0"/>
              <a:ea typeface="ＭＳ Ｐゴシック" charset="0"/>
            </a:endParaRPr>
          </a:p>
          <a:p>
            <a:pPr>
              <a:spcBef>
                <a:spcPct val="50000"/>
              </a:spcBef>
            </a:pPr>
            <a:r>
              <a:rPr lang="en-GB" sz="1805" b="1" kern="1200" dirty="0">
                <a:solidFill>
                  <a:schemeClr val="tx1"/>
                </a:solidFill>
                <a:effectLst/>
                <a:latin typeface="+mn-lt"/>
                <a:ea typeface="+mn-ea"/>
                <a:cs typeface="+mn-cs"/>
              </a:rPr>
              <a:t>CEA Minimum Action in Emergencies #4. Discuss response plans with communities and key stakeholders. </a:t>
            </a:r>
            <a:endParaRPr lang="en-GB" sz="2000" b="1" dirty="0">
              <a:latin typeface="Calibri" charset="0"/>
              <a:ea typeface="ＭＳ Ｐゴシック" charset="0"/>
            </a:endParaRPr>
          </a:p>
          <a:p>
            <a:endParaRPr lang="en-GB" sz="1805" b="1" kern="1200" dirty="0">
              <a:solidFill>
                <a:schemeClr val="tx1"/>
              </a:solidFill>
              <a:effectLst/>
              <a:latin typeface="+mn-lt"/>
              <a:ea typeface="+mn-ea"/>
              <a:cs typeface="+mn-cs"/>
            </a:endParaRPr>
          </a:p>
          <a:p>
            <a:r>
              <a:rPr lang="en-GB" sz="1805" kern="1200" dirty="0">
                <a:solidFill>
                  <a:schemeClr val="tx1"/>
                </a:solidFill>
                <a:effectLst/>
                <a:latin typeface="+mn-lt"/>
                <a:ea typeface="+mn-ea"/>
                <a:cs typeface="+mn-cs"/>
              </a:rPr>
              <a:t>This can save time and resources by confirming activities will meet peoples’ needs, highlight any potential obstacles and identify where the community can provide support.</a:t>
            </a:r>
          </a:p>
          <a:p>
            <a:r>
              <a:rPr lang="en-GB" sz="1805" kern="1200" dirty="0">
                <a:solidFill>
                  <a:schemeClr val="tx1"/>
                </a:solidFill>
                <a:effectLst/>
                <a:latin typeface="+mn-lt"/>
                <a:ea typeface="+mn-ea"/>
                <a:cs typeface="+mn-cs"/>
              </a:rPr>
              <a:t> </a:t>
            </a:r>
          </a:p>
          <a:p>
            <a:r>
              <a:rPr lang="en-GB" sz="1805" b="1" kern="1200" dirty="0">
                <a:solidFill>
                  <a:schemeClr val="tx1"/>
                </a:solidFill>
                <a:effectLst/>
                <a:latin typeface="+mn-lt"/>
                <a:ea typeface="+mn-ea"/>
                <a:cs typeface="+mn-cs"/>
              </a:rPr>
              <a:t>AT A MINIMUM WHEN CAPACITY, TIME AND RESOURCES ARE LIMITED</a:t>
            </a:r>
          </a:p>
          <a:p>
            <a:pPr marL="342900" indent="-342900">
              <a:buFont typeface="Arial" panose="020B0604020202020204" pitchFamily="34" charset="0"/>
              <a:buChar char="•"/>
            </a:pPr>
            <a:r>
              <a:rPr lang="en-GB" sz="1805" b="1" kern="1200" dirty="0">
                <a:solidFill>
                  <a:schemeClr val="tx1"/>
                </a:solidFill>
                <a:effectLst/>
                <a:latin typeface="+mn-lt"/>
                <a:ea typeface="+mn-ea"/>
                <a:cs typeface="+mn-cs"/>
              </a:rPr>
              <a:t>Discuss response plans with key stakeholders in the community</a:t>
            </a:r>
            <a:endParaRPr lang="en-GB" sz="1805" kern="1200" dirty="0">
              <a:solidFill>
                <a:schemeClr val="tx1"/>
              </a:solidFill>
              <a:effectLst/>
              <a:latin typeface="+mn-lt"/>
              <a:ea typeface="+mn-ea"/>
              <a:cs typeface="+mn-cs"/>
            </a:endParaRPr>
          </a:p>
          <a:p>
            <a:pPr marL="1030517" lvl="1" indent="-342900">
              <a:buFont typeface="Arial" panose="020B0604020202020204" pitchFamily="34" charset="0"/>
              <a:buChar char="•"/>
            </a:pPr>
            <a:r>
              <a:rPr lang="en-GB" sz="1805" kern="1200" dirty="0">
                <a:solidFill>
                  <a:schemeClr val="tx1"/>
                </a:solidFill>
                <a:effectLst/>
                <a:latin typeface="+mn-lt"/>
                <a:ea typeface="+mn-ea"/>
                <a:cs typeface="+mn-cs"/>
              </a:rPr>
              <a:t>Discuss response plans with a mix of community representatives including leaders, heads of groups and associations, Red Cross Red Crescent volunteers, and local authorities. Tap into community volunteers’ local knowledge</a:t>
            </a:r>
          </a:p>
          <a:p>
            <a:pPr marL="1030517" lvl="1" indent="-342900">
              <a:buFont typeface="Arial" panose="020B0604020202020204" pitchFamily="34" charset="0"/>
              <a:buChar char="•"/>
            </a:pPr>
            <a:endParaRPr lang="en-GB" sz="1805" kern="1200" dirty="0">
              <a:solidFill>
                <a:schemeClr val="tx1"/>
              </a:solidFill>
              <a:effectLst/>
              <a:latin typeface="+mn-lt"/>
              <a:ea typeface="+mn-ea"/>
              <a:cs typeface="+mn-cs"/>
            </a:endParaRPr>
          </a:p>
          <a:p>
            <a:pPr marL="342900" indent="-342900">
              <a:buFont typeface="Arial" panose="020B0604020202020204" pitchFamily="34" charset="0"/>
              <a:buChar char="•"/>
            </a:pPr>
            <a:r>
              <a:rPr lang="en-GB" sz="1805" b="1" kern="1200" dirty="0">
                <a:solidFill>
                  <a:schemeClr val="tx1"/>
                </a:solidFill>
                <a:effectLst/>
                <a:latin typeface="+mn-lt"/>
                <a:ea typeface="+mn-ea"/>
                <a:cs typeface="+mn-cs"/>
              </a:rPr>
              <a:t>Ask communities how they want the National Society to work with them</a:t>
            </a:r>
            <a:endParaRPr lang="en-GB" sz="1805" kern="1200" dirty="0">
              <a:solidFill>
                <a:schemeClr val="tx1"/>
              </a:solidFill>
              <a:effectLst/>
              <a:latin typeface="+mn-lt"/>
              <a:ea typeface="+mn-ea"/>
              <a:cs typeface="+mn-cs"/>
            </a:endParaRPr>
          </a:p>
          <a:p>
            <a:pPr marL="1030517" lvl="1" indent="-342900">
              <a:buFont typeface="Arial" panose="020B0604020202020204" pitchFamily="34" charset="0"/>
              <a:buChar char="•"/>
            </a:pPr>
            <a:r>
              <a:rPr lang="en-GB" sz="1805" kern="1200" dirty="0">
                <a:solidFill>
                  <a:schemeClr val="tx1"/>
                </a:solidFill>
                <a:effectLst/>
                <a:latin typeface="+mn-lt"/>
                <a:ea typeface="+mn-ea"/>
                <a:cs typeface="+mn-cs"/>
              </a:rPr>
              <a:t>Discuss with key community representatives how the National Society should work with them during the operation, and plan community engagement approaches together – for example how information should be shared, when and through which channels</a:t>
            </a:r>
          </a:p>
          <a:p>
            <a:r>
              <a:rPr lang="en-GB" sz="1805" kern="1200" dirty="0">
                <a:solidFill>
                  <a:schemeClr val="tx1"/>
                </a:solidFill>
                <a:effectLst/>
                <a:latin typeface="+mn-lt"/>
                <a:ea typeface="+mn-ea"/>
                <a:cs typeface="+mn-cs"/>
              </a:rPr>
              <a:t> </a:t>
            </a:r>
          </a:p>
          <a:p>
            <a:pPr marL="342900" indent="-342900">
              <a:buFont typeface="Arial" panose="020B0604020202020204" pitchFamily="34" charset="0"/>
              <a:buChar char="•"/>
            </a:pPr>
            <a:r>
              <a:rPr lang="en-GB" sz="1805" b="1" kern="1200" dirty="0">
                <a:solidFill>
                  <a:schemeClr val="tx1"/>
                </a:solidFill>
                <a:effectLst/>
                <a:latin typeface="+mn-lt"/>
                <a:ea typeface="+mn-ea"/>
                <a:cs typeface="+mn-cs"/>
              </a:rPr>
              <a:t>Coordinate internally and externally to prevent duplication and frustration in communities </a:t>
            </a:r>
            <a:endParaRPr lang="en-GB" sz="1805" kern="1200" dirty="0">
              <a:solidFill>
                <a:schemeClr val="tx1"/>
              </a:solidFill>
              <a:effectLst/>
              <a:latin typeface="+mn-lt"/>
              <a:ea typeface="+mn-ea"/>
              <a:cs typeface="+mn-cs"/>
            </a:endParaRPr>
          </a:p>
          <a:p>
            <a:pPr marL="1030517" lvl="1" indent="-342900">
              <a:buFont typeface="Arial" panose="020B0604020202020204" pitchFamily="34" charset="0"/>
              <a:buChar char="•"/>
            </a:pPr>
            <a:r>
              <a:rPr lang="en-GB" sz="2000" kern="1200" dirty="0">
                <a:solidFill>
                  <a:schemeClr val="tx1"/>
                </a:solidFill>
                <a:effectLst/>
                <a:latin typeface="+mn-lt"/>
                <a:ea typeface="+mn-ea"/>
                <a:cs typeface="+mn-cs"/>
              </a:rPr>
              <a:t>Internal planning meetings help to make sure sector plans are complementary and won’t lead to duplication. Check with finance and logistics that any plans to provide goods or cash are achievable before commitments are made to the community. </a:t>
            </a:r>
          </a:p>
          <a:p>
            <a:pPr marL="1030517" lvl="1" indent="-342900">
              <a:buFont typeface="Arial" panose="020B0604020202020204" pitchFamily="34" charset="0"/>
              <a:buChar char="•"/>
            </a:pPr>
            <a:r>
              <a:rPr lang="en-GB" sz="2000" kern="1200" dirty="0">
                <a:solidFill>
                  <a:schemeClr val="tx1"/>
                </a:solidFill>
                <a:effectLst/>
                <a:latin typeface="+mn-lt"/>
                <a:ea typeface="+mn-ea"/>
                <a:cs typeface="+mn-cs"/>
              </a:rPr>
              <a:t>Plans should also be discussed with government and other responders to avoid duplication and identify opportunities for collaboration and sustainability. This also reduces the risk of making promises to communities to provide support that goes against government policies e.g., providing cash-based assistance when the government has a policy against this.</a:t>
            </a:r>
          </a:p>
          <a:p>
            <a:pPr marL="1030517" lvl="1" indent="-342900">
              <a:buFont typeface="Arial" panose="020B0604020202020204" pitchFamily="34" charset="0"/>
              <a:buChar char="•"/>
            </a:pPr>
            <a:r>
              <a:rPr lang="en-GB" sz="1805" kern="1200" dirty="0">
                <a:solidFill>
                  <a:schemeClr val="tx1"/>
                </a:solidFill>
                <a:effectLst/>
                <a:latin typeface="+mn-lt"/>
                <a:ea typeface="+mn-ea"/>
                <a:cs typeface="+mn-cs"/>
              </a:rPr>
              <a:t> </a:t>
            </a:r>
          </a:p>
          <a:p>
            <a:r>
              <a:rPr lang="en-GB" sz="1805" b="1" kern="1200" dirty="0">
                <a:solidFill>
                  <a:schemeClr val="tx1"/>
                </a:solidFill>
                <a:effectLst/>
                <a:latin typeface="+mn-lt"/>
                <a:ea typeface="+mn-ea"/>
                <a:cs typeface="+mn-cs"/>
              </a:rPr>
              <a:t>ADVANCED WHEN THERE IS MORE CAPACITY, TIME, AND RESOURCES</a:t>
            </a:r>
          </a:p>
          <a:p>
            <a:pPr marL="342900" indent="-342900">
              <a:buFont typeface="Arial" panose="020B0604020202020204" pitchFamily="34" charset="0"/>
              <a:buChar char="•"/>
            </a:pPr>
            <a:r>
              <a:rPr lang="en-GB" sz="1805" b="1" kern="1200" dirty="0">
                <a:solidFill>
                  <a:schemeClr val="tx1"/>
                </a:solidFill>
                <a:effectLst/>
                <a:latin typeface="+mn-lt"/>
                <a:ea typeface="+mn-ea"/>
                <a:cs typeface="+mn-cs"/>
              </a:rPr>
              <a:t>Use participatory planning approaches</a:t>
            </a:r>
            <a:endParaRPr lang="en-GB" sz="1805" kern="1200" dirty="0">
              <a:solidFill>
                <a:schemeClr val="tx1"/>
              </a:solidFill>
              <a:effectLst/>
              <a:latin typeface="+mn-lt"/>
              <a:ea typeface="+mn-ea"/>
              <a:cs typeface="+mn-cs"/>
            </a:endParaRPr>
          </a:p>
          <a:p>
            <a:pPr marL="1030517" lvl="1" indent="-342900">
              <a:buFont typeface="Arial" panose="020B0604020202020204" pitchFamily="34" charset="0"/>
              <a:buChar char="•"/>
            </a:pPr>
            <a:r>
              <a:rPr lang="en-GB" sz="1805" kern="1200" dirty="0">
                <a:solidFill>
                  <a:schemeClr val="tx1"/>
                </a:solidFill>
                <a:effectLst/>
                <a:latin typeface="+mn-lt"/>
                <a:ea typeface="+mn-ea"/>
                <a:cs typeface="+mn-cs"/>
              </a:rPr>
              <a:t>Use participatory planning approaches, such as community workshops and meetings, human-centered design, vulnerability capacity assessments or activities such as ranking, decision trees, mapping, etc. Engage all groups in the community in planning the response. </a:t>
            </a:r>
          </a:p>
          <a:p>
            <a:pPr marL="342900" indent="-342900">
              <a:buFont typeface="Arial" panose="020B0604020202020204" pitchFamily="34" charset="0"/>
              <a:buChar char="•"/>
            </a:pPr>
            <a:endParaRPr lang="en-GB" sz="1805" kern="1200" dirty="0">
              <a:solidFill>
                <a:schemeClr val="tx1"/>
              </a:solidFill>
              <a:effectLst/>
              <a:latin typeface="+mn-lt"/>
              <a:ea typeface="+mn-ea"/>
              <a:cs typeface="+mn-cs"/>
            </a:endParaRPr>
          </a:p>
          <a:p>
            <a:pPr marL="342900" indent="-342900">
              <a:buFont typeface="Arial" panose="020B0604020202020204" pitchFamily="34" charset="0"/>
              <a:buChar char="•"/>
            </a:pPr>
            <a:r>
              <a:rPr lang="en-GB" sz="1805" b="1" kern="1200" dirty="0">
                <a:solidFill>
                  <a:schemeClr val="tx1"/>
                </a:solidFill>
                <a:effectLst/>
                <a:latin typeface="+mn-lt"/>
                <a:ea typeface="+mn-ea"/>
                <a:cs typeface="+mn-cs"/>
              </a:rPr>
              <a:t>Cross-check plans with the community before you start implementing</a:t>
            </a:r>
            <a:endParaRPr lang="en-GB" sz="1805" kern="1200" dirty="0">
              <a:solidFill>
                <a:schemeClr val="tx1"/>
              </a:solidFill>
              <a:effectLst/>
              <a:latin typeface="+mn-lt"/>
              <a:ea typeface="+mn-ea"/>
              <a:cs typeface="+mn-cs"/>
            </a:endParaRPr>
          </a:p>
          <a:p>
            <a:pPr marL="1030517" lvl="1" indent="-342900">
              <a:buFont typeface="Arial" panose="020B0604020202020204" pitchFamily="34" charset="0"/>
              <a:buChar char="•"/>
            </a:pPr>
            <a:r>
              <a:rPr lang="en-GB" sz="1805" kern="1200" dirty="0">
                <a:solidFill>
                  <a:schemeClr val="tx1"/>
                </a:solidFill>
                <a:effectLst/>
                <a:latin typeface="+mn-lt"/>
                <a:ea typeface="+mn-ea"/>
                <a:cs typeface="+mn-cs"/>
              </a:rPr>
              <a:t>Organise a community meeting to discuss the final response plan before implementing to ensure it meets community needs and expectations. This is a chance to clarify any misunderstandings or unrealistic expectations, answer questions and agree any contributions from the community. </a:t>
            </a:r>
          </a:p>
          <a:p>
            <a:pPr marL="1030517" lvl="1" indent="-342900">
              <a:buFont typeface="Arial" panose="020B0604020202020204" pitchFamily="34" charset="0"/>
              <a:buChar char="•"/>
            </a:pPr>
            <a:endParaRPr lang="en-GB" sz="1800" b="1" dirty="0">
              <a:latin typeface="Calibri" charset="0"/>
              <a:ea typeface="ＭＳ Ｐゴシック"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13174689-BECC-4390-B3B9-306A17FD432A}" type="slidenum">
              <a:rPr kumimoji="0" lang="en-US" altLang="ru-RU" sz="1200" b="0" i="0" u="none" strike="noStrike" kern="1200" cap="none" spc="0" normalizeH="0" baseline="0" noProof="0" smtClean="0">
                <a:ln>
                  <a:noFill/>
                </a:ln>
                <a:solidFill>
                  <a:prstClr val="black"/>
                </a:solidFill>
                <a:effectLst/>
                <a:uLnTx/>
                <a:uFillTx/>
                <a:latin typeface="Calibri" panose="020F0502020204030204" pitchFamily="34"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54</a:t>
            </a:fld>
            <a:endParaRPr kumimoji="0" lang="en-US" altLang="ru-RU" sz="1200" b="0" i="0" u="none" strike="noStrike" kern="1200" cap="none" spc="0" normalizeH="0" baseline="0" noProof="0">
              <a:ln>
                <a:noFill/>
              </a:ln>
              <a:solidFill>
                <a:prstClr val="black"/>
              </a:solidFill>
              <a:effectLst/>
              <a:uLnTx/>
              <a:uFillTx/>
              <a:latin typeface="Calibri" panose="020F0502020204030204" pitchFamily="34" charset="0"/>
              <a:ea typeface="+mn-ea"/>
              <a:cs typeface="+mn-cs"/>
            </a:endParaRPr>
          </a:p>
        </p:txBody>
      </p:sp>
    </p:spTree>
    <p:extLst>
      <p:ext uri="{BB962C8B-B14F-4D97-AF65-F5344CB8AC3E}">
        <p14:creationId xmlns:p14="http://schemas.microsoft.com/office/powerpoint/2010/main" val="21627467"/>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a:t>FACILITATOR NOTES </a:t>
            </a:r>
          </a:p>
          <a:p>
            <a:endParaRPr lang="en-GB" sz="1805" b="1" kern="1200" dirty="0">
              <a:solidFill>
                <a:schemeClr val="tx1"/>
              </a:solidFill>
              <a:effectLst/>
              <a:latin typeface="+mn-lt"/>
              <a:ea typeface="+mn-ea"/>
              <a:cs typeface="+mn-cs"/>
            </a:endParaRPr>
          </a:p>
          <a:p>
            <a:pPr marL="342900" indent="-342900">
              <a:buFont typeface="Arial" panose="020B0604020202020204" pitchFamily="34" charset="0"/>
              <a:buChar char="•"/>
            </a:pPr>
            <a:r>
              <a:rPr lang="en-GB" sz="1805" b="1" kern="1200" dirty="0">
                <a:solidFill>
                  <a:schemeClr val="tx1"/>
                </a:solidFill>
                <a:effectLst/>
                <a:latin typeface="+mn-lt"/>
                <a:ea typeface="+mn-ea"/>
                <a:cs typeface="+mn-cs"/>
              </a:rPr>
              <a:t>First ask participants if they can suggest some topics that it would be important to discuss with communities during the response planning phase</a:t>
            </a:r>
          </a:p>
          <a:p>
            <a:pPr marL="342900" marR="0" lvl="0" indent="-34290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GB" sz="1805" kern="1200" dirty="0">
                <a:solidFill>
                  <a:schemeClr val="tx1"/>
                </a:solidFill>
                <a:effectLst/>
                <a:latin typeface="+mn-lt"/>
                <a:ea typeface="+mn-ea"/>
                <a:cs typeface="+mn-cs"/>
              </a:rPr>
              <a:t>Then show the contents on the slide </a:t>
            </a:r>
            <a:endParaRPr lang="en-GB" sz="1805" b="1" kern="1200" dirty="0">
              <a:solidFill>
                <a:schemeClr val="tx1"/>
              </a:solidFill>
              <a:effectLst/>
              <a:latin typeface="+mn-lt"/>
              <a:ea typeface="+mn-ea"/>
              <a:cs typeface="+mn-cs"/>
            </a:endParaRPr>
          </a:p>
          <a:p>
            <a:endParaRPr lang="en-GB" sz="1805" kern="1200" dirty="0">
              <a:solidFill>
                <a:schemeClr val="tx1"/>
              </a:solidFill>
              <a:effectLst/>
              <a:latin typeface="+mn-lt"/>
              <a:ea typeface="+mn-ea"/>
              <a:cs typeface="+mn-cs"/>
            </a:endParaRPr>
          </a:p>
          <a:p>
            <a:r>
              <a:rPr lang="en-GB" sz="1805" b="1" kern="1200" dirty="0">
                <a:solidFill>
                  <a:schemeClr val="tx1"/>
                </a:solidFill>
                <a:effectLst/>
                <a:latin typeface="+mn-lt"/>
                <a:ea typeface="+mn-ea"/>
                <a:cs typeface="+mn-cs"/>
              </a:rPr>
              <a:t>Checklist of information that should be discussed with communities during response planning:</a:t>
            </a:r>
          </a:p>
          <a:p>
            <a:pPr marL="342900" indent="-342900">
              <a:buFont typeface="Arial" panose="020B0604020202020204" pitchFamily="34" charset="0"/>
              <a:buChar char="•"/>
            </a:pPr>
            <a:r>
              <a:rPr lang="en-GB" sz="1805" kern="1200" dirty="0">
                <a:solidFill>
                  <a:schemeClr val="tx1"/>
                </a:solidFill>
                <a:effectLst/>
                <a:latin typeface="+mn-lt"/>
                <a:ea typeface="+mn-ea"/>
                <a:cs typeface="+mn-cs"/>
              </a:rPr>
              <a:t>Check planned activities will meet the needs and priorities of the community</a:t>
            </a:r>
          </a:p>
          <a:p>
            <a:pPr marL="342900" indent="-342900">
              <a:buFont typeface="Arial" panose="020B0604020202020204" pitchFamily="34" charset="0"/>
              <a:buChar char="•"/>
            </a:pPr>
            <a:r>
              <a:rPr lang="en-GB" sz="1805" kern="1200" dirty="0">
                <a:solidFill>
                  <a:schemeClr val="tx1"/>
                </a:solidFill>
                <a:effectLst/>
                <a:latin typeface="+mn-lt"/>
                <a:ea typeface="+mn-ea"/>
                <a:cs typeface="+mn-cs"/>
              </a:rPr>
              <a:t>How should activities be planned and implemented </a:t>
            </a:r>
          </a:p>
          <a:p>
            <a:pPr marL="342900" indent="-342900">
              <a:buFont typeface="Arial" panose="020B0604020202020204" pitchFamily="34" charset="0"/>
              <a:buChar char="•"/>
            </a:pPr>
            <a:r>
              <a:rPr lang="en-GB" sz="1805" kern="1200" dirty="0">
                <a:solidFill>
                  <a:schemeClr val="tx1"/>
                </a:solidFill>
                <a:effectLst/>
                <a:latin typeface="+mn-lt"/>
                <a:ea typeface="+mn-ea"/>
                <a:cs typeface="+mn-cs"/>
              </a:rPr>
              <a:t>What will the NS do, and what can the community do – recognising the community have capacities and coping mechanisms </a:t>
            </a:r>
          </a:p>
          <a:p>
            <a:pPr marL="342900" indent="-342900">
              <a:buFont typeface="Arial" panose="020B0604020202020204" pitchFamily="34" charset="0"/>
              <a:buChar char="•"/>
            </a:pPr>
            <a:r>
              <a:rPr lang="en-GB" sz="1805" kern="1200" dirty="0">
                <a:solidFill>
                  <a:schemeClr val="tx1"/>
                </a:solidFill>
                <a:effectLst/>
                <a:latin typeface="+mn-lt"/>
                <a:ea typeface="+mn-ea"/>
                <a:cs typeface="+mn-cs"/>
              </a:rPr>
              <a:t>Timelines for implementation – the community may be able to advise on important changes i.e., rainy season could impact on shelter construction</a:t>
            </a:r>
          </a:p>
          <a:p>
            <a:pPr marL="342900" indent="-342900">
              <a:buFont typeface="Arial" panose="020B0604020202020204" pitchFamily="34" charset="0"/>
              <a:buChar char="•"/>
            </a:pPr>
            <a:r>
              <a:rPr lang="en-GB" sz="1805" kern="1200" dirty="0">
                <a:solidFill>
                  <a:schemeClr val="tx1"/>
                </a:solidFill>
                <a:effectLst/>
                <a:latin typeface="+mn-lt"/>
                <a:ea typeface="+mn-ea"/>
                <a:cs typeface="+mn-cs"/>
              </a:rPr>
              <a:t>Is the response is using selection criteria and targeting this must be discussed – more on this in the next few slides</a:t>
            </a:r>
          </a:p>
          <a:p>
            <a:pPr marL="342900" marR="0" lvl="0" indent="-34290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GB" sz="1805" kern="1200" dirty="0">
                <a:solidFill>
                  <a:schemeClr val="tx1"/>
                </a:solidFill>
                <a:effectLst/>
                <a:latin typeface="+mn-lt"/>
                <a:ea typeface="+mn-ea"/>
                <a:cs typeface="+mn-cs"/>
              </a:rPr>
              <a:t>If feasible, discuss what should happen at the end of the operation and how the community and/or other stakeholders could take over activities.</a:t>
            </a:r>
          </a:p>
          <a:p>
            <a:pPr marL="342900" indent="-342900">
              <a:buFont typeface="Arial" panose="020B0604020202020204" pitchFamily="34" charset="0"/>
              <a:buChar char="•"/>
            </a:pPr>
            <a:r>
              <a:rPr lang="en-GB" sz="1805" kern="1200" dirty="0">
                <a:solidFill>
                  <a:schemeClr val="tx1"/>
                </a:solidFill>
                <a:effectLst/>
                <a:latin typeface="+mn-lt"/>
                <a:ea typeface="+mn-ea"/>
                <a:cs typeface="+mn-cs"/>
              </a:rPr>
              <a:t>How can the community participate during the operation – should there be community committees, regular FGDs, working through representatives etc</a:t>
            </a:r>
          </a:p>
          <a:p>
            <a:pPr marL="342900" indent="-342900">
              <a:buFont typeface="Arial" panose="020B0604020202020204" pitchFamily="34" charset="0"/>
              <a:buChar char="•"/>
            </a:pPr>
            <a:r>
              <a:rPr lang="en-GB" sz="1805" kern="1200" dirty="0">
                <a:solidFill>
                  <a:schemeClr val="tx1"/>
                </a:solidFill>
                <a:effectLst/>
                <a:latin typeface="+mn-lt"/>
                <a:ea typeface="+mn-ea"/>
                <a:cs typeface="+mn-cs"/>
              </a:rPr>
              <a:t>Ask the community what information about the response they would like to receive, through which channels, and how often</a:t>
            </a:r>
          </a:p>
          <a:p>
            <a:pPr marL="342900" marR="0" lvl="0" indent="-34290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GB" sz="1805" kern="1200" dirty="0">
                <a:solidFill>
                  <a:schemeClr val="tx1"/>
                </a:solidFill>
                <a:effectLst/>
                <a:latin typeface="+mn-lt"/>
                <a:ea typeface="+mn-ea"/>
                <a:cs typeface="+mn-cs"/>
              </a:rPr>
              <a:t>Plan any approaches to manage feedback with the community – including how feedback should be collected and responded to. Also discuss if different approaches are needed for complaints about sexual exploitation and abuse, or fraud and corruption. </a:t>
            </a:r>
          </a:p>
          <a:p>
            <a:endParaRPr lang="en-GB" sz="1805" kern="1200" dirty="0">
              <a:solidFill>
                <a:schemeClr val="tx1"/>
              </a:solidFill>
              <a:effectLst/>
              <a:latin typeface="+mn-lt"/>
              <a:ea typeface="+mn-ea"/>
              <a:cs typeface="+mn-cs"/>
            </a:endParaRPr>
          </a:p>
          <a:p>
            <a:endParaRPr lang="en-GB" dirty="0"/>
          </a:p>
        </p:txBody>
      </p:sp>
      <p:sp>
        <p:nvSpPr>
          <p:cNvPr id="4" name="Slide Number Placeholder 3"/>
          <p:cNvSpPr>
            <a:spLocks noGrp="1"/>
          </p:cNvSpPr>
          <p:nvPr>
            <p:ph type="sldNum" sz="quarter" idx="5"/>
          </p:nvPr>
        </p:nvSpPr>
        <p:spPr/>
        <p:txBody>
          <a:bodyPr/>
          <a:lstStyle/>
          <a:p>
            <a:pPr>
              <a:defRPr/>
            </a:pPr>
            <a:fld id="{13174689-BECC-4390-B3B9-306A17FD432A}" type="slidenum">
              <a:rPr lang="en-US" altLang="ru-RU" smtClean="0"/>
              <a:pPr>
                <a:defRPr/>
              </a:pPr>
              <a:t>55</a:t>
            </a:fld>
            <a:endParaRPr lang="en-US" altLang="ru-RU"/>
          </a:p>
        </p:txBody>
      </p:sp>
    </p:spTree>
    <p:extLst>
      <p:ext uri="{BB962C8B-B14F-4D97-AF65-F5344CB8AC3E}">
        <p14:creationId xmlns:p14="http://schemas.microsoft.com/office/powerpoint/2010/main" val="229888059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3"/>
        <p:cNvGrpSpPr/>
        <p:nvPr/>
      </p:nvGrpSpPr>
      <p:grpSpPr>
        <a:xfrm>
          <a:off x="0" y="0"/>
          <a:ext cx="0" cy="0"/>
          <a:chOff x="0" y="0"/>
          <a:chExt cx="0" cy="0"/>
        </a:xfrm>
      </p:grpSpPr>
      <p:sp>
        <p:nvSpPr>
          <p:cNvPr id="374" name="Google Shape;374;p9:notes"/>
          <p:cNvSpPr>
            <a:spLocks noGrp="1" noRot="1" noChangeAspect="1"/>
          </p:cNvSpPr>
          <p:nvPr>
            <p:ph type="sldImg" idx="2"/>
          </p:nvPr>
        </p:nvSpPr>
        <p:spPr>
          <a:xfrm>
            <a:off x="687388" y="1143000"/>
            <a:ext cx="5483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75" name="Google Shape;375;p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sz="2000" b="0">
                <a:latin typeface="Calibri"/>
                <a:ea typeface="Calibri"/>
                <a:cs typeface="Calibri"/>
                <a:sym typeface="Calibri"/>
              </a:rPr>
              <a:t>FACILITATOR NOTES</a:t>
            </a:r>
            <a:endParaRPr/>
          </a:p>
          <a:p>
            <a:pPr marL="0" lvl="0" indent="0" algn="l" rtl="0">
              <a:spcBef>
                <a:spcPts val="1000"/>
              </a:spcBef>
              <a:spcAft>
                <a:spcPts val="0"/>
              </a:spcAft>
              <a:buNone/>
            </a:pPr>
            <a:endParaRPr sz="2000">
              <a:latin typeface="Calibri"/>
              <a:ea typeface="Calibri"/>
              <a:cs typeface="Calibri"/>
              <a:sym typeface="Calibri"/>
            </a:endParaRPr>
          </a:p>
          <a:p>
            <a:pPr marL="285750" marR="0" lvl="0" indent="-285750" algn="l" rtl="0">
              <a:lnSpc>
                <a:spcPct val="100000"/>
              </a:lnSpc>
              <a:spcBef>
                <a:spcPts val="1000"/>
              </a:spcBef>
              <a:spcAft>
                <a:spcPts val="0"/>
              </a:spcAft>
              <a:buClr>
                <a:schemeClr val="dk1"/>
              </a:buClr>
              <a:buSzPts val="2000"/>
              <a:buFont typeface="Arial"/>
              <a:buChar char="•"/>
            </a:pPr>
            <a:r>
              <a:rPr lang="en-GB" sz="2000"/>
              <a:t>Run through the ground rules for the training and ask if anyone has anything to add</a:t>
            </a:r>
            <a:endParaRPr sz="2000">
              <a:latin typeface="Calibri"/>
              <a:ea typeface="Calibri"/>
              <a:cs typeface="Calibri"/>
              <a:sym typeface="Calibri"/>
            </a:endParaRPr>
          </a:p>
          <a:p>
            <a:pPr marL="0" lvl="0" indent="0" algn="l" rtl="0">
              <a:spcBef>
                <a:spcPts val="542"/>
              </a:spcBef>
              <a:spcAft>
                <a:spcPts val="0"/>
              </a:spcAft>
              <a:buNone/>
            </a:pPr>
            <a:endParaRPr/>
          </a:p>
        </p:txBody>
      </p:sp>
      <p:sp>
        <p:nvSpPr>
          <p:cNvPr id="376" name="Google Shape;376;p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5</a:t>
            </a:fld>
            <a:endParaRPr/>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a:t>FACILITATOR NOTES</a:t>
            </a:r>
          </a:p>
          <a:p>
            <a:endParaRPr lang="en-GB" b="1" dirty="0"/>
          </a:p>
          <a:p>
            <a:r>
              <a:rPr lang="en-GB" sz="1805" b="1" kern="1200" dirty="0">
                <a:solidFill>
                  <a:schemeClr val="tx1"/>
                </a:solidFill>
                <a:effectLst/>
                <a:latin typeface="+mn-lt"/>
                <a:ea typeface="+mn-ea"/>
                <a:cs typeface="+mn-cs"/>
              </a:rPr>
              <a:t>Example from the CEA Guide – can be changed for one from your National Society or region</a:t>
            </a:r>
          </a:p>
          <a:p>
            <a:r>
              <a:rPr lang="en-GB" sz="1805" b="1" kern="1200" dirty="0">
                <a:solidFill>
                  <a:schemeClr val="tx1"/>
                </a:solidFill>
                <a:effectLst/>
                <a:latin typeface="+mn-lt"/>
                <a:ea typeface="+mn-ea"/>
                <a:cs typeface="+mn-cs"/>
              </a:rPr>
              <a:t>Community-led approach to recovery planning in Mozambique</a:t>
            </a:r>
            <a:endParaRPr lang="en-GB" sz="1805" kern="1200" dirty="0">
              <a:solidFill>
                <a:schemeClr val="tx1"/>
              </a:solidFill>
              <a:effectLst/>
              <a:latin typeface="+mn-lt"/>
              <a:ea typeface="+mn-ea"/>
              <a:cs typeface="+mn-cs"/>
            </a:endParaRPr>
          </a:p>
          <a:p>
            <a:r>
              <a:rPr lang="en-GB" sz="1805" kern="1200" dirty="0">
                <a:solidFill>
                  <a:schemeClr val="tx1"/>
                </a:solidFill>
                <a:effectLst/>
                <a:latin typeface="+mn-lt"/>
                <a:ea typeface="+mn-ea"/>
                <a:cs typeface="+mn-cs"/>
              </a:rPr>
              <a:t>Mozambique Red Cross (CVM) and IFRC adopted a community-led approach to planning recovery following Cyclone </a:t>
            </a:r>
            <a:r>
              <a:rPr lang="en-GB" sz="1805" kern="1200" dirty="0" err="1">
                <a:solidFill>
                  <a:schemeClr val="tx1"/>
                </a:solidFill>
                <a:effectLst/>
                <a:latin typeface="+mn-lt"/>
                <a:ea typeface="+mn-ea"/>
                <a:cs typeface="+mn-cs"/>
              </a:rPr>
              <a:t>Idai</a:t>
            </a:r>
            <a:r>
              <a:rPr lang="en-GB" sz="1805" kern="1200" dirty="0">
                <a:solidFill>
                  <a:schemeClr val="tx1"/>
                </a:solidFill>
                <a:effectLst/>
                <a:latin typeface="+mn-lt"/>
                <a:ea typeface="+mn-ea"/>
                <a:cs typeface="+mn-cs"/>
              </a:rPr>
              <a:t> in 2019. This is the process they followed:</a:t>
            </a:r>
          </a:p>
          <a:p>
            <a:endParaRPr lang="en-GB" sz="1805" kern="1200" dirty="0">
              <a:solidFill>
                <a:schemeClr val="tx1"/>
              </a:solidFill>
              <a:effectLst/>
              <a:latin typeface="+mn-lt"/>
              <a:ea typeface="+mn-ea"/>
              <a:cs typeface="+mn-cs"/>
            </a:endParaRPr>
          </a:p>
          <a:p>
            <a:r>
              <a:rPr lang="en-GB" sz="1805" b="1" kern="1200" dirty="0">
                <a:solidFill>
                  <a:schemeClr val="tx1"/>
                </a:solidFill>
                <a:effectLst/>
                <a:latin typeface="+mn-lt"/>
                <a:ea typeface="+mn-ea"/>
                <a:cs typeface="+mn-cs"/>
              </a:rPr>
              <a:t>1. Introductory community meeting</a:t>
            </a:r>
          </a:p>
          <a:p>
            <a:r>
              <a:rPr lang="en-GB" sz="1805" kern="1200" dirty="0">
                <a:solidFill>
                  <a:schemeClr val="tx1"/>
                </a:solidFill>
                <a:effectLst/>
                <a:latin typeface="+mn-lt"/>
                <a:ea typeface="+mn-ea"/>
                <a:cs typeface="+mn-cs"/>
              </a:rPr>
              <a:t>The process began with a community meeting to introduce the Red Cross, explain the recovery assessment process, and answer any questions, and the NS Code of Conduct</a:t>
            </a:r>
          </a:p>
          <a:p>
            <a:endParaRPr lang="en-GB" sz="1805" kern="1200" dirty="0">
              <a:solidFill>
                <a:schemeClr val="tx1"/>
              </a:solidFill>
              <a:effectLst/>
              <a:latin typeface="+mn-lt"/>
              <a:ea typeface="+mn-ea"/>
              <a:cs typeface="+mn-cs"/>
            </a:endParaRPr>
          </a:p>
          <a:p>
            <a:r>
              <a:rPr lang="en-GB" sz="1805" b="1" kern="1200" dirty="0">
                <a:solidFill>
                  <a:schemeClr val="tx1"/>
                </a:solidFill>
                <a:effectLst/>
                <a:latin typeface="+mn-lt"/>
                <a:ea typeface="+mn-ea"/>
                <a:cs typeface="+mn-cs"/>
              </a:rPr>
              <a:t>2. Assessment teams were trained</a:t>
            </a:r>
          </a:p>
          <a:p>
            <a:r>
              <a:rPr lang="en-GB" sz="1805" kern="1200" dirty="0">
                <a:solidFill>
                  <a:schemeClr val="tx1"/>
                </a:solidFill>
                <a:effectLst/>
                <a:latin typeface="+mn-lt"/>
                <a:ea typeface="+mn-ea"/>
                <a:cs typeface="+mn-cs"/>
              </a:rPr>
              <a:t>Volunteers were trained on good communication, Code of Conduct and PSEA before carrying out a multi-sector household survey. </a:t>
            </a:r>
          </a:p>
          <a:p>
            <a:endParaRPr lang="en-GB" sz="1805" kern="1200" dirty="0">
              <a:solidFill>
                <a:schemeClr val="tx1"/>
              </a:solidFill>
              <a:effectLst/>
              <a:latin typeface="+mn-lt"/>
              <a:ea typeface="+mn-ea"/>
              <a:cs typeface="+mn-cs"/>
            </a:endParaRPr>
          </a:p>
          <a:p>
            <a:r>
              <a:rPr lang="en-GB" sz="1805" b="1" kern="1200" dirty="0">
                <a:solidFill>
                  <a:schemeClr val="tx1"/>
                </a:solidFill>
                <a:effectLst/>
                <a:latin typeface="+mn-lt"/>
                <a:ea typeface="+mn-ea"/>
                <a:cs typeface="+mn-cs"/>
              </a:rPr>
              <a:t>3. Multi-sector assessment</a:t>
            </a:r>
          </a:p>
          <a:p>
            <a:r>
              <a:rPr lang="en-GB" sz="1805" kern="1200" dirty="0">
                <a:solidFill>
                  <a:schemeClr val="tx1"/>
                </a:solidFill>
                <a:effectLst/>
                <a:latin typeface="+mn-lt"/>
                <a:ea typeface="+mn-ea"/>
                <a:cs typeface="+mn-cs"/>
              </a:rPr>
              <a:t>All sectors worked together to design a multi-sector recovery assessment process. Data collected in household survey was triangulated through focus group discussions, seasonal calendars, vulnerability, capacity and hazard mapping, and transect walks. This included collecting information to help plan effective community engagement approaches. </a:t>
            </a:r>
          </a:p>
          <a:p>
            <a:endParaRPr lang="en-GB" sz="1805" kern="1200" dirty="0">
              <a:solidFill>
                <a:schemeClr val="tx1"/>
              </a:solidFill>
              <a:effectLst/>
              <a:latin typeface="+mn-lt"/>
              <a:ea typeface="+mn-ea"/>
              <a:cs typeface="+mn-cs"/>
            </a:endParaRPr>
          </a:p>
          <a:p>
            <a:r>
              <a:rPr lang="en-GB" sz="1805" b="1" kern="1200" dirty="0">
                <a:solidFill>
                  <a:schemeClr val="tx1"/>
                </a:solidFill>
                <a:effectLst/>
                <a:latin typeface="+mn-lt"/>
                <a:ea typeface="+mn-ea"/>
                <a:cs typeface="+mn-cs"/>
              </a:rPr>
              <a:t>4. Community planning workshops</a:t>
            </a:r>
          </a:p>
          <a:p>
            <a:r>
              <a:rPr lang="en-GB" sz="1805" kern="1200" dirty="0">
                <a:solidFill>
                  <a:schemeClr val="tx1"/>
                </a:solidFill>
                <a:effectLst/>
                <a:latin typeface="+mn-lt"/>
                <a:ea typeface="+mn-ea"/>
                <a:cs typeface="+mn-cs"/>
              </a:rPr>
              <a:t>A series of planning workshops were then held with different groups in the community to present the findings from the assessment. Community members ranked the activities they wanted to see undertaken. As part of this, the community also identified which activities they could implement themselves and where they would need Red Cross’ support. Community members and the Red Cross team established a timeline to undertake the activities using pictures, color-coded by sector, to ensure full participation by everyone, regardless of literacy. At this stage, an approach for working together with the community was discussed, including communication, participation and how to manage feedback and complaints.</a:t>
            </a:r>
          </a:p>
          <a:p>
            <a:endParaRPr lang="en-GB" sz="1805" kern="1200" dirty="0">
              <a:solidFill>
                <a:schemeClr val="tx1"/>
              </a:solidFill>
              <a:effectLst/>
              <a:latin typeface="+mn-lt"/>
              <a:ea typeface="+mn-ea"/>
              <a:cs typeface="+mn-cs"/>
            </a:endParaRPr>
          </a:p>
          <a:p>
            <a:r>
              <a:rPr lang="en-GB" sz="1805" b="1" kern="1200" dirty="0">
                <a:solidFill>
                  <a:schemeClr val="tx1"/>
                </a:solidFill>
                <a:effectLst/>
                <a:latin typeface="+mn-lt"/>
                <a:ea typeface="+mn-ea"/>
                <a:cs typeface="+mn-cs"/>
              </a:rPr>
              <a:t>5. Setting up the community engagement structures</a:t>
            </a:r>
          </a:p>
          <a:p>
            <a:r>
              <a:rPr lang="en-GB" sz="1805" kern="1200" dirty="0">
                <a:solidFill>
                  <a:schemeClr val="tx1"/>
                </a:solidFill>
                <a:effectLst/>
                <a:latin typeface="+mn-lt"/>
                <a:ea typeface="+mn-ea"/>
                <a:cs typeface="+mn-cs"/>
              </a:rPr>
              <a:t>The agreed upon community committee was set up, voted on by the community and gender balanced. It was agreed the NS should meet weekly with the committee and monthly with the whole community. The committee was trained on the Red Cross Red Crescent Fundamental Principles and PSEA and developed their own terms of reference. Feedback was provided through the committee and a toll-free telephone line operated by WFP. </a:t>
            </a:r>
            <a:endParaRPr lang="en-GB" sz="1800" b="1" dirty="0">
              <a:latin typeface="Calibri" charset="0"/>
              <a:ea typeface="ＭＳ Ｐゴシック" charset="0"/>
            </a:endParaRPr>
          </a:p>
          <a:p>
            <a:endParaRPr lang="en-GB" dirty="0"/>
          </a:p>
        </p:txBody>
      </p:sp>
      <p:sp>
        <p:nvSpPr>
          <p:cNvPr id="4" name="Slide Number Placeholder 3"/>
          <p:cNvSpPr>
            <a:spLocks noGrp="1"/>
          </p:cNvSpPr>
          <p:nvPr>
            <p:ph type="sldNum" sz="quarter" idx="5"/>
          </p:nvPr>
        </p:nvSpPr>
        <p:spPr/>
        <p:txBody>
          <a:bodyPr/>
          <a:lstStyle/>
          <a:p>
            <a:pPr>
              <a:defRPr/>
            </a:pPr>
            <a:fld id="{13174689-BECC-4390-B3B9-306A17FD432A}" type="slidenum">
              <a:rPr lang="en-US" altLang="ru-RU" smtClean="0"/>
              <a:pPr>
                <a:defRPr/>
              </a:pPr>
              <a:t>56</a:t>
            </a:fld>
            <a:endParaRPr lang="en-US" altLang="ru-RU"/>
          </a:p>
        </p:txBody>
      </p:sp>
    </p:spTree>
    <p:extLst>
      <p:ext uri="{BB962C8B-B14F-4D97-AF65-F5344CB8AC3E}">
        <p14:creationId xmlns:p14="http://schemas.microsoft.com/office/powerpoint/2010/main" val="2650313324"/>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a:t>FACILITATOR NOTES - OPTIONAL SLIDE TO SHOW PHOTOS OF THE APPROACH IN MOZAMBIQUE</a:t>
            </a:r>
          </a:p>
          <a:p>
            <a:endParaRPr lang="en-GB" b="1" dirty="0"/>
          </a:p>
          <a:p>
            <a:r>
              <a:rPr lang="en-GB" sz="1805" b="1" kern="1200" dirty="0">
                <a:solidFill>
                  <a:schemeClr val="tx1"/>
                </a:solidFill>
                <a:effectLst/>
                <a:latin typeface="+mn-lt"/>
                <a:ea typeface="+mn-ea"/>
                <a:cs typeface="+mn-cs"/>
              </a:rPr>
              <a:t>Example from the CEA Guide – can be changed for one from your National Society or region</a:t>
            </a:r>
          </a:p>
          <a:p>
            <a:r>
              <a:rPr lang="en-GB" sz="1805" b="1" kern="1200" dirty="0">
                <a:solidFill>
                  <a:schemeClr val="tx1"/>
                </a:solidFill>
                <a:effectLst/>
                <a:latin typeface="+mn-lt"/>
                <a:ea typeface="+mn-ea"/>
                <a:cs typeface="+mn-cs"/>
              </a:rPr>
              <a:t>Community-led approach to recovery planning in Mozambique</a:t>
            </a:r>
          </a:p>
          <a:p>
            <a:r>
              <a:rPr lang="en-GB" sz="1805" b="0" kern="1200" dirty="0">
                <a:solidFill>
                  <a:schemeClr val="tx1"/>
                </a:solidFill>
                <a:effectLst/>
                <a:latin typeface="+mn-lt"/>
                <a:ea typeface="+mn-ea"/>
                <a:cs typeface="+mn-cs"/>
              </a:rPr>
              <a:t>Photos to demonstrate how the community-led approach to recovery was carried out in the community</a:t>
            </a:r>
          </a:p>
          <a:p>
            <a:endParaRPr lang="en-GB" sz="1805" b="0" kern="1200" dirty="0">
              <a:solidFill>
                <a:schemeClr val="tx1"/>
              </a:solidFill>
              <a:effectLst/>
              <a:latin typeface="+mn-lt"/>
              <a:ea typeface="+mn-ea"/>
              <a:cs typeface="+mn-cs"/>
            </a:endParaRPr>
          </a:p>
          <a:p>
            <a:pPr marL="342900" indent="-342900">
              <a:buFontTx/>
              <a:buChar char="-"/>
            </a:pPr>
            <a:r>
              <a:rPr lang="en-GB" sz="1805" b="0" kern="1200" dirty="0">
                <a:solidFill>
                  <a:schemeClr val="tx1"/>
                </a:solidFill>
                <a:effectLst/>
                <a:latin typeface="+mn-lt"/>
                <a:ea typeface="+mn-ea"/>
                <a:cs typeface="+mn-cs"/>
              </a:rPr>
              <a:t>Activity planning workshops to rank which activities to focus on using pictures, colour coded by sector</a:t>
            </a:r>
          </a:p>
          <a:p>
            <a:pPr marL="342900" indent="-342900">
              <a:buFontTx/>
              <a:buChar char="-"/>
            </a:pPr>
            <a:r>
              <a:rPr lang="en-GB" sz="1805" b="0" kern="1200" dirty="0">
                <a:solidFill>
                  <a:schemeClr val="tx1"/>
                </a:solidFill>
                <a:effectLst/>
                <a:latin typeface="+mn-lt"/>
                <a:ea typeface="+mn-ea"/>
                <a:cs typeface="+mn-cs"/>
              </a:rPr>
              <a:t>Community meeting to present the activity timeline and gather feedback and make changes to the plan before final endorsement </a:t>
            </a:r>
          </a:p>
          <a:p>
            <a:pPr>
              <a:spcBef>
                <a:spcPct val="50000"/>
              </a:spcBef>
            </a:pPr>
            <a:endParaRPr lang="en-US" sz="1800" dirty="0"/>
          </a:p>
          <a:p>
            <a:endParaRPr lang="en-GB" b="1" dirty="0"/>
          </a:p>
        </p:txBody>
      </p:sp>
      <p:sp>
        <p:nvSpPr>
          <p:cNvPr id="4" name="Slide Number Placeholder 3"/>
          <p:cNvSpPr>
            <a:spLocks noGrp="1"/>
          </p:cNvSpPr>
          <p:nvPr>
            <p:ph type="sldNum" sz="quarter" idx="5"/>
          </p:nvPr>
        </p:nvSpPr>
        <p:spPr/>
        <p:txBody>
          <a:bodyPr/>
          <a:lstStyle/>
          <a:p>
            <a:pPr>
              <a:defRPr/>
            </a:pPr>
            <a:fld id="{13174689-BECC-4390-B3B9-306A17FD432A}" type="slidenum">
              <a:rPr lang="en-US" altLang="ru-RU" smtClean="0"/>
              <a:pPr>
                <a:defRPr/>
              </a:pPr>
              <a:t>57</a:t>
            </a:fld>
            <a:endParaRPr lang="en-US" altLang="ru-RU"/>
          </a:p>
        </p:txBody>
      </p:sp>
    </p:spTree>
    <p:extLst>
      <p:ext uri="{BB962C8B-B14F-4D97-AF65-F5344CB8AC3E}">
        <p14:creationId xmlns:p14="http://schemas.microsoft.com/office/powerpoint/2010/main" val="2340255943"/>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a:t>FACILITATOR NOTES </a:t>
            </a:r>
          </a:p>
          <a:p>
            <a:endParaRPr lang="en-GB" b="1" dirty="0"/>
          </a:p>
          <a:p>
            <a:pPr marL="342900" indent="-342900">
              <a:buFont typeface="Arial" panose="020B0604020202020204" pitchFamily="34" charset="0"/>
              <a:buChar char="•"/>
            </a:pPr>
            <a:r>
              <a:rPr lang="en-GB" b="1" dirty="0"/>
              <a:t>First ask participants to explain why community-led solutions are? Why are these important in epidemics? Does anyone have any examples?</a:t>
            </a:r>
          </a:p>
          <a:p>
            <a:endParaRPr lang="en-GB" dirty="0"/>
          </a:p>
          <a:p>
            <a:pPr marL="342900" marR="0" lvl="0" indent="-34290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GB" dirty="0"/>
              <a:t>Participatory planning is just as important in an epidemic response as it is in other types of responses and programmes. </a:t>
            </a:r>
            <a:r>
              <a:rPr lang="en-GB" sz="1805" kern="1200" dirty="0">
                <a:solidFill>
                  <a:schemeClr val="tx1"/>
                </a:solidFill>
                <a:effectLst/>
                <a:latin typeface="+mn-lt"/>
                <a:ea typeface="+mn-ea"/>
                <a:cs typeface="+mn-cs"/>
              </a:rPr>
              <a:t>When communities are involved and can participate, they can often suggest ways that prevention measures could be adapted to work in their community</a:t>
            </a:r>
            <a:endParaRPr lang="en-GB" dirty="0"/>
          </a:p>
          <a:p>
            <a:pPr marL="342900" indent="-342900">
              <a:buFont typeface="Arial" panose="020B0604020202020204" pitchFamily="34" charset="0"/>
              <a:buChar char="•"/>
            </a:pPr>
            <a:r>
              <a:rPr lang="en-GB" dirty="0"/>
              <a:t>Supporting communities to participate in planning and implementing the response </a:t>
            </a:r>
            <a:r>
              <a:rPr lang="en-GB" sz="1800" dirty="0">
                <a:solidFill>
                  <a:schemeClr val="lt1"/>
                </a:solidFill>
                <a:latin typeface="Open Sans"/>
                <a:ea typeface="Open Sans"/>
                <a:cs typeface="Open Sans"/>
              </a:rPr>
              <a:t>builds community ownership and improves the effectiveness of the response – which ends the outbreak sooner</a:t>
            </a:r>
          </a:p>
          <a:p>
            <a:pPr marL="342900" marR="0" lvl="0" indent="-34290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GB" sz="1805" kern="1200" dirty="0">
                <a:solidFill>
                  <a:schemeClr val="tx1"/>
                </a:solidFill>
                <a:effectLst/>
                <a:latin typeface="+mn-lt"/>
                <a:ea typeface="+mn-ea"/>
                <a:cs typeface="+mn-cs"/>
              </a:rPr>
              <a:t>Impractical or enforced response measures and a lack of dialogue with communities instead leads to frustration, resistance, and non-compliance, which adds to the spread of infection. For example, telling people who live in slums to physically distance or trying to lock down communities who need to leave the house each day to earn money for food. </a:t>
            </a:r>
          </a:p>
          <a:p>
            <a:pPr marL="342900" marR="0" lvl="0" indent="-34290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GB" sz="1805" kern="1200" dirty="0">
                <a:solidFill>
                  <a:schemeClr val="tx1"/>
                </a:solidFill>
                <a:effectLst/>
                <a:latin typeface="+mn-lt"/>
                <a:ea typeface="+mn-ea"/>
                <a:cs typeface="+mn-cs"/>
              </a:rPr>
              <a:t>For example, when the government in Liberia imposed a quarantine on parts of the capital Monrovia during the West Africa Ebola outbreak, they did not consult the communities. When people were unable to access food, water, or healthcare they escaped the area and the quarantine had to be abandoned. In other parts of the country where community leaders were actively involved, they helped by introducing new by-laws and taskforces to help stop the spread of the virus. Prevention efforts included, banning strangers from entering the community, prohibiting visitors from sleeping in one’s home and mandating a 21-day waiting period for those who wished to move into the community to ensure they were Ebola-free. Community task forces were established to alert community members to cases of Ebola, ensure those in quarantine and isolation were provided with food, water, and medicines, refer new cases to health facilities, and identify efforts to conceal sickness or burials. President Ellen Johnson Sirleaf concluded that the quarantine had been a mistake, and asserted, “Now I know that people’s ownership, community participation, works better in a case like this. I think that experience will stay with us.”</a:t>
            </a:r>
          </a:p>
          <a:p>
            <a:pPr marL="342900" marR="0" lvl="0" indent="-34290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endParaRPr lang="en-GB" sz="1805" kern="1200" dirty="0">
              <a:solidFill>
                <a:schemeClr val="tx1"/>
              </a:solidFill>
              <a:effectLst/>
              <a:latin typeface="+mn-lt"/>
              <a:ea typeface="+mn-ea"/>
              <a:cs typeface="+mn-cs"/>
            </a:endParaRPr>
          </a:p>
          <a:p>
            <a:pPr marL="0" marR="0" lvl="0" indent="0" algn="l" defTabSz="914400" rtl="0" eaLnBrk="0" fontAlgn="base" latinLnBrk="0" hangingPunct="0">
              <a:lnSpc>
                <a:spcPct val="100000"/>
              </a:lnSpc>
              <a:spcBef>
                <a:spcPct val="30000"/>
              </a:spcBef>
              <a:spcAft>
                <a:spcPct val="0"/>
              </a:spcAft>
              <a:buClrTx/>
              <a:buSzTx/>
              <a:buFont typeface="Arial" panose="020B0604020202020204" pitchFamily="34" charset="0"/>
              <a:buNone/>
              <a:tabLst/>
              <a:defRPr/>
            </a:pPr>
            <a:r>
              <a:rPr lang="en-GB" sz="1805" kern="1200" dirty="0">
                <a:solidFill>
                  <a:schemeClr val="tx1"/>
                </a:solidFill>
                <a:effectLst/>
                <a:latin typeface="+mn-lt"/>
                <a:ea typeface="+mn-ea"/>
                <a:cs typeface="+mn-cs"/>
              </a:rPr>
              <a:t>How can we support community-led solutions?</a:t>
            </a:r>
          </a:p>
          <a:p>
            <a:pPr marL="342900" marR="0" lvl="0" indent="-34290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GB" sz="1805" kern="1200" dirty="0">
                <a:solidFill>
                  <a:schemeClr val="tx1"/>
                </a:solidFill>
                <a:effectLst/>
                <a:latin typeface="+mn-lt"/>
                <a:ea typeface="+mn-ea"/>
                <a:cs typeface="+mn-cs"/>
              </a:rPr>
              <a:t>In much the same way we support community participation in programme design</a:t>
            </a:r>
          </a:p>
          <a:p>
            <a:pPr marL="342900" marR="0" lvl="0" indent="-34290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GB" sz="1805" kern="1200" dirty="0">
                <a:solidFill>
                  <a:schemeClr val="tx1"/>
                </a:solidFill>
                <a:effectLst/>
                <a:latin typeface="+mn-lt"/>
                <a:ea typeface="+mn-ea"/>
                <a:cs typeface="+mn-cs"/>
              </a:rPr>
              <a:t>First ensure we understand the context and the challenges faced so we know how to work with the community and how to build on their existing skills and capacities</a:t>
            </a:r>
          </a:p>
          <a:p>
            <a:pPr marL="342900" marR="0" lvl="0" indent="-34290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GB" sz="1805" kern="1200" dirty="0">
                <a:solidFill>
                  <a:schemeClr val="tx1"/>
                </a:solidFill>
                <a:effectLst/>
                <a:latin typeface="+mn-lt"/>
                <a:ea typeface="+mn-ea"/>
                <a:cs typeface="+mn-cs"/>
              </a:rPr>
              <a:t>Based on assessment findings, identify which leaders, community groups and representatives you need to meet with to start planning local solutions to managing the epidemic. </a:t>
            </a:r>
          </a:p>
          <a:p>
            <a:pPr marL="342900" marR="0" lvl="0" indent="-34290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GB" sz="1805" kern="1200" dirty="0">
                <a:solidFill>
                  <a:schemeClr val="tx1"/>
                </a:solidFill>
                <a:effectLst/>
                <a:latin typeface="+mn-lt"/>
                <a:ea typeface="+mn-ea"/>
                <a:cs typeface="+mn-cs"/>
              </a:rPr>
              <a:t>Discuss with groups and representatives how the prevention measures could work – handwashing, isolation, physical distancing, transport for treatment etc. A local epidemic task force or committee could be established to oversee planning and implementation, but ensure it represents the community fairly and is well trusted by the population</a:t>
            </a:r>
            <a:r>
              <a:rPr lang="en-GB" dirty="0">
                <a:effectLst/>
              </a:rPr>
              <a:t> </a:t>
            </a:r>
          </a:p>
          <a:p>
            <a:pPr marL="342900" marR="0" lvl="0" indent="-34290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GB" sz="1805" u="none" strike="noStrike" kern="1200" dirty="0">
                <a:solidFill>
                  <a:schemeClr val="tx1"/>
                </a:solidFill>
                <a:effectLst/>
                <a:latin typeface="+mn-lt"/>
                <a:ea typeface="+mn-ea"/>
                <a:cs typeface="+mn-cs"/>
              </a:rPr>
              <a:t>Work with the community to map the resources and capacities that are available in the community and identify any outstanding gaps that may require external support and resources</a:t>
            </a:r>
          </a:p>
          <a:p>
            <a:pPr marL="342900" marR="0" lvl="0" indent="-34290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GB" sz="1805" u="none" strike="noStrike" kern="1200" dirty="0">
                <a:solidFill>
                  <a:schemeClr val="tx1"/>
                </a:solidFill>
                <a:effectLst/>
                <a:latin typeface="+mn-lt"/>
                <a:ea typeface="+mn-ea"/>
                <a:cs typeface="+mn-cs"/>
              </a:rPr>
              <a:t>Agree roles and responsibilities of key stakeholders in implementing COVID-19 prevention and response measures, including community leaders, groups, organizations, local authorities and services and response agencies such as your own. Agree how implementation will be monitored throughout the response to ensure deliverables and accountability are achieved. </a:t>
            </a:r>
          </a:p>
          <a:p>
            <a:pPr marL="342900" marR="0" lvl="0" indent="-34290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GB" sz="1805" u="none" strike="noStrike" kern="1200" dirty="0">
                <a:solidFill>
                  <a:schemeClr val="tx1"/>
                </a:solidFill>
                <a:effectLst/>
                <a:latin typeface="+mn-lt"/>
                <a:ea typeface="+mn-ea"/>
                <a:cs typeface="+mn-cs"/>
              </a:rPr>
              <a:t>Provide these groups with the training and resources they need to carry out prevention measures and RCCE activities, for example funding, mobile phone credit, radio sets, information education communication (IEC) materials and personal protective equipment</a:t>
            </a:r>
          </a:p>
          <a:p>
            <a:pPr marL="342900" marR="0" lvl="0" indent="-34290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GB" sz="1805" u="none" strike="noStrike" kern="1200" dirty="0">
                <a:solidFill>
                  <a:schemeClr val="tx1"/>
                </a:solidFill>
                <a:effectLst/>
                <a:latin typeface="+mn-lt"/>
                <a:ea typeface="+mn-ea"/>
                <a:cs typeface="+mn-cs"/>
              </a:rPr>
              <a:t>Support the community groups and task forces to share information on how the local solutions will work with the wider community so everyone knows the processes to follow</a:t>
            </a:r>
          </a:p>
          <a:p>
            <a:pPr marL="342900" marR="0" lvl="0" indent="-34290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GB" sz="1805" u="none" strike="noStrike" kern="1200" dirty="0">
                <a:solidFill>
                  <a:schemeClr val="tx1"/>
                </a:solidFill>
                <a:effectLst/>
                <a:latin typeface="+mn-lt"/>
                <a:ea typeface="+mn-ea"/>
                <a:cs typeface="+mn-cs"/>
              </a:rPr>
              <a:t>Support community groups to monitor community feedback so they can respond quickly if things are not working or new challenges emerge</a:t>
            </a:r>
          </a:p>
          <a:p>
            <a:pPr marL="342900" marR="0" lvl="0" indent="-34290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endParaRPr lang="en-GB" sz="1805" u="none" strike="noStrike" kern="1200" dirty="0">
              <a:solidFill>
                <a:schemeClr val="tx1"/>
              </a:solidFill>
              <a:effectLst/>
              <a:latin typeface="+mn-lt"/>
              <a:ea typeface="+mn-ea"/>
              <a:cs typeface="+mn-cs"/>
            </a:endParaRPr>
          </a:p>
          <a:p>
            <a:endParaRPr lang="en-GB" dirty="0"/>
          </a:p>
          <a:p>
            <a:pPr marL="0" marR="0" lvl="0" indent="0" algn="l" defTabSz="914400" rtl="0" eaLnBrk="0" fontAlgn="base" latinLnBrk="0" hangingPunct="0">
              <a:lnSpc>
                <a:spcPct val="100000"/>
              </a:lnSpc>
              <a:spcBef>
                <a:spcPct val="30000"/>
              </a:spcBef>
              <a:spcAft>
                <a:spcPct val="0"/>
              </a:spcAft>
              <a:buClrTx/>
              <a:buSzTx/>
              <a:buFontTx/>
              <a:buNone/>
              <a:tabLst/>
              <a:defRPr/>
            </a:pPr>
            <a:r>
              <a:rPr lang="en-GB" b="1" dirty="0"/>
              <a:t>Examples of community-led solutions from the CEA Guide, which can be exchanged for one from your NS or region</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GB" b="1" dirty="0"/>
          </a:p>
          <a:p>
            <a:pPr marL="0" marR="0" lvl="0" indent="0" algn="l" defTabSz="914400" rtl="0" eaLnBrk="0" fontAlgn="base" latinLnBrk="0" hangingPunct="0">
              <a:lnSpc>
                <a:spcPct val="100000"/>
              </a:lnSpc>
              <a:spcBef>
                <a:spcPct val="30000"/>
              </a:spcBef>
              <a:spcAft>
                <a:spcPct val="0"/>
              </a:spcAft>
              <a:buClrTx/>
              <a:buSzTx/>
              <a:buFontTx/>
              <a:buNone/>
              <a:tabLst/>
              <a:defRPr/>
            </a:pPr>
            <a:r>
              <a:rPr lang="en-GB" b="1" dirty="0"/>
              <a:t>Remind participants of Indonesia’s Community-based Action Teams who planned their own COVID-19 prevention measures with funding and technical support from the National Society, discussed during the introduction to CEA</a:t>
            </a:r>
            <a:endParaRPr lang="en-GB" dirty="0"/>
          </a:p>
          <a:p>
            <a:endParaRPr lang="en-GB" sz="1805" b="1" kern="1200" dirty="0">
              <a:solidFill>
                <a:schemeClr val="tx1"/>
              </a:solidFill>
              <a:effectLst/>
              <a:latin typeface="+mn-lt"/>
              <a:ea typeface="+mn-ea"/>
              <a:cs typeface="+mn-cs"/>
            </a:endParaRPr>
          </a:p>
          <a:p>
            <a:r>
              <a:rPr lang="en-GB" sz="1805" b="1" kern="1200" dirty="0">
                <a:solidFill>
                  <a:schemeClr val="tx1"/>
                </a:solidFill>
                <a:effectLst/>
                <a:latin typeface="+mn-lt"/>
                <a:ea typeface="+mn-ea"/>
                <a:cs typeface="+mn-cs"/>
              </a:rPr>
              <a:t>A volunteer on every street in Libya leads the fight against COVID-19</a:t>
            </a:r>
            <a:endParaRPr lang="en-GB" sz="1805" kern="1200" dirty="0">
              <a:solidFill>
                <a:schemeClr val="tx1"/>
              </a:solidFill>
              <a:effectLst/>
              <a:latin typeface="+mn-lt"/>
              <a:ea typeface="+mn-ea"/>
              <a:cs typeface="+mn-cs"/>
            </a:endParaRPr>
          </a:p>
          <a:p>
            <a:r>
              <a:rPr lang="en-GB" sz="1805" kern="1200" dirty="0">
                <a:solidFill>
                  <a:schemeClr val="tx1"/>
                </a:solidFill>
                <a:effectLst/>
                <a:latin typeface="+mn-lt"/>
                <a:ea typeface="+mn-ea"/>
                <a:cs typeface="+mn-cs"/>
              </a:rPr>
              <a:t>When COVID-19 movement restrictions limited the Libyan Red Crescent Society’s (LRCS) community health volunteers from accessing communities, the National Society’s Benghazi Branch came up with the volunteer on every street initiative. The approach aimed to recruit local community members to lead COVID-19 social mobilization in their own neighbourhoods. A volunteer guide and video were produced with information on COVID-19, safety precautions, the role of the volunteer and communication skills. A survey was then launched through social media to better understand community perceptions and knowledge of the virus. The information collected was used to develop a frequently asked questions guide based on the main beliefs, rumours, and knowledge gaps in communities. A campaign to recruit volunteers was launched through posts and videos on social media, and following an assessment test, 202 volunteers were recruited to either provide COVID-19 information in their neighbourhood or support remotely with tasks such as analysis, translation, research, and material design. The new volunteers were given an induction to the Movement and assigned to one of 18 community teams across Benghazi and began door-to-door visits in their neighbourhood. Telegram was used for coordination and to provide ongoing support to the volunteer teams. As the volunteers were known and trusted by their neighbours, they were effective at tackling rumours and misinformation and proved invaluable in reaching vulnerable members of the community, such as older people or those with limited access to other sources of information such as TV or the internet. One community member commented: “In the beginning, there were too many rumours around the virus, which made me feel lost about to deal with it, but after the volunteers’ visit, I understood the virus and felt more comfortable to prevent it.” The approach is now being rolled out in Libya and Egypt and being considered as a method to help address other health concerns in the community.  </a:t>
            </a:r>
          </a:p>
          <a:p>
            <a:pPr marL="342900" marR="0" lvl="0" indent="-34290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endParaRPr lang="en-GB" sz="1805" u="none" strike="noStrike" kern="1200" dirty="0">
              <a:solidFill>
                <a:schemeClr val="tx1"/>
              </a:solidFill>
              <a:effectLst/>
              <a:latin typeface="+mn-lt"/>
              <a:ea typeface="+mn-ea"/>
              <a:cs typeface="+mn-cs"/>
            </a:endParaRPr>
          </a:p>
          <a:p>
            <a:pPr marL="342900" marR="0" lvl="0" indent="-34290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13174689-BECC-4390-B3B9-306A17FD432A}" type="slidenum">
              <a:rPr kumimoji="0" lang="en-US" altLang="ru-RU" sz="1200" b="0" i="0" u="none" strike="noStrike" kern="1200" cap="none" spc="0" normalizeH="0" baseline="0" noProof="0" smtClean="0">
                <a:ln>
                  <a:noFill/>
                </a:ln>
                <a:solidFill>
                  <a:prstClr val="black"/>
                </a:solidFill>
                <a:effectLst/>
                <a:uLnTx/>
                <a:uFillTx/>
                <a:latin typeface="Calibri" panose="020F0502020204030204" pitchFamily="34"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58</a:t>
            </a:fld>
            <a:endParaRPr kumimoji="0" lang="en-US" altLang="ru-RU" sz="1200" b="0" i="0" u="none" strike="noStrike" kern="1200" cap="none" spc="0" normalizeH="0" baseline="0" noProof="0">
              <a:ln>
                <a:noFill/>
              </a:ln>
              <a:solidFill>
                <a:prstClr val="black"/>
              </a:solidFill>
              <a:effectLst/>
              <a:uLnTx/>
              <a:uFillTx/>
              <a:latin typeface="Calibri" panose="020F0502020204030204" pitchFamily="34" charset="0"/>
              <a:ea typeface="+mn-ea"/>
              <a:cs typeface="+mn-cs"/>
            </a:endParaRPr>
          </a:p>
        </p:txBody>
      </p:sp>
    </p:spTree>
    <p:extLst>
      <p:ext uri="{BB962C8B-B14F-4D97-AF65-F5344CB8AC3E}">
        <p14:creationId xmlns:p14="http://schemas.microsoft.com/office/powerpoint/2010/main" val="3232837294"/>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50000"/>
              </a:spcBef>
            </a:pPr>
            <a:r>
              <a:rPr lang="en-GB" sz="1800" b="1" dirty="0">
                <a:latin typeface="Calibri" charset="0"/>
                <a:ea typeface="ＭＳ Ｐゴシック" charset="0"/>
              </a:rPr>
              <a:t>FACILITATOR NOTES</a:t>
            </a:r>
          </a:p>
          <a:p>
            <a:pPr>
              <a:spcBef>
                <a:spcPct val="50000"/>
              </a:spcBef>
            </a:pPr>
            <a:endParaRPr lang="en-GB" sz="1800" b="1" dirty="0">
              <a:latin typeface="Calibri" charset="0"/>
              <a:ea typeface="ＭＳ Ｐゴシック" charset="0"/>
            </a:endParaRPr>
          </a:p>
          <a:p>
            <a:pPr marL="285750" indent="-285750">
              <a:spcBef>
                <a:spcPct val="50000"/>
              </a:spcBef>
              <a:buFont typeface="Arial" panose="020B0604020202020204" pitchFamily="34" charset="0"/>
              <a:buChar char="•"/>
            </a:pPr>
            <a:r>
              <a:rPr lang="en-GB" sz="1800" b="0" dirty="0">
                <a:latin typeface="Calibri" charset="0"/>
                <a:ea typeface="ＭＳ Ｐゴシック" charset="0"/>
              </a:rPr>
              <a:t>These are some of the most useful CEA tools that can help you meet minimum action 3 and discuss response plans with communities and key stakeholders</a:t>
            </a:r>
          </a:p>
          <a:p>
            <a:pPr marL="285750" indent="-285750">
              <a:spcBef>
                <a:spcPct val="50000"/>
              </a:spcBef>
              <a:buFont typeface="Arial" panose="020B0604020202020204" pitchFamily="34" charset="0"/>
              <a:buChar char="•"/>
            </a:pPr>
            <a:endParaRPr lang="en-GB" sz="1800" b="0" kern="1200" dirty="0">
              <a:solidFill>
                <a:schemeClr val="tx1"/>
              </a:solidFill>
              <a:effectLst/>
              <a:latin typeface="Calibri" charset="0"/>
              <a:ea typeface="ＭＳ Ｐゴシック" charset="0"/>
              <a:cs typeface="+mn-cs"/>
            </a:endParaRPr>
          </a:p>
          <a:p>
            <a:r>
              <a:rPr lang="en-GB" sz="1805" b="1" kern="1200" dirty="0">
                <a:solidFill>
                  <a:schemeClr val="tx1"/>
                </a:solidFill>
                <a:effectLst/>
                <a:latin typeface="+mn-lt"/>
                <a:ea typeface="+mn-ea"/>
                <a:cs typeface="+mn-cs"/>
              </a:rPr>
              <a:t>15 Feedback Kit</a:t>
            </a:r>
          </a:p>
          <a:p>
            <a:r>
              <a:rPr lang="en-GB" sz="1805" kern="1200" dirty="0">
                <a:solidFill>
                  <a:schemeClr val="tx1"/>
                </a:solidFill>
                <a:effectLst/>
                <a:latin typeface="+mn-lt"/>
                <a:ea typeface="+mn-ea"/>
                <a:cs typeface="+mn-cs"/>
              </a:rPr>
              <a:t>Provides the guidance and tools needed to systematically use community feedback to improve programmes, operations and work more broadly. It includes the first steps to setting up a basic feedback mechanism, as well as guidance on how to conduct community perception surveys, how to analyse qualitative feedback comments, how to handle sensitive feedback, and ensure all feedback is handled responsibly. </a:t>
            </a:r>
          </a:p>
          <a:p>
            <a:endParaRPr lang="en-US" sz="1805" kern="1200" dirty="0">
              <a:solidFill>
                <a:schemeClr val="tx1"/>
              </a:solidFill>
              <a:effectLst/>
              <a:latin typeface="+mn-lt"/>
              <a:ea typeface="+mn-ea"/>
              <a:cs typeface="+mn-cs"/>
            </a:endParaRPr>
          </a:p>
          <a:p>
            <a:r>
              <a:rPr lang="en-US" sz="1805" b="1" kern="1200" dirty="0">
                <a:solidFill>
                  <a:schemeClr val="tx1"/>
                </a:solidFill>
                <a:effectLst/>
                <a:latin typeface="+mn-lt"/>
                <a:ea typeface="+mn-ea"/>
                <a:cs typeface="+mn-cs"/>
              </a:rPr>
              <a:t>17 Community meetings tool</a:t>
            </a:r>
          </a:p>
          <a:p>
            <a:r>
              <a:rPr lang="en-GB" sz="1805" kern="1200" dirty="0">
                <a:solidFill>
                  <a:schemeClr val="tx1"/>
                </a:solidFill>
                <a:effectLst/>
                <a:latin typeface="+mn-lt"/>
                <a:ea typeface="+mn-ea"/>
                <a:cs typeface="+mn-cs"/>
              </a:rPr>
              <a:t>Guidance on running an effective community meeting, including organization, how to document questions and feedback, and potential challenges and how to mitigate these. </a:t>
            </a:r>
          </a:p>
          <a:p>
            <a:endParaRPr lang="en-GB" sz="1805" kern="1200" dirty="0">
              <a:solidFill>
                <a:schemeClr val="tx1"/>
              </a:solidFill>
              <a:effectLst/>
              <a:latin typeface="+mn-lt"/>
              <a:ea typeface="+mn-ea"/>
              <a:cs typeface="+mn-cs"/>
            </a:endParaRPr>
          </a:p>
          <a:p>
            <a:r>
              <a:rPr lang="en-GB" sz="1805" b="1" kern="1200" dirty="0">
                <a:solidFill>
                  <a:schemeClr val="tx1"/>
                </a:solidFill>
                <a:effectLst/>
                <a:latin typeface="+mn-lt"/>
                <a:ea typeface="+mn-ea"/>
                <a:cs typeface="+mn-cs"/>
              </a:rPr>
              <a:t>20 Exit strategy guidance</a:t>
            </a:r>
          </a:p>
          <a:p>
            <a:r>
              <a:rPr lang="en-GB" sz="1805" kern="1200" dirty="0">
                <a:solidFill>
                  <a:schemeClr val="tx1"/>
                </a:solidFill>
                <a:effectLst/>
                <a:latin typeface="+mn-lt"/>
                <a:ea typeface="+mn-ea"/>
                <a:cs typeface="+mn-cs"/>
              </a:rPr>
              <a:t>Guidance on engaging communities in planning programme closures, including ensuring they are well informed, can participate in decisions about what happens next, and have opportunities to provide feedback or ask questions. </a:t>
            </a:r>
          </a:p>
          <a:p>
            <a:endParaRPr lang="en-GB" sz="1805" kern="1200" dirty="0">
              <a:solidFill>
                <a:schemeClr val="tx1"/>
              </a:solidFill>
              <a:effectLst/>
              <a:latin typeface="+mn-lt"/>
              <a:ea typeface="+mn-ea"/>
              <a:cs typeface="+mn-cs"/>
            </a:endParaRPr>
          </a:p>
          <a:p>
            <a:r>
              <a:rPr lang="en-GB" sz="1805" b="1" kern="1200" dirty="0">
                <a:solidFill>
                  <a:schemeClr val="tx1"/>
                </a:solidFill>
                <a:effectLst/>
                <a:latin typeface="+mn-lt"/>
                <a:ea typeface="+mn-ea"/>
                <a:cs typeface="+mn-cs"/>
              </a:rPr>
              <a:t>16 FGD Guide</a:t>
            </a:r>
          </a:p>
          <a:p>
            <a:r>
              <a:rPr lang="en-GB" sz="1805" kern="1200" dirty="0">
                <a:solidFill>
                  <a:schemeClr val="tx1"/>
                </a:solidFill>
                <a:effectLst/>
                <a:latin typeface="+mn-lt"/>
                <a:ea typeface="+mn-ea"/>
                <a:cs typeface="+mn-cs"/>
              </a:rPr>
              <a:t>Guidance on running an effective focus group discussion, including organization and roles and responsibilities, plus questions to ask to help plan and monitor community engagement approaches. </a:t>
            </a:r>
          </a:p>
          <a:p>
            <a:endParaRPr lang="en-GB" sz="1805" kern="1200" dirty="0">
              <a:solidFill>
                <a:schemeClr val="tx1"/>
              </a:solidFill>
              <a:effectLst/>
              <a:latin typeface="+mn-lt"/>
              <a:ea typeface="+mn-ea"/>
              <a:cs typeface="+mn-cs"/>
            </a:endParaRPr>
          </a:p>
          <a:p>
            <a:r>
              <a:rPr lang="en-GB" sz="1805" b="1" kern="1200" dirty="0">
                <a:solidFill>
                  <a:schemeClr val="tx1"/>
                </a:solidFill>
                <a:effectLst/>
                <a:latin typeface="+mn-lt"/>
                <a:ea typeface="+mn-ea"/>
                <a:cs typeface="+mn-cs"/>
              </a:rPr>
              <a:t>24 CEA checklists for sectors and roles (in emergency response)</a:t>
            </a:r>
          </a:p>
          <a:p>
            <a:r>
              <a:rPr lang="en-GB" sz="1805" kern="1200" dirty="0">
                <a:solidFill>
                  <a:schemeClr val="tx1"/>
                </a:solidFill>
                <a:effectLst/>
                <a:latin typeface="+mn-lt"/>
                <a:ea typeface="+mn-ea"/>
                <a:cs typeface="+mn-cs"/>
              </a:rPr>
              <a:t>Guidance on the practical actions that staff from different sectors should take to ensure a good level of engagement throughout different stages of an emergency response. These checklists help to identify any gaps or areas where community engagement could be strengthened.</a:t>
            </a:r>
          </a:p>
          <a:p>
            <a:endParaRPr lang="en-GB" sz="1805"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13174689-BECC-4390-B3B9-306A17FD432A}" type="slidenum">
              <a:rPr kumimoji="0" lang="en-US" altLang="ru-RU" sz="1200" b="0" i="0" u="none" strike="noStrike" kern="1200" cap="none" spc="0" normalizeH="0" baseline="0" noProof="0" smtClean="0">
                <a:ln>
                  <a:noFill/>
                </a:ln>
                <a:solidFill>
                  <a:prstClr val="black"/>
                </a:solidFill>
                <a:effectLst/>
                <a:uLnTx/>
                <a:uFillTx/>
                <a:latin typeface="Calibri" panose="020F0502020204030204" pitchFamily="34"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59</a:t>
            </a:fld>
            <a:endParaRPr kumimoji="0" lang="en-US" altLang="ru-RU" sz="1200" b="0" i="0" u="none" strike="noStrike" kern="1200" cap="none" spc="0" normalizeH="0" baseline="0" noProof="0">
              <a:ln>
                <a:noFill/>
              </a:ln>
              <a:solidFill>
                <a:prstClr val="black"/>
              </a:solidFill>
              <a:effectLst/>
              <a:uLnTx/>
              <a:uFillTx/>
              <a:latin typeface="Calibri" panose="020F0502020204030204" pitchFamily="34" charset="0"/>
              <a:ea typeface="+mn-ea"/>
              <a:cs typeface="+mn-cs"/>
            </a:endParaRPr>
          </a:p>
        </p:txBody>
      </p:sp>
    </p:spTree>
    <p:extLst>
      <p:ext uri="{BB962C8B-B14F-4D97-AF65-F5344CB8AC3E}">
        <p14:creationId xmlns:p14="http://schemas.microsoft.com/office/powerpoint/2010/main" val="2232860003"/>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50000"/>
              </a:spcBef>
            </a:pPr>
            <a:r>
              <a:rPr lang="en-GB" sz="1800" b="1" dirty="0">
                <a:latin typeface="Calibri" charset="0"/>
                <a:ea typeface="ＭＳ Ｐゴシック" charset="0"/>
              </a:rPr>
              <a:t>FACILITATOR NOTES</a:t>
            </a:r>
          </a:p>
          <a:p>
            <a:pPr>
              <a:spcBef>
                <a:spcPct val="50000"/>
              </a:spcBef>
            </a:pPr>
            <a:endParaRPr lang="en-US" sz="1800" dirty="0"/>
          </a:p>
          <a:p>
            <a:pPr marL="342900" lvl="0" indent="-342900">
              <a:buFont typeface="Arial" panose="020B0604020202020204" pitchFamily="34" charset="0"/>
              <a:buChar char="•"/>
            </a:pPr>
            <a:r>
              <a:rPr lang="en-GB" sz="1805" b="1" kern="1200" dirty="0">
                <a:solidFill>
                  <a:schemeClr val="tx1"/>
                </a:solidFill>
                <a:effectLst/>
                <a:latin typeface="+mn-lt"/>
                <a:ea typeface="+mn-ea"/>
                <a:cs typeface="+mn-cs"/>
              </a:rPr>
              <a:t>BEFORE</a:t>
            </a:r>
            <a:r>
              <a:rPr lang="en-GB" sz="1805" kern="1200" dirty="0">
                <a:solidFill>
                  <a:schemeClr val="tx1"/>
                </a:solidFill>
                <a:effectLst/>
                <a:latin typeface="+mn-lt"/>
                <a:ea typeface="+mn-ea"/>
                <a:cs typeface="+mn-cs"/>
              </a:rPr>
              <a:t> showing the content on the slide, ask participants if they think their organization normally does a good job of communicating selection criteria and targeting processes to communities? Do people in communities understand how we decide who receives assistance and who does not?</a:t>
            </a:r>
          </a:p>
          <a:p>
            <a:pPr marL="342900" lvl="0" indent="-342900">
              <a:buFont typeface="Arial" panose="020B0604020202020204" pitchFamily="34" charset="0"/>
              <a:buChar char="•"/>
            </a:pPr>
            <a:endParaRPr lang="en-GB" sz="1805" kern="1200" dirty="0">
              <a:solidFill>
                <a:schemeClr val="tx1"/>
              </a:solidFill>
              <a:effectLst/>
              <a:latin typeface="+mn-lt"/>
              <a:ea typeface="+mn-ea"/>
              <a:cs typeface="+mn-cs"/>
            </a:endParaRPr>
          </a:p>
          <a:p>
            <a:pPr marL="342900" lvl="0" indent="-342900">
              <a:buFont typeface="Arial" panose="020B0604020202020204" pitchFamily="34" charset="0"/>
              <a:buChar char="•"/>
            </a:pPr>
            <a:r>
              <a:rPr lang="en-GB" sz="1805" kern="1200" dirty="0">
                <a:solidFill>
                  <a:schemeClr val="tx1"/>
                </a:solidFill>
                <a:effectLst/>
                <a:latin typeface="+mn-lt"/>
                <a:ea typeface="+mn-ea"/>
                <a:cs typeface="+mn-cs"/>
              </a:rPr>
              <a:t>Ask participants to vote using a show of hands what % of people in the community on average understand selection criteria and targeting processes?</a:t>
            </a:r>
          </a:p>
          <a:p>
            <a:pPr marL="1718135" lvl="2" indent="-342900">
              <a:buFont typeface="Arial" panose="020B0604020202020204" pitchFamily="34" charset="0"/>
              <a:buChar char="•"/>
            </a:pPr>
            <a:r>
              <a:rPr lang="en-GB" sz="1805" kern="1200" dirty="0">
                <a:solidFill>
                  <a:schemeClr val="tx1"/>
                </a:solidFill>
                <a:effectLst/>
                <a:latin typeface="+mn-lt"/>
                <a:ea typeface="+mn-ea"/>
                <a:cs typeface="+mn-cs"/>
              </a:rPr>
              <a:t>Around 80%</a:t>
            </a:r>
          </a:p>
          <a:p>
            <a:pPr marL="1718135" lvl="2" indent="-342900">
              <a:buFont typeface="Arial" panose="020B0604020202020204" pitchFamily="34" charset="0"/>
              <a:buChar char="•"/>
            </a:pPr>
            <a:r>
              <a:rPr lang="en-GB" sz="1805" kern="1200" dirty="0">
                <a:solidFill>
                  <a:schemeClr val="tx1"/>
                </a:solidFill>
                <a:effectLst/>
                <a:latin typeface="+mn-lt"/>
                <a:ea typeface="+mn-ea"/>
                <a:cs typeface="+mn-cs"/>
              </a:rPr>
              <a:t>Around 40%</a:t>
            </a:r>
          </a:p>
          <a:p>
            <a:pPr marL="1718135" lvl="2" indent="-342900">
              <a:buFont typeface="Arial" panose="020B0604020202020204" pitchFamily="34" charset="0"/>
              <a:buChar char="•"/>
            </a:pPr>
            <a:r>
              <a:rPr lang="en-GB" sz="1805" b="1" kern="1200" dirty="0">
                <a:solidFill>
                  <a:schemeClr val="tx1"/>
                </a:solidFill>
                <a:effectLst/>
                <a:latin typeface="+mn-lt"/>
                <a:ea typeface="+mn-ea"/>
                <a:cs typeface="+mn-cs"/>
              </a:rPr>
              <a:t>Around 20%</a:t>
            </a:r>
          </a:p>
          <a:p>
            <a:pPr marL="342900" lvl="0" indent="-342900">
              <a:buFont typeface="Arial" panose="020B0604020202020204" pitchFamily="34" charset="0"/>
              <a:buChar char="•"/>
            </a:pPr>
            <a:endParaRPr lang="en-GB" sz="1805" kern="1200" dirty="0">
              <a:solidFill>
                <a:schemeClr val="tx1"/>
              </a:solidFill>
              <a:effectLst/>
              <a:latin typeface="+mn-lt"/>
              <a:ea typeface="+mn-ea"/>
              <a:cs typeface="+mn-cs"/>
            </a:endParaRPr>
          </a:p>
          <a:p>
            <a:pPr marL="342900" lvl="0" indent="-342900">
              <a:buFont typeface="Arial" panose="020B0604020202020204" pitchFamily="34" charset="0"/>
              <a:buChar char="•"/>
            </a:pPr>
            <a:r>
              <a:rPr lang="en-GB" sz="1805" kern="1200" dirty="0">
                <a:solidFill>
                  <a:schemeClr val="tx1"/>
                </a:solidFill>
                <a:effectLst/>
                <a:latin typeface="+mn-lt"/>
                <a:ea typeface="+mn-ea"/>
                <a:cs typeface="+mn-cs"/>
              </a:rPr>
              <a:t>Then show the graph on the slide which was collected by Ground Truth Solutions across five countries. The results suggest aid organizations so not usually do a very good job of explaining selection criteria – average is 18%</a:t>
            </a:r>
          </a:p>
          <a:p>
            <a:pPr marL="342900" lvl="0" indent="-342900">
              <a:buFont typeface="Arial" panose="020B0604020202020204" pitchFamily="34" charset="0"/>
              <a:buChar char="•"/>
            </a:pPr>
            <a:endParaRPr lang="en-GB" sz="1805" kern="1200" dirty="0">
              <a:solidFill>
                <a:schemeClr val="tx1"/>
              </a:solidFill>
              <a:effectLst/>
              <a:latin typeface="+mn-lt"/>
              <a:ea typeface="+mn-ea"/>
              <a:cs typeface="+mn-cs"/>
            </a:endParaRPr>
          </a:p>
          <a:p>
            <a:pPr marL="342900" lvl="0" indent="-342900">
              <a:buFont typeface="Arial" panose="020B0604020202020204" pitchFamily="34" charset="0"/>
              <a:buChar char="•"/>
            </a:pPr>
            <a:r>
              <a:rPr lang="en-GB" sz="1805" b="1" kern="1200" dirty="0">
                <a:solidFill>
                  <a:schemeClr val="tx1"/>
                </a:solidFill>
                <a:effectLst/>
                <a:latin typeface="+mn-lt"/>
                <a:ea typeface="+mn-ea"/>
                <a:cs typeface="+mn-cs"/>
              </a:rPr>
              <a:t>Ask participants </a:t>
            </a:r>
            <a:r>
              <a:rPr lang="en-GB" sz="1805" kern="1200" dirty="0">
                <a:solidFill>
                  <a:schemeClr val="tx1"/>
                </a:solidFill>
                <a:effectLst/>
                <a:latin typeface="+mn-lt"/>
                <a:ea typeface="+mn-ea"/>
                <a:cs typeface="+mn-cs"/>
              </a:rPr>
              <a:t>what the consequences could be of communities not understanding selection criteria and targeting? </a:t>
            </a:r>
          </a:p>
          <a:p>
            <a:pPr marL="1030517" lvl="1" indent="-342900">
              <a:buFont typeface="Arial" panose="020B0604020202020204" pitchFamily="34" charset="0"/>
              <a:buChar char="•"/>
            </a:pPr>
            <a:r>
              <a:rPr lang="en-GB" sz="1805" kern="1200" dirty="0">
                <a:solidFill>
                  <a:schemeClr val="tx1"/>
                </a:solidFill>
                <a:effectLst/>
                <a:latin typeface="+mn-lt"/>
                <a:ea typeface="+mn-ea"/>
                <a:cs typeface="+mn-cs"/>
              </a:rPr>
              <a:t>Lead to the perception in the community that the National Society is corrupt or biased and only helps certain groups, which damages our reputation and can lead to security incidents, affecting the safe access of staff and volunteers </a:t>
            </a:r>
          </a:p>
          <a:p>
            <a:pPr marL="1030517" lvl="1" indent="-342900">
              <a:buFont typeface="Arial" panose="020B0604020202020204" pitchFamily="34" charset="0"/>
              <a:buChar char="•"/>
            </a:pPr>
            <a:r>
              <a:rPr lang="en-GB" sz="1805" kern="1200" dirty="0">
                <a:solidFill>
                  <a:schemeClr val="tx1"/>
                </a:solidFill>
                <a:effectLst/>
                <a:latin typeface="+mn-lt"/>
                <a:ea typeface="+mn-ea"/>
                <a:cs typeface="+mn-cs"/>
              </a:rPr>
              <a:t>Damage social relations and create tension in the community because people do not understand why some people receive support, and others do not </a:t>
            </a:r>
          </a:p>
          <a:p>
            <a:pPr marL="1030517" lvl="1" indent="-342900">
              <a:buFont typeface="Arial" panose="020B0604020202020204" pitchFamily="34" charset="0"/>
              <a:buChar char="•"/>
            </a:pPr>
            <a:r>
              <a:rPr lang="en-GB" sz="1805" kern="1200" dirty="0">
                <a:solidFill>
                  <a:schemeClr val="tx1"/>
                </a:solidFill>
                <a:effectLst/>
                <a:latin typeface="+mn-lt"/>
                <a:ea typeface="+mn-ea"/>
                <a:cs typeface="+mn-cs"/>
              </a:rPr>
              <a:t>Put those who receive support at risk of violence, harm, or stigmatization </a:t>
            </a:r>
          </a:p>
          <a:p>
            <a:pPr marL="1030517" lvl="1" indent="-342900">
              <a:buFont typeface="Arial" panose="020B0604020202020204" pitchFamily="34" charset="0"/>
              <a:buChar char="•"/>
            </a:pPr>
            <a:r>
              <a:rPr lang="en-GB" sz="1805" kern="1200" dirty="0">
                <a:solidFill>
                  <a:schemeClr val="tx1"/>
                </a:solidFill>
                <a:effectLst/>
                <a:latin typeface="+mn-lt"/>
                <a:ea typeface="+mn-ea"/>
                <a:cs typeface="+mn-cs"/>
              </a:rPr>
              <a:t>Add to existing power imbalances, by increasing the power and legitimacy of leaders and decision-makers</a:t>
            </a:r>
          </a:p>
          <a:p>
            <a:pPr marL="1030517" lvl="1" indent="-342900">
              <a:buFont typeface="Arial" panose="020B0604020202020204" pitchFamily="34" charset="0"/>
              <a:buChar char="•"/>
            </a:pPr>
            <a:r>
              <a:rPr lang="en-GB" sz="1805" kern="1200" dirty="0">
                <a:solidFill>
                  <a:schemeClr val="tx1"/>
                </a:solidFill>
                <a:effectLst/>
                <a:latin typeface="+mn-lt"/>
                <a:ea typeface="+mn-ea"/>
                <a:cs typeface="+mn-cs"/>
              </a:rPr>
              <a:t>Damage the relationship and trust between the National Society and the community, which limits their willingness to engage in the programme or response</a:t>
            </a:r>
            <a:r>
              <a:rPr lang="en-GB" dirty="0">
                <a:effectLst/>
              </a:rPr>
              <a:t> </a:t>
            </a:r>
            <a:endParaRPr lang="en-GB" sz="1805" kern="1200" dirty="0">
              <a:solidFill>
                <a:schemeClr val="tx1"/>
              </a:solidFill>
              <a:effectLst/>
              <a:latin typeface="+mn-lt"/>
              <a:ea typeface="+mn-ea"/>
              <a:cs typeface="+mn-cs"/>
            </a:endParaRPr>
          </a:p>
          <a:p>
            <a:pPr marL="342900" lvl="0" indent="-342900">
              <a:buFont typeface="Arial" panose="020B0604020202020204" pitchFamily="34" charset="0"/>
              <a:buChar char="•"/>
            </a:pPr>
            <a:endParaRPr lang="en-GB" sz="1805" kern="1200" dirty="0">
              <a:solidFill>
                <a:schemeClr val="tx1"/>
              </a:solidFill>
              <a:effectLst/>
              <a:latin typeface="+mn-lt"/>
              <a:ea typeface="+mn-ea"/>
              <a:cs typeface="+mn-cs"/>
            </a:endParaRPr>
          </a:p>
          <a:p>
            <a:pPr marL="342900" lvl="0" indent="-342900">
              <a:buFont typeface="Arial" panose="020B0604020202020204" pitchFamily="34" charset="0"/>
              <a:buChar char="•"/>
            </a:pPr>
            <a:r>
              <a:rPr lang="en-GB" sz="1805" b="1" kern="1200" dirty="0">
                <a:solidFill>
                  <a:schemeClr val="tx1"/>
                </a:solidFill>
                <a:effectLst/>
                <a:latin typeface="+mn-lt"/>
                <a:ea typeface="+mn-ea"/>
                <a:cs typeface="+mn-cs"/>
              </a:rPr>
              <a:t>Ask if anyone can name any benefits?</a:t>
            </a:r>
          </a:p>
          <a:p>
            <a:pPr marL="1030517" lvl="1" indent="-342900">
              <a:buFont typeface="Arial" panose="020B0604020202020204" pitchFamily="34" charset="0"/>
              <a:buChar char="•"/>
            </a:pPr>
            <a:r>
              <a:rPr lang="en-GB" sz="1805" kern="1200" dirty="0">
                <a:solidFill>
                  <a:schemeClr val="tx1"/>
                </a:solidFill>
                <a:effectLst/>
                <a:latin typeface="+mn-lt"/>
                <a:ea typeface="+mn-ea"/>
                <a:cs typeface="+mn-cs"/>
              </a:rPr>
              <a:t>The community can help the National Society to identify and reach the most vulnerable and at-risk members of the community, and reduce the number of errors in who is included or excluded during targeting</a:t>
            </a:r>
          </a:p>
          <a:p>
            <a:pPr marL="1030517" lvl="1" indent="-342900">
              <a:buFont typeface="Arial" panose="020B0604020202020204" pitchFamily="34" charset="0"/>
              <a:buChar char="•"/>
            </a:pPr>
            <a:r>
              <a:rPr lang="en-GB" sz="1805" kern="1200" dirty="0">
                <a:solidFill>
                  <a:schemeClr val="tx1"/>
                </a:solidFill>
                <a:effectLst/>
                <a:latin typeface="+mn-lt"/>
                <a:ea typeface="+mn-ea"/>
                <a:cs typeface="+mn-cs"/>
              </a:rPr>
              <a:t>Helps to manage expectations in communities, as they understand the National Society has limited resources and so cannot help everyone</a:t>
            </a:r>
          </a:p>
          <a:p>
            <a:pPr marL="1030517" lvl="1" indent="-342900">
              <a:buFont typeface="Arial" panose="020B0604020202020204" pitchFamily="34" charset="0"/>
              <a:buChar char="•"/>
            </a:pPr>
            <a:r>
              <a:rPr lang="en-GB" sz="1805" kern="1200" dirty="0">
                <a:solidFill>
                  <a:schemeClr val="tx1"/>
                </a:solidFill>
                <a:effectLst/>
                <a:latin typeface="+mn-lt"/>
                <a:ea typeface="+mn-ea"/>
                <a:cs typeface="+mn-cs"/>
              </a:rPr>
              <a:t>Contributes to a smoother programme, as community involvement in the process improves understanding and acceptance </a:t>
            </a:r>
          </a:p>
          <a:p>
            <a:pPr marL="1030517" lvl="1" indent="-342900">
              <a:buFont typeface="Arial" panose="020B0604020202020204" pitchFamily="34" charset="0"/>
              <a:buChar char="•"/>
            </a:pPr>
            <a:r>
              <a:rPr lang="en-GB" sz="1805" kern="1200" dirty="0">
                <a:solidFill>
                  <a:schemeClr val="tx1"/>
                </a:solidFill>
                <a:effectLst/>
                <a:latin typeface="+mn-lt"/>
                <a:ea typeface="+mn-ea"/>
                <a:cs typeface="+mn-cs"/>
              </a:rPr>
              <a:t>Builds community ownership as they participate in making difficult decisions about who should be supported and who should not. Depending on the type of programme or response, this can also encourage communities to provide resources or solutions to cover gaps in what the National Society can provide</a:t>
            </a:r>
          </a:p>
          <a:p>
            <a:pPr marL="1030517" lvl="1" indent="-342900">
              <a:buFont typeface="Arial" panose="020B0604020202020204" pitchFamily="34" charset="0"/>
              <a:buChar char="•"/>
            </a:pPr>
            <a:r>
              <a:rPr lang="en-GB" sz="1805" kern="1200" dirty="0">
                <a:solidFill>
                  <a:schemeClr val="tx1"/>
                </a:solidFill>
                <a:effectLst/>
                <a:latin typeface="+mn-lt"/>
                <a:ea typeface="+mn-ea"/>
                <a:cs typeface="+mn-cs"/>
              </a:rPr>
              <a:t>Transparent selection processes help prevent potential corruption by community leaders or National Society staff and volunteers</a:t>
            </a:r>
          </a:p>
          <a:p>
            <a:pPr marL="1030517" lvl="1" indent="-342900">
              <a:buFont typeface="Arial" panose="020B0604020202020204" pitchFamily="34" charset="0"/>
              <a:buChar char="•"/>
            </a:pPr>
            <a:r>
              <a:rPr lang="en-GB" sz="1805" kern="1200" dirty="0">
                <a:solidFill>
                  <a:schemeClr val="tx1"/>
                </a:solidFill>
                <a:effectLst/>
                <a:latin typeface="+mn-lt"/>
                <a:ea typeface="+mn-ea"/>
                <a:cs typeface="+mn-cs"/>
              </a:rPr>
              <a:t>Participation and transparency help prevent rumours and misinformation </a:t>
            </a:r>
          </a:p>
          <a:p>
            <a:pPr marL="342900" lvl="0" indent="-342900">
              <a:buFont typeface="Arial" panose="020B0604020202020204" pitchFamily="34" charset="0"/>
              <a:buChar char="•"/>
            </a:pPr>
            <a:endParaRPr lang="en-US" b="0" dirty="0"/>
          </a:p>
          <a:p>
            <a:pPr marL="342900" indent="-342900">
              <a:buFont typeface="Arial" panose="020B0604020202020204" pitchFamily="34" charset="0"/>
              <a:buChar char="•"/>
            </a:pPr>
            <a:endParaRPr lang="en-US" dirty="0"/>
          </a:p>
          <a:p>
            <a:pPr marL="0" indent="0">
              <a:buFont typeface="Arial" panose="020B0604020202020204" pitchFamily="34" charset="0"/>
              <a:buNone/>
            </a:pPr>
            <a:endParaRPr lang="en-US" dirty="0"/>
          </a:p>
          <a:p>
            <a:pPr marL="342900" indent="-342900">
              <a:buFont typeface="Arial" panose="020B0604020202020204" pitchFamily="34" charset="0"/>
              <a:buChar char="•"/>
            </a:pPr>
            <a:endParaRPr lang="en-US" dirty="0"/>
          </a:p>
        </p:txBody>
      </p:sp>
      <p:sp>
        <p:nvSpPr>
          <p:cNvPr id="4" name="Slide Number Placeholder 3"/>
          <p:cNvSpPr>
            <a:spLocks noGrp="1"/>
          </p:cNvSpPr>
          <p:nvPr>
            <p:ph type="sldNum" sz="quarter" idx="5"/>
          </p:nvPr>
        </p:nvSpPr>
        <p:spPr/>
        <p:txBody>
          <a:bodyPr/>
          <a:lstStyle/>
          <a:p>
            <a:pPr>
              <a:defRPr/>
            </a:pPr>
            <a:fld id="{13174689-BECC-4390-B3B9-306A17FD432A}" type="slidenum">
              <a:rPr lang="en-US" altLang="ru-RU" smtClean="0"/>
              <a:pPr>
                <a:defRPr/>
              </a:pPr>
              <a:t>61</a:t>
            </a:fld>
            <a:endParaRPr lang="en-US" altLang="ru-RU"/>
          </a:p>
        </p:txBody>
      </p:sp>
    </p:spTree>
    <p:extLst>
      <p:ext uri="{BB962C8B-B14F-4D97-AF65-F5344CB8AC3E}">
        <p14:creationId xmlns:p14="http://schemas.microsoft.com/office/powerpoint/2010/main" val="207020635"/>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50000"/>
              </a:spcBef>
            </a:pPr>
            <a:r>
              <a:rPr lang="en-GB" sz="1800" b="1">
                <a:latin typeface="Calibri" charset="0"/>
                <a:ea typeface="ＭＳ Ｐゴシック" charset="0"/>
              </a:rPr>
              <a:t>FACILITATOR NOTES</a:t>
            </a:r>
          </a:p>
          <a:p>
            <a:pPr>
              <a:spcBef>
                <a:spcPct val="50000"/>
              </a:spcBef>
            </a:pPr>
            <a:endParaRPr lang="en-GB" sz="1800" b="1">
              <a:latin typeface="Calibri" charset="0"/>
              <a:ea typeface="ＭＳ Ｐゴシック" charset="0"/>
            </a:endParaRPr>
          </a:p>
          <a:p>
            <a:r>
              <a:rPr lang="en-GB" sz="1800" b="1" kern="1200">
                <a:solidFill>
                  <a:schemeClr val="tx1"/>
                </a:solidFill>
                <a:effectLst/>
                <a:latin typeface="+mn-lt"/>
                <a:ea typeface="+mn-ea"/>
                <a:cs typeface="+mn-cs"/>
              </a:rPr>
              <a:t>CEA Minimum Action in Emergencies #5. </a:t>
            </a:r>
            <a:r>
              <a:rPr lang="en-GB" sz="1805" b="1" kern="1200">
                <a:solidFill>
                  <a:schemeClr val="tx1"/>
                </a:solidFill>
                <a:effectLst/>
                <a:latin typeface="+mn-lt"/>
                <a:ea typeface="+mn-ea"/>
                <a:cs typeface="+mn-cs"/>
              </a:rPr>
              <a:t>Discuss and agree selection criteria and distribution processes with communities</a:t>
            </a:r>
          </a:p>
          <a:p>
            <a:r>
              <a:rPr lang="en-GB" sz="1805" kern="1200">
                <a:solidFill>
                  <a:schemeClr val="tx1"/>
                </a:solidFill>
                <a:effectLst/>
                <a:latin typeface="+mn-lt"/>
                <a:ea typeface="+mn-ea"/>
                <a:cs typeface="+mn-cs"/>
              </a:rPr>
              <a:t>Although this is part of participatory planning, it has been made as a separate action to emphasize its importance and address the fact that it is often one of the biggest gaps in emergency response operations.</a:t>
            </a:r>
          </a:p>
          <a:p>
            <a:pPr>
              <a:spcBef>
                <a:spcPct val="50000"/>
              </a:spcBef>
            </a:pPr>
            <a:endParaRPr lang="en-US" sz="1800"/>
          </a:p>
          <a:p>
            <a:pPr>
              <a:spcBef>
                <a:spcPct val="50000"/>
              </a:spcBef>
            </a:pPr>
            <a:r>
              <a:rPr lang="en-US" sz="1800" b="1"/>
              <a:t>TO MEET THIS ACTION, AT A MINIMUM:</a:t>
            </a:r>
          </a:p>
          <a:p>
            <a:pPr marL="342900" indent="-342900">
              <a:buFont typeface="Arial" panose="020B0604020202020204" pitchFamily="34" charset="0"/>
              <a:buChar char="•"/>
            </a:pPr>
            <a:r>
              <a:rPr lang="en-GB" sz="1805" b="1" kern="1200">
                <a:solidFill>
                  <a:schemeClr val="tx1"/>
                </a:solidFill>
                <a:effectLst/>
                <a:latin typeface="+mn-lt"/>
                <a:ea typeface="+mn-ea"/>
                <a:cs typeface="+mn-cs"/>
              </a:rPr>
              <a:t>Explain selection criteria and targeting processes</a:t>
            </a:r>
            <a:endParaRPr lang="en-GB" sz="1805" kern="1200">
              <a:solidFill>
                <a:schemeClr val="tx1"/>
              </a:solidFill>
              <a:effectLst/>
              <a:latin typeface="+mn-lt"/>
              <a:ea typeface="+mn-ea"/>
              <a:cs typeface="+mn-cs"/>
            </a:endParaRPr>
          </a:p>
          <a:p>
            <a:pPr marL="1030517" lvl="1" indent="-342900">
              <a:buFont typeface="Arial" panose="020B0604020202020204" pitchFamily="34" charset="0"/>
              <a:buChar char="•"/>
            </a:pPr>
            <a:r>
              <a:rPr lang="en-GB" sz="1805" kern="1200">
                <a:solidFill>
                  <a:schemeClr val="tx1"/>
                </a:solidFill>
                <a:effectLst/>
                <a:latin typeface="+mn-lt"/>
                <a:ea typeface="+mn-ea"/>
                <a:cs typeface="+mn-cs"/>
              </a:rPr>
              <a:t>Communicate selection criteria widely and clearly to recipients and non-recipients, using a range of channels and approaches. This helps to prevent rumours and tensions from escalating and threatening access</a:t>
            </a:r>
          </a:p>
          <a:p>
            <a:pPr marL="1030517" lvl="1" indent="-342900">
              <a:buFont typeface="Arial" panose="020B0604020202020204" pitchFamily="34" charset="0"/>
              <a:buChar char="•"/>
            </a:pPr>
            <a:r>
              <a:rPr lang="en-GB" sz="1805" kern="1200">
                <a:solidFill>
                  <a:schemeClr val="tx1"/>
                </a:solidFill>
                <a:effectLst/>
                <a:latin typeface="+mn-lt"/>
                <a:ea typeface="+mn-ea"/>
                <a:cs typeface="+mn-cs"/>
              </a:rPr>
              <a:t>Posting recipient lists in a public place supports transparency and can help identify corruption but discuss it with the community first as it could put people at risk of violence or stigmatization.</a:t>
            </a:r>
          </a:p>
          <a:p>
            <a:r>
              <a:rPr lang="en-GB" sz="1805" kern="1200">
                <a:solidFill>
                  <a:schemeClr val="tx1"/>
                </a:solidFill>
                <a:effectLst/>
                <a:latin typeface="+mn-lt"/>
                <a:ea typeface="+mn-ea"/>
                <a:cs typeface="+mn-cs"/>
              </a:rPr>
              <a:t> </a:t>
            </a:r>
          </a:p>
          <a:p>
            <a:pPr marL="342900" indent="-342900">
              <a:buFont typeface="Arial" panose="020B0604020202020204" pitchFamily="34" charset="0"/>
              <a:buChar char="•"/>
            </a:pPr>
            <a:r>
              <a:rPr lang="en-GB" sz="1805" b="1" kern="1200">
                <a:solidFill>
                  <a:schemeClr val="tx1"/>
                </a:solidFill>
                <a:effectLst/>
                <a:latin typeface="+mn-lt"/>
                <a:ea typeface="+mn-ea"/>
                <a:cs typeface="+mn-cs"/>
              </a:rPr>
              <a:t>Be ready to respond to questions and complaints</a:t>
            </a:r>
            <a:endParaRPr lang="en-GB" sz="1805" kern="1200">
              <a:solidFill>
                <a:schemeClr val="tx1"/>
              </a:solidFill>
              <a:effectLst/>
              <a:latin typeface="+mn-lt"/>
              <a:ea typeface="+mn-ea"/>
              <a:cs typeface="+mn-cs"/>
            </a:endParaRPr>
          </a:p>
          <a:p>
            <a:pPr marL="1030517" lvl="1" indent="-342900">
              <a:buFont typeface="Arial" panose="020B0604020202020204" pitchFamily="34" charset="0"/>
              <a:buChar char="•"/>
            </a:pPr>
            <a:r>
              <a:rPr lang="en-GB" sz="1805" kern="1200">
                <a:solidFill>
                  <a:schemeClr val="tx1"/>
                </a:solidFill>
                <a:effectLst/>
                <a:latin typeface="+mn-lt"/>
                <a:ea typeface="+mn-ea"/>
                <a:cs typeface="+mn-cs"/>
              </a:rPr>
              <a:t>A feedback mechanism must be in place to respond to questions and complaints about the selection process. See module 6 on page 103</a:t>
            </a:r>
          </a:p>
          <a:p>
            <a:pPr marL="1030517" lvl="1" indent="-342900">
              <a:buFont typeface="Arial" panose="020B0604020202020204" pitchFamily="34" charset="0"/>
              <a:buChar char="•"/>
            </a:pPr>
            <a:r>
              <a:rPr lang="en-GB" sz="1805" kern="1200">
                <a:solidFill>
                  <a:schemeClr val="tx1"/>
                </a:solidFill>
                <a:effectLst/>
                <a:latin typeface="+mn-lt"/>
                <a:ea typeface="+mn-ea"/>
                <a:cs typeface="+mn-cs"/>
              </a:rPr>
              <a:t>The most common complaint will probably be from those who feel they have been unfairly missed out, so have a clear process for investigating these cases and provide an explanation of the final decision to the complainant. Failing to deal with type of complaint, can lead to loss of trust, anger, and even security incidents. </a:t>
            </a:r>
          </a:p>
          <a:p>
            <a:pPr marL="1030517" lvl="1" indent="-342900">
              <a:buFont typeface="Arial" panose="020B0604020202020204" pitchFamily="34" charset="0"/>
              <a:buChar char="•"/>
            </a:pPr>
            <a:r>
              <a:rPr lang="en-GB" sz="1805" kern="1200">
                <a:solidFill>
                  <a:schemeClr val="tx1"/>
                </a:solidFill>
                <a:effectLst/>
                <a:latin typeface="+mn-lt"/>
                <a:ea typeface="+mn-ea"/>
                <a:cs typeface="+mn-cs"/>
              </a:rPr>
              <a:t>  </a:t>
            </a:r>
          </a:p>
          <a:p>
            <a:pPr marL="342900" indent="-342900">
              <a:buFont typeface="Arial" panose="020B0604020202020204" pitchFamily="34" charset="0"/>
              <a:buChar char="•"/>
            </a:pPr>
            <a:r>
              <a:rPr lang="en-GB" sz="1805" b="1" kern="1200">
                <a:solidFill>
                  <a:schemeClr val="tx1"/>
                </a:solidFill>
                <a:effectLst/>
                <a:latin typeface="+mn-lt"/>
                <a:ea typeface="+mn-ea"/>
                <a:cs typeface="+mn-cs"/>
              </a:rPr>
              <a:t>Discuss distribution processes</a:t>
            </a:r>
            <a:endParaRPr lang="en-GB" sz="1805" kern="1200">
              <a:solidFill>
                <a:schemeClr val="tx1"/>
              </a:solidFill>
              <a:effectLst/>
              <a:latin typeface="+mn-lt"/>
              <a:ea typeface="+mn-ea"/>
              <a:cs typeface="+mn-cs"/>
            </a:endParaRPr>
          </a:p>
          <a:p>
            <a:pPr marL="1030517" lvl="1" indent="-342900">
              <a:buFont typeface="Arial" panose="020B0604020202020204" pitchFamily="34" charset="0"/>
              <a:buChar char="•"/>
            </a:pPr>
            <a:r>
              <a:rPr lang="en-GB" sz="1805" kern="1200">
                <a:solidFill>
                  <a:schemeClr val="tx1"/>
                </a:solidFill>
                <a:effectLst/>
                <a:latin typeface="+mn-lt"/>
                <a:ea typeface="+mn-ea"/>
                <a:cs typeface="+mn-cs"/>
              </a:rPr>
              <a:t>Ask community representatives about the best days, times, and methods for distributions. </a:t>
            </a:r>
          </a:p>
          <a:p>
            <a:pPr marL="1030517" lvl="1" indent="-342900">
              <a:buFont typeface="Arial" panose="020B0604020202020204" pitchFamily="34" charset="0"/>
              <a:buChar char="•"/>
            </a:pPr>
            <a:endParaRPr lang="en-GB" sz="1805" kern="1200">
              <a:solidFill>
                <a:schemeClr val="tx1"/>
              </a:solidFill>
              <a:effectLst/>
              <a:latin typeface="+mn-lt"/>
              <a:ea typeface="+mn-ea"/>
              <a:cs typeface="+mn-cs"/>
            </a:endParaRPr>
          </a:p>
          <a:p>
            <a:r>
              <a:rPr lang="en-GB" sz="1805" b="1" kern="1200">
                <a:solidFill>
                  <a:schemeClr val="tx1"/>
                </a:solidFill>
                <a:effectLst/>
                <a:latin typeface="+mn-lt"/>
                <a:ea typeface="+mn-ea"/>
                <a:cs typeface="+mn-cs"/>
              </a:rPr>
              <a:t>ADVANCED WHEN THERE IS MORE CAPACITY, TIME, AND RESOURCES</a:t>
            </a:r>
          </a:p>
          <a:p>
            <a:pPr marL="342900" indent="-342900">
              <a:buFont typeface="Arial" panose="020B0604020202020204" pitchFamily="34" charset="0"/>
              <a:buChar char="•"/>
            </a:pPr>
            <a:r>
              <a:rPr lang="en-GB" sz="1805" b="1" kern="1200">
                <a:solidFill>
                  <a:schemeClr val="tx1"/>
                </a:solidFill>
                <a:effectLst/>
                <a:latin typeface="+mn-lt"/>
                <a:ea typeface="+mn-ea"/>
                <a:cs typeface="+mn-cs"/>
              </a:rPr>
              <a:t>Agree selection criteria with the community</a:t>
            </a:r>
            <a:endParaRPr lang="en-GB" sz="1805" kern="1200">
              <a:solidFill>
                <a:schemeClr val="tx1"/>
              </a:solidFill>
              <a:effectLst/>
              <a:latin typeface="+mn-lt"/>
              <a:ea typeface="+mn-ea"/>
              <a:cs typeface="+mn-cs"/>
            </a:endParaRPr>
          </a:p>
          <a:p>
            <a:pPr marL="1030517" lvl="1" indent="-342900">
              <a:buFont typeface="Arial" panose="020B0604020202020204" pitchFamily="34" charset="0"/>
              <a:buChar char="•"/>
            </a:pPr>
            <a:r>
              <a:rPr lang="en-GB" sz="1805" kern="1200">
                <a:solidFill>
                  <a:schemeClr val="tx1"/>
                </a:solidFill>
                <a:effectLst/>
                <a:latin typeface="+mn-lt"/>
                <a:ea typeface="+mn-ea"/>
                <a:cs typeface="+mn-cs"/>
              </a:rPr>
              <a:t>If possible, agree selection criteria with the community as they may have different perceptions of who is most in need or vulnerable</a:t>
            </a:r>
          </a:p>
          <a:p>
            <a:pPr marL="1030517" lvl="1" indent="-342900">
              <a:buFont typeface="Arial" panose="020B0604020202020204" pitchFamily="34" charset="0"/>
              <a:buChar char="•"/>
            </a:pPr>
            <a:r>
              <a:rPr lang="en-GB" sz="1805" kern="1200">
                <a:solidFill>
                  <a:schemeClr val="tx1"/>
                </a:solidFill>
                <a:effectLst/>
                <a:latin typeface="+mn-lt"/>
                <a:ea typeface="+mn-ea"/>
                <a:cs typeface="+mn-cs"/>
              </a:rPr>
              <a:t>Engage with a wide range of groups, including those who are not likely to receive support</a:t>
            </a:r>
          </a:p>
          <a:p>
            <a:pPr marL="1030517" lvl="1" indent="-342900">
              <a:buFont typeface="Arial" panose="020B0604020202020204" pitchFamily="34" charset="0"/>
              <a:buChar char="•"/>
            </a:pPr>
            <a:r>
              <a:rPr lang="en-GB" sz="1805" kern="1200">
                <a:solidFill>
                  <a:schemeClr val="tx1"/>
                </a:solidFill>
                <a:effectLst/>
                <a:latin typeface="+mn-lt"/>
                <a:ea typeface="+mn-ea"/>
                <a:cs typeface="+mn-cs"/>
              </a:rPr>
              <a:t>Keep in mind local power structures and social hierarchies and how they could impact people’s suggestions on selection criteria and targeting</a:t>
            </a:r>
          </a:p>
          <a:p>
            <a:pPr marL="1030517" lvl="1" indent="-342900">
              <a:buFont typeface="Arial" panose="020B0604020202020204" pitchFamily="34" charset="0"/>
              <a:buChar char="•"/>
            </a:pPr>
            <a:r>
              <a:rPr lang="en-GB" sz="1805" kern="1200">
                <a:solidFill>
                  <a:schemeClr val="tx1"/>
                </a:solidFill>
                <a:effectLst/>
                <a:latin typeface="+mn-lt"/>
                <a:ea typeface="+mn-ea"/>
                <a:cs typeface="+mn-cs"/>
              </a:rPr>
              <a:t>Communities may not agree with or understand why selection processes are needed, so explain why the National Society cannot help everyone equally e.g., limited resources.</a:t>
            </a:r>
          </a:p>
          <a:p>
            <a:r>
              <a:rPr lang="en-GB" sz="1805" kern="1200">
                <a:solidFill>
                  <a:schemeClr val="tx1"/>
                </a:solidFill>
                <a:effectLst/>
                <a:latin typeface="+mn-lt"/>
                <a:ea typeface="+mn-ea"/>
                <a:cs typeface="+mn-cs"/>
              </a:rPr>
              <a:t> </a:t>
            </a:r>
          </a:p>
          <a:p>
            <a:r>
              <a:rPr lang="en-GB" sz="1805" b="1" kern="1200">
                <a:solidFill>
                  <a:schemeClr val="tx1"/>
                </a:solidFill>
                <a:effectLst/>
                <a:latin typeface="+mn-lt"/>
                <a:ea typeface="+mn-ea"/>
                <a:cs typeface="+mn-cs"/>
              </a:rPr>
              <a:t>Use community-based targeting</a:t>
            </a:r>
            <a:endParaRPr lang="en-GB" sz="1805" kern="1200">
              <a:solidFill>
                <a:schemeClr val="tx1"/>
              </a:solidFill>
              <a:effectLst/>
              <a:latin typeface="+mn-lt"/>
              <a:ea typeface="+mn-ea"/>
              <a:cs typeface="+mn-cs"/>
            </a:endParaRPr>
          </a:p>
          <a:p>
            <a:pPr marL="1030517" lvl="1" indent="-342900">
              <a:buFont typeface="Arial" panose="020B0604020202020204" pitchFamily="34" charset="0"/>
              <a:buChar char="•"/>
            </a:pPr>
            <a:r>
              <a:rPr lang="en-GB" sz="1805" kern="1200">
                <a:solidFill>
                  <a:schemeClr val="tx1"/>
                </a:solidFill>
                <a:effectLst/>
                <a:latin typeface="+mn-lt"/>
                <a:ea typeface="+mn-ea"/>
                <a:cs typeface="+mn-cs"/>
              </a:rPr>
              <a:t>Depending on the context, it may be possible to carry out targeting with the participation of the whole community. This can help ensure the process is fair and open. However, it’s important to discuss this option first and ensure peoples’ safety and dignity won’t be at risk</a:t>
            </a:r>
          </a:p>
          <a:p>
            <a:pPr marL="1030517" lvl="1" indent="-342900">
              <a:buFont typeface="Arial" panose="020B0604020202020204" pitchFamily="34" charset="0"/>
              <a:buChar char="•"/>
            </a:pPr>
            <a:r>
              <a:rPr lang="en-GB" sz="1805" kern="1200">
                <a:solidFill>
                  <a:schemeClr val="tx1"/>
                </a:solidFill>
                <a:effectLst/>
                <a:latin typeface="+mn-lt"/>
                <a:ea typeface="+mn-ea"/>
                <a:cs typeface="+mn-cs"/>
              </a:rPr>
              <a:t>Alternatively, involve different community groups and representatives in identifying who should receive support based on the selection criteria. This is more participatory than relying only on community leaders, but still needs to be cross-checked</a:t>
            </a:r>
          </a:p>
          <a:p>
            <a:pPr marL="1030517" lvl="1" indent="-342900">
              <a:buFont typeface="Arial" panose="020B0604020202020204" pitchFamily="34" charset="0"/>
              <a:buChar char="•"/>
            </a:pPr>
            <a:r>
              <a:rPr lang="en-GB" sz="1805" kern="1200">
                <a:solidFill>
                  <a:schemeClr val="tx1"/>
                </a:solidFill>
                <a:effectLst/>
                <a:latin typeface="+mn-lt"/>
                <a:ea typeface="+mn-ea"/>
                <a:cs typeface="+mn-cs"/>
              </a:rPr>
              <a:t>If targeting marginalized groups, ask them how it should be done to avoid stigmatizing them or putting them at risk.</a:t>
            </a:r>
          </a:p>
          <a:p>
            <a:r>
              <a:rPr lang="en-GB" sz="1805" kern="1200">
                <a:solidFill>
                  <a:schemeClr val="tx1"/>
                </a:solidFill>
                <a:effectLst/>
                <a:latin typeface="+mn-lt"/>
                <a:ea typeface="+mn-ea"/>
                <a:cs typeface="+mn-cs"/>
              </a:rPr>
              <a:t> </a:t>
            </a:r>
          </a:p>
          <a:p>
            <a:r>
              <a:rPr lang="en-GB" sz="1805" b="1" kern="1200">
                <a:solidFill>
                  <a:schemeClr val="tx1"/>
                </a:solidFill>
                <a:effectLst/>
                <a:latin typeface="+mn-lt"/>
                <a:ea typeface="+mn-ea"/>
                <a:cs typeface="+mn-cs"/>
              </a:rPr>
              <a:t>Plan distribution processes with communities and key stakeholders</a:t>
            </a:r>
            <a:endParaRPr lang="en-GB" sz="1805" kern="1200">
              <a:solidFill>
                <a:schemeClr val="tx1"/>
              </a:solidFill>
              <a:effectLst/>
              <a:latin typeface="+mn-lt"/>
              <a:ea typeface="+mn-ea"/>
              <a:cs typeface="+mn-cs"/>
            </a:endParaRPr>
          </a:p>
          <a:p>
            <a:pPr marL="1030517" lvl="1" indent="-342900">
              <a:buFont typeface="Arial" panose="020B0604020202020204" pitchFamily="34" charset="0"/>
              <a:buChar char="•"/>
            </a:pPr>
            <a:r>
              <a:rPr lang="en-GB" sz="1805" kern="1200">
                <a:solidFill>
                  <a:schemeClr val="tx1"/>
                </a:solidFill>
                <a:effectLst/>
                <a:latin typeface="+mn-lt"/>
                <a:ea typeface="+mn-ea"/>
                <a:cs typeface="+mn-cs"/>
              </a:rPr>
              <a:t>Discuss with community groups and those being targeted, the safest and most efficient ways to distribute support, whether this is traditional goods in kind, or cash-based assistance</a:t>
            </a:r>
          </a:p>
          <a:p>
            <a:pPr marL="1030517" lvl="1" indent="-342900">
              <a:buFont typeface="Arial" panose="020B0604020202020204" pitchFamily="34" charset="0"/>
              <a:buChar char="•"/>
            </a:pPr>
            <a:r>
              <a:rPr lang="en-GB" sz="1805" kern="1200">
                <a:solidFill>
                  <a:schemeClr val="tx1"/>
                </a:solidFill>
                <a:effectLst/>
                <a:latin typeface="+mn-lt"/>
                <a:ea typeface="+mn-ea"/>
                <a:cs typeface="+mn-cs"/>
              </a:rPr>
              <a:t>Ask the community to help manage the distribution, including who shouldn’t be involved.</a:t>
            </a:r>
          </a:p>
          <a:p>
            <a:pPr>
              <a:spcBef>
                <a:spcPct val="50000"/>
              </a:spcBef>
            </a:pPr>
            <a:endParaRPr lang="en-GB" sz="1800" b="1">
              <a:latin typeface="Calibri" charset="0"/>
              <a:ea typeface="ＭＳ Ｐゴシック" charset="0"/>
            </a:endParaRPr>
          </a:p>
          <a:p>
            <a:pPr>
              <a:spcBef>
                <a:spcPct val="50000"/>
              </a:spcBef>
            </a:pPr>
            <a:endParaRPr lang="en-US" sz="1800"/>
          </a:p>
          <a:p>
            <a:pPr marL="342900" lvl="0" indent="-342900">
              <a:buFont typeface="Arial" panose="020B0604020202020204" pitchFamily="34" charset="0"/>
              <a:buChar char="•"/>
            </a:pPr>
            <a:endParaRPr lang="en-GB" sz="1805" kern="1200">
              <a:solidFill>
                <a:schemeClr val="tx1"/>
              </a:solidFill>
              <a:effectLst/>
              <a:latin typeface="+mn-lt"/>
              <a:ea typeface="+mn-ea"/>
              <a:cs typeface="+mn-cs"/>
            </a:endParaRPr>
          </a:p>
          <a:p>
            <a:pPr marL="1030517" lvl="1" indent="-342900">
              <a:buFont typeface="Arial" panose="020B0604020202020204" pitchFamily="34" charset="0"/>
              <a:buChar char="•"/>
            </a:pPr>
            <a:endParaRPr lang="en-US" b="0"/>
          </a:p>
          <a:p>
            <a:pPr marL="342900" indent="-342900">
              <a:buFont typeface="Arial" panose="020B0604020202020204" pitchFamily="34" charset="0"/>
              <a:buChar char="•"/>
            </a:pPr>
            <a:endParaRPr lang="en-US"/>
          </a:p>
          <a:p>
            <a:pPr marL="0" indent="0">
              <a:buFont typeface="Arial" panose="020B0604020202020204" pitchFamily="34" charset="0"/>
              <a:buNone/>
            </a:pPr>
            <a:endParaRPr lang="en-US"/>
          </a:p>
          <a:p>
            <a:pPr marL="342900" indent="-342900">
              <a:buFont typeface="Arial" panose="020B0604020202020204" pitchFamily="34" charset="0"/>
              <a:buChar char="•"/>
            </a:pPr>
            <a:endParaRPr lang="en-US"/>
          </a:p>
        </p:txBody>
      </p:sp>
      <p:sp>
        <p:nvSpPr>
          <p:cNvPr id="4" name="Slide Number Placeholder 3"/>
          <p:cNvSpPr>
            <a:spLocks noGrp="1"/>
          </p:cNvSpPr>
          <p:nvPr>
            <p:ph type="sldNum" sz="quarter" idx="5"/>
          </p:nvPr>
        </p:nvSpPr>
        <p:spPr/>
        <p:txBody>
          <a:bodyPr/>
          <a:lstStyle/>
          <a:p>
            <a:pPr>
              <a:defRPr/>
            </a:pPr>
            <a:fld id="{13174689-BECC-4390-B3B9-306A17FD432A}" type="slidenum">
              <a:rPr lang="en-US" altLang="ru-RU" smtClean="0"/>
              <a:pPr>
                <a:defRPr/>
              </a:pPr>
              <a:t>62</a:t>
            </a:fld>
            <a:endParaRPr lang="en-US" altLang="ru-RU"/>
          </a:p>
        </p:txBody>
      </p:sp>
    </p:spTree>
    <p:extLst>
      <p:ext uri="{BB962C8B-B14F-4D97-AF65-F5344CB8AC3E}">
        <p14:creationId xmlns:p14="http://schemas.microsoft.com/office/powerpoint/2010/main" val="2173858237"/>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4"/>
        <p:cNvGrpSpPr/>
        <p:nvPr/>
      </p:nvGrpSpPr>
      <p:grpSpPr>
        <a:xfrm>
          <a:off x="0" y="0"/>
          <a:ext cx="0" cy="0"/>
          <a:chOff x="0" y="0"/>
          <a:chExt cx="0" cy="0"/>
        </a:xfrm>
      </p:grpSpPr>
      <p:sp>
        <p:nvSpPr>
          <p:cNvPr id="365" name="Google Shape;365;p10:notes"/>
          <p:cNvSpPr>
            <a:spLocks noGrp="1" noRot="1" noChangeAspect="1"/>
          </p:cNvSpPr>
          <p:nvPr>
            <p:ph type="sldImg" idx="2"/>
          </p:nvPr>
        </p:nvSpPr>
        <p:spPr>
          <a:xfrm>
            <a:off x="358775" y="1241425"/>
            <a:ext cx="5951538" cy="334962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66" name="Google Shape;366;p10:notes"/>
          <p:cNvSpPr txBox="1">
            <a:spLocks noGrp="1"/>
          </p:cNvSpPr>
          <p:nvPr>
            <p:ph type="body" idx="1"/>
          </p:nvPr>
        </p:nvSpPr>
        <p:spPr>
          <a:xfrm>
            <a:off x="666909" y="4777194"/>
            <a:ext cx="5335270" cy="3908614"/>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sz="1800" b="1" dirty="0">
                <a:latin typeface="Calibri"/>
                <a:ea typeface="Calibri"/>
                <a:cs typeface="Calibri"/>
                <a:sym typeface="Calibri"/>
              </a:rPr>
              <a:t>FACILITATOR NOTES</a:t>
            </a:r>
          </a:p>
          <a:p>
            <a:pPr marL="0" lvl="0" indent="0" algn="l" rtl="0">
              <a:spcBef>
                <a:spcPts val="0"/>
              </a:spcBef>
              <a:spcAft>
                <a:spcPts val="0"/>
              </a:spcAft>
              <a:buNone/>
            </a:pPr>
            <a:endParaRPr lang="en-GB" sz="1800" b="1" dirty="0">
              <a:latin typeface="Calibri"/>
              <a:cs typeface="Calibri"/>
              <a:sym typeface="Calibri"/>
            </a:endParaRPr>
          </a:p>
          <a:p>
            <a:pPr marL="0" lvl="0" indent="0" algn="l" rtl="0">
              <a:spcBef>
                <a:spcPts val="0"/>
              </a:spcBef>
              <a:spcAft>
                <a:spcPts val="0"/>
              </a:spcAft>
              <a:buNone/>
            </a:pPr>
            <a:r>
              <a:rPr lang="en-GB" dirty="0"/>
              <a:t>These steps come from Tool 18: Participatory Approaches to Selection Criteria – check this tool for more detail</a:t>
            </a:r>
          </a:p>
          <a:p>
            <a:pPr marL="0" lvl="0" indent="0" algn="l" rtl="0">
              <a:spcBef>
                <a:spcPts val="0"/>
              </a:spcBef>
              <a:spcAft>
                <a:spcPts val="0"/>
              </a:spcAft>
              <a:buNone/>
            </a:pPr>
            <a:endParaRPr lang="en-GB" dirty="0"/>
          </a:p>
          <a:p>
            <a:r>
              <a:rPr lang="en-GB" sz="2000" b="1" kern="1200" dirty="0">
                <a:solidFill>
                  <a:schemeClr val="tx1"/>
                </a:solidFill>
                <a:effectLst/>
                <a:latin typeface="+mn-lt"/>
                <a:ea typeface="+mn-ea"/>
                <a:cs typeface="+mn-cs"/>
              </a:rPr>
              <a:t>Steps to agree selection criteria with communities</a:t>
            </a:r>
            <a:endParaRPr lang="en-GB" sz="2400" kern="1200" dirty="0">
              <a:solidFill>
                <a:schemeClr val="tx1"/>
              </a:solidFill>
              <a:effectLst/>
              <a:latin typeface="+mn-lt"/>
              <a:ea typeface="+mn-ea"/>
              <a:cs typeface="+mn-cs"/>
            </a:endParaRPr>
          </a:p>
          <a:p>
            <a:pPr marL="457200" lvl="0" indent="-457200">
              <a:buFont typeface="+mj-lt"/>
              <a:buAutoNum type="arabicPeriod"/>
            </a:pPr>
            <a:r>
              <a:rPr lang="en-GB" sz="2000" b="1" kern="1200" dirty="0">
                <a:solidFill>
                  <a:schemeClr val="tx1"/>
                </a:solidFill>
                <a:effectLst/>
                <a:latin typeface="+mn-lt"/>
                <a:ea typeface="+mn-ea"/>
                <a:cs typeface="+mn-cs"/>
              </a:rPr>
              <a:t>Build understanding and acceptance that selection criteria is needed</a:t>
            </a:r>
            <a:endParaRPr lang="en-GB" sz="2400" kern="1200" dirty="0">
              <a:solidFill>
                <a:schemeClr val="tx1"/>
              </a:solidFill>
              <a:effectLst/>
              <a:latin typeface="+mn-lt"/>
              <a:ea typeface="+mn-ea"/>
              <a:cs typeface="+mn-cs"/>
            </a:endParaRPr>
          </a:p>
          <a:p>
            <a:pPr marL="1144817" lvl="1" indent="-457200">
              <a:buFont typeface="Arial" panose="020B0604020202020204" pitchFamily="34" charset="0"/>
              <a:buChar char="•"/>
            </a:pPr>
            <a:r>
              <a:rPr lang="en-GB" sz="2000" kern="1200" dirty="0">
                <a:solidFill>
                  <a:schemeClr val="tx1"/>
                </a:solidFill>
                <a:effectLst/>
                <a:latin typeface="+mn-lt"/>
                <a:ea typeface="+mn-ea"/>
                <a:cs typeface="+mn-cs"/>
              </a:rPr>
              <a:t>Start by explaining why selection criteria is needed and be prepared that communities may not understand or agree with this approach, especially in cultures where people are expected to share resources or where everyone has been affected by a disaster or crisis. For example, by explaining the NS does not have enough resources or is targeting specific groups</a:t>
            </a:r>
          </a:p>
          <a:p>
            <a:pPr marL="1144817" lvl="1" indent="-457200">
              <a:buFont typeface="Arial" panose="020B0604020202020204" pitchFamily="34" charset="0"/>
              <a:buChar char="•"/>
            </a:pPr>
            <a:r>
              <a:rPr lang="en-GB" sz="2000" kern="1200" dirty="0">
                <a:solidFill>
                  <a:schemeClr val="tx1"/>
                </a:solidFill>
                <a:effectLst/>
                <a:latin typeface="+mn-lt"/>
                <a:ea typeface="+mn-ea"/>
                <a:cs typeface="+mn-cs"/>
              </a:rPr>
              <a:t>Explain the need for selection criteria as openly, widely, and transparently as possible. For example, through large community meetings or meetings with different community groups, committees, and representatives</a:t>
            </a:r>
            <a:endParaRPr lang="en-GB" sz="2400" kern="1200" dirty="0">
              <a:solidFill>
                <a:schemeClr val="tx1"/>
              </a:solidFill>
              <a:effectLst/>
              <a:latin typeface="+mn-lt"/>
              <a:ea typeface="+mn-ea"/>
              <a:cs typeface="+mn-cs"/>
            </a:endParaRPr>
          </a:p>
          <a:p>
            <a:pPr marL="1144817" lvl="1" indent="-457200">
              <a:buFont typeface="Arial" panose="020B0604020202020204" pitchFamily="34" charset="0"/>
              <a:buChar char="•"/>
            </a:pPr>
            <a:r>
              <a:rPr lang="en-GB" sz="2000" kern="1200" dirty="0">
                <a:solidFill>
                  <a:schemeClr val="tx1"/>
                </a:solidFill>
                <a:effectLst/>
                <a:latin typeface="+mn-lt"/>
                <a:ea typeface="+mn-ea"/>
                <a:cs typeface="+mn-cs"/>
              </a:rPr>
              <a:t>Ensure National Society staff, community-based volunteers, and the community committee (if one exists), can also clearly explain why selection criteria is needed so they can answer questions from the community consistently and accurately. </a:t>
            </a:r>
            <a:endParaRPr lang="en-GB" sz="2400" kern="1200" dirty="0">
              <a:solidFill>
                <a:schemeClr val="tx1"/>
              </a:solidFill>
              <a:effectLst/>
              <a:latin typeface="+mn-lt"/>
              <a:ea typeface="+mn-ea"/>
              <a:cs typeface="+mn-cs"/>
            </a:endParaRPr>
          </a:p>
          <a:p>
            <a:r>
              <a:rPr lang="en-GB" sz="2000" kern="1200" dirty="0">
                <a:solidFill>
                  <a:schemeClr val="tx1"/>
                </a:solidFill>
                <a:effectLst/>
                <a:latin typeface="+mn-lt"/>
                <a:ea typeface="+mn-ea"/>
                <a:cs typeface="+mn-cs"/>
              </a:rPr>
              <a:t> </a:t>
            </a:r>
            <a:endParaRPr lang="en-GB" sz="2400" kern="1200" dirty="0">
              <a:solidFill>
                <a:schemeClr val="tx1"/>
              </a:solidFill>
              <a:effectLst/>
              <a:latin typeface="+mn-lt"/>
              <a:ea typeface="+mn-ea"/>
              <a:cs typeface="+mn-cs"/>
            </a:endParaRPr>
          </a:p>
          <a:p>
            <a:pPr marL="457200" lvl="0" indent="-457200">
              <a:buFont typeface="+mj-lt"/>
              <a:buAutoNum type="arabicPeriod" startAt="2"/>
            </a:pPr>
            <a:r>
              <a:rPr lang="en-GB" sz="2000" b="1" kern="1200" dirty="0">
                <a:solidFill>
                  <a:schemeClr val="tx1"/>
                </a:solidFill>
                <a:effectLst/>
                <a:latin typeface="+mn-lt"/>
                <a:ea typeface="+mn-ea"/>
                <a:cs typeface="+mn-cs"/>
              </a:rPr>
              <a:t>Discuss and agree what selection criteria should be used with a wide range of groups</a:t>
            </a:r>
            <a:endParaRPr lang="en-GB" sz="2400" kern="1200" dirty="0">
              <a:solidFill>
                <a:schemeClr val="tx1"/>
              </a:solidFill>
              <a:effectLst/>
              <a:latin typeface="+mn-lt"/>
              <a:ea typeface="+mn-ea"/>
              <a:cs typeface="+mn-cs"/>
            </a:endParaRPr>
          </a:p>
          <a:p>
            <a:pPr marL="1030517" marR="0" lvl="1" indent="-34290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GB" sz="2000" kern="1200" dirty="0">
                <a:solidFill>
                  <a:schemeClr val="tx1"/>
                </a:solidFill>
                <a:effectLst/>
                <a:latin typeface="+mn-lt"/>
                <a:ea typeface="+mn-ea"/>
                <a:cs typeface="+mn-cs"/>
              </a:rPr>
              <a:t>A context analysis is critical to understand who the different groups are in the community and the power dynamics between them, and how this could impact people’s suggestions on selection criteria and targeting. This will help ensure the selection criteria used will not contribute to existing vulnerabilities or power imbalances and protects the impartiality of the National Society</a:t>
            </a:r>
          </a:p>
          <a:p>
            <a:pPr marL="1030517" marR="0" lvl="1" indent="-34290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GB" sz="2000" kern="1200" dirty="0">
                <a:solidFill>
                  <a:schemeClr val="tx1"/>
                </a:solidFill>
                <a:effectLst/>
                <a:latin typeface="+mn-lt"/>
                <a:ea typeface="+mn-ea"/>
                <a:cs typeface="+mn-cs"/>
              </a:rPr>
              <a:t>Discuss and agree what selection criteria should be used with a wide range of groups. For example, hold focus group discussions (FGDs) with different groups including, the community committee and community volunteers, women and men of different age ranges, leaders and representatives, community associations and groups, people with disabilities, and any marginalized or minority groups. </a:t>
            </a:r>
          </a:p>
          <a:p>
            <a:pPr marL="1030517" marR="0" lvl="1" indent="-34290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GB" sz="2000" kern="1200" dirty="0">
                <a:solidFill>
                  <a:schemeClr val="tx1"/>
                </a:solidFill>
                <a:effectLst/>
                <a:latin typeface="+mn-lt"/>
                <a:ea typeface="+mn-ea"/>
                <a:cs typeface="+mn-cs"/>
              </a:rPr>
              <a:t>This includes speaking to those who are likely to be targeted and those who will not, to ensure both groups can contribute to the process</a:t>
            </a:r>
          </a:p>
          <a:p>
            <a:pPr marL="1030517" marR="0" lvl="1" indent="-34290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GB" sz="2400" kern="1200" dirty="0">
                <a:solidFill>
                  <a:schemeClr val="tx1"/>
                </a:solidFill>
                <a:effectLst/>
                <a:latin typeface="+mn-lt"/>
                <a:ea typeface="+mn-ea"/>
                <a:cs typeface="+mn-cs"/>
              </a:rPr>
              <a:t>Based on the aims of the response or risks being addressed, ask who is most in need of support or most vulnerable in the community? i.e., if the support being provided is shelter, discuss who has had their home damaged and would find it most difficult to repair it. Or if the programme is providing cash or voucher assistance for basic needs, ask which groups in the community find it hardest to buy enough food or cover their expenses. </a:t>
            </a:r>
          </a:p>
          <a:p>
            <a:pPr marL="1030517" lvl="1" indent="-342900">
              <a:buFont typeface="Arial" panose="020B0604020202020204" pitchFamily="34" charset="0"/>
              <a:buChar char="•"/>
            </a:pPr>
            <a:r>
              <a:rPr lang="en-GB" sz="2000" kern="1200" dirty="0">
                <a:solidFill>
                  <a:schemeClr val="tx1"/>
                </a:solidFill>
                <a:effectLst/>
                <a:latin typeface="+mn-lt"/>
                <a:ea typeface="+mn-ea"/>
                <a:cs typeface="+mn-cs"/>
              </a:rPr>
              <a:t>Even if selection criteria are pre-determined by the response or donor, e.g., based on physical attributes, it is still important to discuss them and make compromises where possible to gain acceptance. If there is widespread disagreement with the selection criteria to be used, this will need to be addressed before the response can move ahead or it could lead to security issues for those being targeted and for National Society staff and volunteers</a:t>
            </a:r>
            <a:endParaRPr lang="en-GB" sz="2400" kern="1200" dirty="0">
              <a:solidFill>
                <a:schemeClr val="tx1"/>
              </a:solidFill>
              <a:effectLst/>
              <a:latin typeface="+mn-lt"/>
              <a:ea typeface="+mn-ea"/>
              <a:cs typeface="+mn-cs"/>
            </a:endParaRPr>
          </a:p>
          <a:p>
            <a:pPr marL="1030517" marR="0" lvl="1" indent="-34290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GB" sz="2000" kern="1200" dirty="0">
                <a:solidFill>
                  <a:schemeClr val="tx1"/>
                </a:solidFill>
                <a:effectLst/>
                <a:latin typeface="+mn-lt"/>
                <a:ea typeface="+mn-ea"/>
                <a:cs typeface="+mn-cs"/>
              </a:rPr>
              <a:t>Once agreement has been reached on selection criteria,, ask what type of targeting approach is suitable, acceptable, and safe for that community. For example, should it be done by leaders, publicly with the whole community. Most importantly, discuss targeting approaches with groups who meet the selection criteria and ask them how this can be done in a way that protects their safety and dignity. This includes discussing if recipient lists can be posted publicly as a means of improving transparency, or this could threaten people’s safety and dignity</a:t>
            </a:r>
            <a:endParaRPr lang="en-GB" sz="2400" kern="1200" dirty="0">
              <a:solidFill>
                <a:schemeClr val="tx1"/>
              </a:solidFill>
              <a:effectLst/>
              <a:latin typeface="+mn-lt"/>
              <a:ea typeface="+mn-ea"/>
              <a:cs typeface="+mn-cs"/>
            </a:endParaRPr>
          </a:p>
          <a:p>
            <a:pPr marL="1030517" marR="0" lvl="1" indent="-34290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GB" sz="2000" kern="1200" dirty="0">
                <a:solidFill>
                  <a:schemeClr val="tx1"/>
                </a:solidFill>
                <a:effectLst/>
                <a:latin typeface="+mn-lt"/>
                <a:ea typeface="+mn-ea"/>
                <a:cs typeface="+mn-cs"/>
              </a:rPr>
              <a:t>Ensure the selection criteria agreed on can be practically and fairly used to identify who should receive support i.e., if criteria becomes very complicated it may be hard to put into practice and could lead to challenges during the targeting process.</a:t>
            </a:r>
            <a:endParaRPr lang="en-GB" sz="2400" kern="1200" dirty="0">
              <a:solidFill>
                <a:schemeClr val="tx1"/>
              </a:solidFill>
              <a:effectLst/>
              <a:latin typeface="+mn-lt"/>
              <a:ea typeface="+mn-ea"/>
              <a:cs typeface="+mn-cs"/>
            </a:endParaRPr>
          </a:p>
          <a:p>
            <a:r>
              <a:rPr lang="en-GB" sz="2000" kern="1200" dirty="0">
                <a:solidFill>
                  <a:schemeClr val="tx1"/>
                </a:solidFill>
                <a:effectLst/>
                <a:latin typeface="+mn-lt"/>
                <a:ea typeface="+mn-ea"/>
                <a:cs typeface="+mn-cs"/>
              </a:rPr>
              <a:t> </a:t>
            </a:r>
            <a:endParaRPr lang="en-GB" sz="2400" kern="1200" dirty="0">
              <a:solidFill>
                <a:schemeClr val="tx1"/>
              </a:solidFill>
              <a:effectLst/>
              <a:latin typeface="+mn-lt"/>
              <a:ea typeface="+mn-ea"/>
              <a:cs typeface="+mn-cs"/>
            </a:endParaRPr>
          </a:p>
          <a:p>
            <a:pPr marL="457200" lvl="0" indent="-457200">
              <a:buFont typeface="+mj-lt"/>
              <a:buAutoNum type="arabicPeriod" startAt="3"/>
            </a:pPr>
            <a:r>
              <a:rPr lang="en-GB" sz="2000" b="1" kern="1200" dirty="0">
                <a:solidFill>
                  <a:schemeClr val="tx1"/>
                </a:solidFill>
                <a:effectLst/>
                <a:latin typeface="+mn-lt"/>
                <a:ea typeface="+mn-ea"/>
                <a:cs typeface="+mn-cs"/>
              </a:rPr>
              <a:t>Communicate the final selection criteria widely and respond to questions </a:t>
            </a:r>
            <a:endParaRPr lang="en-GB" sz="2400" kern="1200" dirty="0">
              <a:solidFill>
                <a:schemeClr val="tx1"/>
              </a:solidFill>
              <a:effectLst/>
              <a:latin typeface="+mn-lt"/>
              <a:ea typeface="+mn-ea"/>
              <a:cs typeface="+mn-cs"/>
            </a:endParaRPr>
          </a:p>
          <a:p>
            <a:pPr marL="1030517" lvl="1" indent="-342900">
              <a:buFont typeface="Arial" panose="020B0604020202020204" pitchFamily="34" charset="0"/>
              <a:buChar char="•"/>
            </a:pPr>
            <a:r>
              <a:rPr lang="en-GB" sz="2000" kern="1200" dirty="0">
                <a:solidFill>
                  <a:schemeClr val="tx1"/>
                </a:solidFill>
                <a:effectLst/>
                <a:latin typeface="+mn-lt"/>
                <a:ea typeface="+mn-ea"/>
                <a:cs typeface="+mn-cs"/>
              </a:rPr>
              <a:t>Once confirmed, communicate selection criteria widely and clearly, using a range of different means and channels. Being transparent about which groups are receiving support and why helps to build understanding and acceptance and prevent rumours, misunderstanding and frustration from spreading. </a:t>
            </a:r>
          </a:p>
          <a:p>
            <a:pPr marL="1030517" lvl="1" indent="-342900">
              <a:buFont typeface="Arial" panose="020B0604020202020204" pitchFamily="34" charset="0"/>
              <a:buChar char="•"/>
            </a:pPr>
            <a:r>
              <a:rPr lang="en-GB" sz="2000" kern="1200" dirty="0">
                <a:solidFill>
                  <a:schemeClr val="tx1"/>
                </a:solidFill>
                <a:effectLst/>
                <a:latin typeface="+mn-lt"/>
                <a:ea typeface="+mn-ea"/>
                <a:cs typeface="+mn-cs"/>
              </a:rPr>
              <a:t>Ensure National Society staff, community-based volunteers, and the community committee (if one exists), can clearly explain the selection criteria</a:t>
            </a:r>
            <a:endParaRPr lang="en-GB" sz="2400" kern="1200" dirty="0">
              <a:solidFill>
                <a:schemeClr val="tx1"/>
              </a:solidFill>
              <a:effectLst/>
              <a:latin typeface="+mn-lt"/>
              <a:ea typeface="+mn-ea"/>
              <a:cs typeface="+mn-cs"/>
            </a:endParaRPr>
          </a:p>
          <a:p>
            <a:pPr marL="1030517" marR="0" lvl="1" indent="-34290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GB" sz="2000" kern="1200" dirty="0">
                <a:solidFill>
                  <a:schemeClr val="tx1"/>
                </a:solidFill>
                <a:effectLst/>
                <a:latin typeface="+mn-lt"/>
                <a:ea typeface="+mn-ea"/>
                <a:cs typeface="+mn-cs"/>
              </a:rPr>
              <a:t>Be ready to respond to feedback and complaints by having a community feedback mechanism in place. </a:t>
            </a:r>
          </a:p>
          <a:p>
            <a:pPr marL="1030517" marR="0" lvl="1" indent="-34290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GB" sz="2000" kern="1200" dirty="0">
                <a:solidFill>
                  <a:schemeClr val="tx1"/>
                </a:solidFill>
                <a:effectLst/>
                <a:latin typeface="+mn-lt"/>
                <a:ea typeface="+mn-ea"/>
                <a:cs typeface="+mn-cs"/>
              </a:rPr>
              <a:t>Ensure there are confidential channels people trust they can use to report concerns about corruption or nepotism</a:t>
            </a:r>
            <a:endParaRPr dirty="0"/>
          </a:p>
          <a:p>
            <a:pPr marL="0" lvl="0" indent="0" algn="l" rtl="0">
              <a:spcBef>
                <a:spcPts val="900"/>
              </a:spcBef>
              <a:spcAft>
                <a:spcPts val="0"/>
              </a:spcAft>
              <a:buNone/>
            </a:pPr>
            <a:endParaRPr sz="1800" b="1" dirty="0">
              <a:latin typeface="Calibri"/>
              <a:ea typeface="Calibri"/>
              <a:cs typeface="Calibri"/>
              <a:sym typeface="Calibri"/>
            </a:endParaRPr>
          </a:p>
          <a:p>
            <a:pPr marL="342900" lvl="0" indent="-228282" algn="l" rtl="0">
              <a:spcBef>
                <a:spcPts val="542"/>
              </a:spcBef>
              <a:spcAft>
                <a:spcPts val="0"/>
              </a:spcAft>
              <a:buClr>
                <a:schemeClr val="dk1"/>
              </a:buClr>
              <a:buSzPts val="1805"/>
              <a:buFont typeface="Arial"/>
              <a:buNone/>
            </a:pPr>
            <a:endParaRPr dirty="0"/>
          </a:p>
          <a:p>
            <a:pPr marL="0" lvl="0" indent="0" algn="l" rtl="0">
              <a:spcBef>
                <a:spcPts val="542"/>
              </a:spcBef>
              <a:spcAft>
                <a:spcPts val="0"/>
              </a:spcAft>
              <a:buClr>
                <a:schemeClr val="dk1"/>
              </a:buClr>
              <a:buSzPts val="1805"/>
              <a:buFont typeface="Arial"/>
              <a:buNone/>
            </a:pPr>
            <a:endParaRPr dirty="0"/>
          </a:p>
          <a:p>
            <a:pPr marL="342900" lvl="0" indent="-228282" algn="l" rtl="0">
              <a:spcBef>
                <a:spcPts val="542"/>
              </a:spcBef>
              <a:spcAft>
                <a:spcPts val="0"/>
              </a:spcAft>
              <a:buClr>
                <a:schemeClr val="dk1"/>
              </a:buClr>
              <a:buSzPts val="1805"/>
              <a:buFont typeface="Arial"/>
              <a:buNone/>
            </a:pPr>
            <a:endParaRPr dirty="0"/>
          </a:p>
        </p:txBody>
      </p:sp>
      <p:sp>
        <p:nvSpPr>
          <p:cNvPr id="367" name="Google Shape;367;p10:notes"/>
          <p:cNvSpPr txBox="1">
            <a:spLocks noGrp="1"/>
          </p:cNvSpPr>
          <p:nvPr>
            <p:ph type="sldNum" idx="12"/>
          </p:nvPr>
        </p:nvSpPr>
        <p:spPr>
          <a:xfrm>
            <a:off x="3777607" y="9428584"/>
            <a:ext cx="2889938" cy="498055"/>
          </a:xfrm>
          <a:prstGeom prst="rect">
            <a:avLst/>
          </a:prstGeom>
          <a:noFill/>
          <a:ln>
            <a:noFill/>
          </a:ln>
        </p:spPr>
        <p:txBody>
          <a:bodyPr spcFirstLastPara="1" wrap="square" lIns="91425" tIns="45700" rIns="91425" bIns="45700" anchor="b"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GB" sz="1400" b="0" i="0" u="none" strike="noStrike" kern="0" cap="none" spc="0" normalizeH="0" baseline="0" noProof="0">
                <a:ln>
                  <a:noFill/>
                </a:ln>
                <a:solidFill>
                  <a:srgbClr val="000000"/>
                </a:solidFill>
                <a:effectLst/>
                <a:uLnTx/>
                <a:uFillTx/>
                <a:latin typeface="Arial"/>
                <a:ea typeface="+mn-ea"/>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63</a:t>
            </a:fld>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gn="l" rtl="0">
              <a:spcBef>
                <a:spcPts val="0"/>
              </a:spcBef>
              <a:spcAft>
                <a:spcPts val="0"/>
              </a:spcAft>
              <a:buNone/>
            </a:pPr>
            <a:r>
              <a:rPr lang="en-GB" sz="1800" b="1" dirty="0">
                <a:latin typeface="+mn-lt"/>
                <a:ea typeface="Calibri"/>
                <a:cs typeface="Calibri"/>
                <a:sym typeface="Calibri"/>
              </a:rPr>
              <a:t>FACILITATOR NOTES </a:t>
            </a:r>
          </a:p>
          <a:p>
            <a:pPr marL="0" lvl="0" indent="0" algn="l" rtl="0">
              <a:spcBef>
                <a:spcPts val="0"/>
              </a:spcBef>
              <a:spcAft>
                <a:spcPts val="0"/>
              </a:spcAft>
              <a:buNone/>
            </a:pPr>
            <a:endParaRPr lang="en-GB" sz="1800" b="1" dirty="0">
              <a:latin typeface="+mn-lt"/>
              <a:ea typeface="Calibri"/>
              <a:cs typeface="Calibri"/>
              <a:sym typeface="Calibri"/>
            </a:endParaRPr>
          </a:p>
          <a:p>
            <a:pPr marL="285750" lvl="0" indent="-285750" algn="l" rtl="0">
              <a:spcBef>
                <a:spcPts val="0"/>
              </a:spcBef>
              <a:spcAft>
                <a:spcPts val="0"/>
              </a:spcAft>
              <a:buFontTx/>
              <a:buChar char="-"/>
            </a:pPr>
            <a:r>
              <a:rPr lang="en-GB" sz="1800" b="1" dirty="0">
                <a:latin typeface="+mn-lt"/>
                <a:ea typeface="Calibri"/>
                <a:cs typeface="Calibri"/>
                <a:sym typeface="Calibri"/>
              </a:rPr>
              <a:t>Once selection criteria has been agreed with the community, how do we decide who meets that criteria?</a:t>
            </a:r>
          </a:p>
          <a:p>
            <a:pPr marL="285750" lvl="0" indent="-285750" algn="l" rtl="0">
              <a:spcBef>
                <a:spcPts val="0"/>
              </a:spcBef>
              <a:spcAft>
                <a:spcPts val="0"/>
              </a:spcAft>
              <a:buFontTx/>
              <a:buChar char="-"/>
            </a:pPr>
            <a:r>
              <a:rPr lang="en-GB" sz="1800" b="1" dirty="0">
                <a:latin typeface="+mn-lt"/>
                <a:ea typeface="Calibri"/>
                <a:cs typeface="Calibri"/>
                <a:sym typeface="Calibri"/>
              </a:rPr>
              <a:t>Explain there are different approaches to targeting – with different levels of community participation. There are pros and cons of these approaches</a:t>
            </a:r>
          </a:p>
          <a:p>
            <a:pPr marL="285750" lvl="0" indent="-285750" algn="l" rtl="0">
              <a:spcBef>
                <a:spcPts val="0"/>
              </a:spcBef>
              <a:spcAft>
                <a:spcPts val="0"/>
              </a:spcAft>
              <a:buFontTx/>
              <a:buChar char="-"/>
            </a:pPr>
            <a:r>
              <a:rPr lang="en-GB" sz="1800" b="1" dirty="0">
                <a:latin typeface="+mn-lt"/>
                <a:ea typeface="Calibri"/>
                <a:cs typeface="Calibri"/>
                <a:sym typeface="Calibri"/>
              </a:rPr>
              <a:t>Ask participants if they can think of some of the pros and cons of different types of approach to identifying who should receive support based on the selection criteria discussed on the previous slide.</a:t>
            </a:r>
          </a:p>
          <a:p>
            <a:pPr marL="285750" lvl="0" indent="-285750" algn="l" rtl="0">
              <a:spcBef>
                <a:spcPts val="0"/>
              </a:spcBef>
              <a:spcAft>
                <a:spcPts val="0"/>
              </a:spcAft>
              <a:buFontTx/>
              <a:buChar char="-"/>
            </a:pPr>
            <a:r>
              <a:rPr lang="en-GB" sz="1800" b="1" dirty="0">
                <a:latin typeface="+mn-lt"/>
                <a:ea typeface="Calibri"/>
                <a:cs typeface="Calibri"/>
                <a:sym typeface="Calibri"/>
              </a:rPr>
              <a:t>Animation is set up so participants can’t see the answers</a:t>
            </a:r>
          </a:p>
          <a:p>
            <a:pPr marL="0" lvl="0" indent="0" algn="l" rtl="0">
              <a:spcBef>
                <a:spcPts val="0"/>
              </a:spcBef>
              <a:spcAft>
                <a:spcPts val="0"/>
              </a:spcAft>
              <a:buNone/>
            </a:pPr>
            <a:endParaRPr lang="en-GB" sz="1800" b="1" dirty="0">
              <a:latin typeface="+mn-lt"/>
              <a:cs typeface="Calibri"/>
              <a:sym typeface="Calibri"/>
            </a:endParaRPr>
          </a:p>
          <a:p>
            <a:pPr marL="342900" lvl="0" indent="-342900" algn="l" rtl="0">
              <a:spcBef>
                <a:spcPts val="0"/>
              </a:spcBef>
              <a:spcAft>
                <a:spcPts val="0"/>
              </a:spcAft>
              <a:buFont typeface="Arial" panose="020B0604020202020204" pitchFamily="34" charset="0"/>
              <a:buChar char="•"/>
            </a:pPr>
            <a:r>
              <a:rPr lang="en-GB" dirty="0"/>
              <a:t>These steps come from Tool 18: Participatory Approaches to Selection Criteria – check this tool for more detail</a:t>
            </a:r>
          </a:p>
          <a:p>
            <a:endParaRPr lang="en-GB" dirty="0"/>
          </a:p>
          <a:p>
            <a:pPr marL="342900" marR="0" lvl="0" indent="-34290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GB" sz="1805" kern="1200" dirty="0">
                <a:solidFill>
                  <a:schemeClr val="tx1"/>
                </a:solidFill>
                <a:effectLst/>
                <a:latin typeface="+mn-lt"/>
                <a:ea typeface="+mn-ea"/>
                <a:cs typeface="+mn-cs"/>
              </a:rPr>
              <a:t>Participatory targeting can help build acceptance, ensure the right people are reached, reduce the risk of corruption, and save time. However, it also comes with risks. The table on the slide outlines the different approaches to targeting, with varying degrees of community participation, including the pros, cons, and community engagement considerations. </a:t>
            </a:r>
          </a:p>
          <a:p>
            <a:pPr marL="342900" marR="0" lvl="0" indent="-34290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endParaRPr lang="en-GB" sz="1805" kern="1200" dirty="0">
              <a:solidFill>
                <a:schemeClr val="tx1"/>
              </a:solidFill>
              <a:effectLst/>
              <a:latin typeface="+mn-lt"/>
              <a:ea typeface="+mn-ea"/>
              <a:cs typeface="+mn-cs"/>
            </a:endParaRPr>
          </a:p>
          <a:p>
            <a:pPr marL="342900" marR="0" lvl="0" indent="-34290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GB" sz="1805" b="1" kern="1200" dirty="0">
                <a:solidFill>
                  <a:schemeClr val="tx1"/>
                </a:solidFill>
                <a:effectLst/>
                <a:latin typeface="+mn-lt"/>
                <a:ea typeface="+mn-ea"/>
                <a:cs typeface="+mn-cs"/>
              </a:rPr>
              <a:t>BEFORE</a:t>
            </a:r>
            <a:r>
              <a:rPr lang="en-GB" sz="1805" kern="1200" dirty="0">
                <a:solidFill>
                  <a:schemeClr val="tx1"/>
                </a:solidFill>
                <a:effectLst/>
                <a:latin typeface="+mn-lt"/>
                <a:ea typeface="+mn-ea"/>
                <a:cs typeface="+mn-cs"/>
              </a:rPr>
              <a:t> clicking through the animation ask participants if they can write in the chat the pros, cons, and any community engagement considerations or requirements for each of the types of targeting in the column on the right. Go through each type of targeting one at a time and then click to see the answers</a:t>
            </a:r>
          </a:p>
          <a:p>
            <a:pPr marL="342900" marR="0" lvl="0" indent="-34290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endParaRPr lang="en-GB" sz="1805" kern="1200" dirty="0">
              <a:solidFill>
                <a:schemeClr val="tx1"/>
              </a:solidFill>
              <a:effectLst/>
              <a:latin typeface="+mn-lt"/>
              <a:ea typeface="+mn-ea"/>
              <a:cs typeface="+mn-cs"/>
            </a:endParaRPr>
          </a:p>
          <a:p>
            <a:r>
              <a:rPr lang="en-GB" sz="1805" b="1" kern="1200" dirty="0">
                <a:solidFill>
                  <a:schemeClr val="tx1"/>
                </a:solidFill>
                <a:effectLst/>
                <a:latin typeface="+mn-lt"/>
                <a:ea typeface="+mn-ea"/>
                <a:cs typeface="+mn-cs"/>
              </a:rPr>
              <a:t>Community leaders or local authorities identify who should receive support based on selection criteria</a:t>
            </a:r>
            <a:endParaRPr lang="en-GB" sz="1805" kern="1200" dirty="0">
              <a:solidFill>
                <a:schemeClr val="tx1"/>
              </a:solidFill>
              <a:effectLst/>
              <a:latin typeface="+mn-lt"/>
              <a:ea typeface="+mn-ea"/>
              <a:cs typeface="+mn-cs"/>
            </a:endParaRPr>
          </a:p>
          <a:p>
            <a:pPr lvl="0"/>
            <a:r>
              <a:rPr lang="en-GB" sz="1805" b="1" kern="1200" dirty="0">
                <a:solidFill>
                  <a:schemeClr val="tx1"/>
                </a:solidFill>
                <a:effectLst/>
                <a:latin typeface="+mn-lt"/>
                <a:ea typeface="+mn-ea"/>
                <a:cs typeface="+mn-cs"/>
              </a:rPr>
              <a:t>PROS</a:t>
            </a:r>
          </a:p>
          <a:p>
            <a:pPr marL="342900" lvl="0" indent="-342900">
              <a:buFont typeface="Arial" panose="020B0604020202020204" pitchFamily="34" charset="0"/>
              <a:buChar char="•"/>
            </a:pPr>
            <a:r>
              <a:rPr lang="en-GB" sz="1805" kern="1200" dirty="0">
                <a:solidFill>
                  <a:schemeClr val="tx1"/>
                </a:solidFill>
                <a:effectLst/>
                <a:latin typeface="+mn-lt"/>
                <a:ea typeface="+mn-ea"/>
                <a:cs typeface="+mn-cs"/>
              </a:rPr>
              <a:t>Often the fastest and easiest option for the National Society</a:t>
            </a:r>
          </a:p>
          <a:p>
            <a:pPr marL="342900" lvl="0" indent="-342900">
              <a:buFont typeface="Arial" panose="020B0604020202020204" pitchFamily="34" charset="0"/>
              <a:buChar char="•"/>
            </a:pPr>
            <a:r>
              <a:rPr lang="en-GB" sz="1805" kern="1200" dirty="0">
                <a:solidFill>
                  <a:schemeClr val="tx1"/>
                </a:solidFill>
                <a:effectLst/>
                <a:latin typeface="+mn-lt"/>
                <a:ea typeface="+mn-ea"/>
                <a:cs typeface="+mn-cs"/>
              </a:rPr>
              <a:t>Respects and recognises the role of local leaders, which facilitates good working relationships between them and the National Society</a:t>
            </a:r>
          </a:p>
          <a:p>
            <a:pPr marL="342900" lvl="0" indent="-342900">
              <a:buFont typeface="Arial" panose="020B0604020202020204" pitchFamily="34" charset="0"/>
              <a:buChar char="•"/>
            </a:pPr>
            <a:r>
              <a:rPr lang="en-GB" sz="1805" kern="1200" dirty="0">
                <a:solidFill>
                  <a:schemeClr val="tx1"/>
                </a:solidFill>
                <a:effectLst/>
                <a:latin typeface="+mn-lt"/>
                <a:ea typeface="+mn-ea"/>
                <a:cs typeface="+mn-cs"/>
              </a:rPr>
              <a:t>Encourages shared ownership with local leaders and authorities, which can improve sustainability </a:t>
            </a:r>
          </a:p>
          <a:p>
            <a:pPr marL="342900" lvl="0" indent="-342900">
              <a:buFont typeface="Arial" panose="020B0604020202020204" pitchFamily="34" charset="0"/>
              <a:buChar char="•"/>
            </a:pPr>
            <a:r>
              <a:rPr lang="en-GB" sz="1805" kern="1200" dirty="0">
                <a:solidFill>
                  <a:schemeClr val="tx1"/>
                </a:solidFill>
                <a:effectLst/>
                <a:latin typeface="+mn-lt"/>
                <a:ea typeface="+mn-ea"/>
                <a:cs typeface="+mn-cs"/>
              </a:rPr>
              <a:t>If local leaders and authorities are trusted and respected by the community it can legitimise and build acceptance for the selection criteria and targeting decisions</a:t>
            </a:r>
          </a:p>
          <a:p>
            <a:pPr marL="342900" lvl="0" indent="-342900">
              <a:buFont typeface="Arial" panose="020B0604020202020204" pitchFamily="34" charset="0"/>
              <a:buChar char="•"/>
            </a:pPr>
            <a:r>
              <a:rPr lang="en-GB" sz="1805" kern="1200" dirty="0">
                <a:solidFill>
                  <a:schemeClr val="tx1"/>
                </a:solidFill>
                <a:effectLst/>
                <a:latin typeface="+mn-lt"/>
                <a:ea typeface="+mn-ea"/>
                <a:cs typeface="+mn-cs"/>
              </a:rPr>
              <a:t>Good community leaders can help ensure the right people are reached, as they know their community best </a:t>
            </a:r>
          </a:p>
          <a:p>
            <a:pPr marL="0" lvl="0" indent="0">
              <a:buFont typeface="Arial" panose="020B0604020202020204" pitchFamily="34" charset="0"/>
              <a:buNone/>
            </a:pPr>
            <a:r>
              <a:rPr lang="en-GB" sz="1805" b="1" kern="1200" dirty="0">
                <a:solidFill>
                  <a:schemeClr val="tx1"/>
                </a:solidFill>
                <a:effectLst/>
                <a:latin typeface="+mn-lt"/>
                <a:ea typeface="+mn-ea"/>
                <a:cs typeface="+mn-cs"/>
              </a:rPr>
              <a:t>CONS</a:t>
            </a:r>
          </a:p>
          <a:p>
            <a:pPr marL="342900" lvl="0" indent="-342900">
              <a:buFont typeface="Arial" panose="020B0604020202020204" pitchFamily="34" charset="0"/>
              <a:buChar char="•"/>
            </a:pPr>
            <a:r>
              <a:rPr lang="en-GB" sz="1805" kern="1200" dirty="0">
                <a:solidFill>
                  <a:schemeClr val="tx1"/>
                </a:solidFill>
                <a:effectLst/>
                <a:latin typeface="+mn-lt"/>
                <a:ea typeface="+mn-ea"/>
                <a:cs typeface="+mn-cs"/>
              </a:rPr>
              <a:t>If local leaders or authorities are not trusted or prone to nepotism or corruption, this can damage community trust in the National Society’s and mean the programme does not reach those most in need </a:t>
            </a:r>
          </a:p>
          <a:p>
            <a:pPr marL="342900" lvl="0" indent="-342900">
              <a:buFont typeface="Arial" panose="020B0604020202020204" pitchFamily="34" charset="0"/>
              <a:buChar char="•"/>
            </a:pPr>
            <a:r>
              <a:rPr lang="en-GB" sz="1805" kern="1200" dirty="0">
                <a:solidFill>
                  <a:schemeClr val="tx1"/>
                </a:solidFill>
                <a:effectLst/>
                <a:latin typeface="+mn-lt"/>
                <a:ea typeface="+mn-ea"/>
                <a:cs typeface="+mn-cs"/>
              </a:rPr>
              <a:t>Community members may fear retaliation if they raise concerns about how leaders or authorities have carried out targeting</a:t>
            </a:r>
          </a:p>
          <a:p>
            <a:pPr marL="342900" lvl="0" indent="-342900">
              <a:buFont typeface="Arial" panose="020B0604020202020204" pitchFamily="34" charset="0"/>
              <a:buChar char="•"/>
            </a:pPr>
            <a:r>
              <a:rPr lang="en-GB" sz="1805" kern="1200" dirty="0">
                <a:solidFill>
                  <a:schemeClr val="tx1"/>
                </a:solidFill>
                <a:effectLst/>
                <a:latin typeface="+mn-lt"/>
                <a:ea typeface="+mn-ea"/>
                <a:cs typeface="+mn-cs"/>
              </a:rPr>
              <a:t>Can reinforce existing power imbalances in the community, by giving even more decision-making power to leaders and authorities</a:t>
            </a:r>
          </a:p>
          <a:p>
            <a:pPr marL="342900" lvl="0" indent="-342900">
              <a:buFont typeface="Arial" panose="020B0604020202020204" pitchFamily="34" charset="0"/>
              <a:buChar char="•"/>
            </a:pPr>
            <a:r>
              <a:rPr lang="en-GB" sz="1805" kern="1200" dirty="0">
                <a:solidFill>
                  <a:schemeClr val="tx1"/>
                </a:solidFill>
                <a:effectLst/>
                <a:latin typeface="+mn-lt"/>
                <a:ea typeface="+mn-ea"/>
                <a:cs typeface="+mn-cs"/>
              </a:rPr>
              <a:t>If some people are marginalized or discriminated against within the community, this may be reflected in leaders’ targeting decisions</a:t>
            </a:r>
          </a:p>
          <a:p>
            <a:pPr lvl="0"/>
            <a:r>
              <a:rPr lang="en-GB" sz="1805" b="1" kern="1200" dirty="0">
                <a:solidFill>
                  <a:schemeClr val="tx1"/>
                </a:solidFill>
                <a:effectLst/>
                <a:latin typeface="+mn-lt"/>
                <a:ea typeface="+mn-ea"/>
                <a:cs typeface="+mn-cs"/>
              </a:rPr>
              <a:t>CEA CONSIDERATIONS</a:t>
            </a:r>
          </a:p>
          <a:p>
            <a:pPr marL="342900" lvl="0" indent="-342900">
              <a:buFont typeface="Arial" panose="020B0604020202020204" pitchFamily="34" charset="0"/>
              <a:buChar char="•"/>
            </a:pPr>
            <a:r>
              <a:rPr lang="en-GB" sz="1805" kern="1200" dirty="0">
                <a:solidFill>
                  <a:schemeClr val="tx1"/>
                </a:solidFill>
                <a:effectLst/>
                <a:latin typeface="+mn-lt"/>
                <a:ea typeface="+mn-ea"/>
                <a:cs typeface="+mn-cs"/>
              </a:rPr>
              <a:t>Ensure community leaders fully understand the selection criteria and who they should be targeting </a:t>
            </a:r>
          </a:p>
          <a:p>
            <a:pPr marL="342900" lvl="0" indent="-342900">
              <a:buFont typeface="Arial" panose="020B0604020202020204" pitchFamily="34" charset="0"/>
              <a:buChar char="•"/>
            </a:pPr>
            <a:r>
              <a:rPr lang="en-GB" sz="1805" kern="1200" dirty="0">
                <a:solidFill>
                  <a:schemeClr val="tx1"/>
                </a:solidFill>
                <a:effectLst/>
                <a:latin typeface="+mn-lt"/>
                <a:ea typeface="+mn-ea"/>
                <a:cs typeface="+mn-cs"/>
              </a:rPr>
              <a:t>It’s important to verify the lists by checking a percentage to make sure they do meet selection criteria</a:t>
            </a:r>
          </a:p>
          <a:p>
            <a:pPr marL="342900" lvl="0" indent="-342900">
              <a:buFont typeface="Arial" panose="020B0604020202020204" pitchFamily="34" charset="0"/>
              <a:buChar char="•"/>
            </a:pPr>
            <a:r>
              <a:rPr lang="en-GB" sz="1805" kern="1200" dirty="0">
                <a:solidFill>
                  <a:schemeClr val="tx1"/>
                </a:solidFill>
                <a:effectLst/>
                <a:latin typeface="+mn-lt"/>
                <a:ea typeface="+mn-ea"/>
                <a:cs typeface="+mn-cs"/>
              </a:rPr>
              <a:t>Communicate selection criteria frequently and widely so the community can hold leaders to account for targeting decisions</a:t>
            </a:r>
          </a:p>
          <a:p>
            <a:pPr marL="342900" lvl="0" indent="-342900">
              <a:buFont typeface="Arial" panose="020B0604020202020204" pitchFamily="34" charset="0"/>
              <a:buChar char="•"/>
            </a:pPr>
            <a:r>
              <a:rPr lang="en-GB" sz="1805" kern="1200" dirty="0">
                <a:solidFill>
                  <a:schemeClr val="tx1"/>
                </a:solidFill>
                <a:effectLst/>
                <a:latin typeface="+mn-lt"/>
                <a:ea typeface="+mn-ea"/>
                <a:cs typeface="+mn-cs"/>
              </a:rPr>
              <a:t>Have a feedback mechanism communities can use to report any errors in targeting safely and confidentially i.e., that does not go through leaders or authorities</a:t>
            </a:r>
          </a:p>
          <a:p>
            <a:pPr marL="342900" marR="0" lvl="0" indent="-34290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endParaRPr lang="en-GB" sz="1805" kern="1200" dirty="0">
              <a:solidFill>
                <a:schemeClr val="tx1"/>
              </a:solidFill>
              <a:effectLst/>
              <a:latin typeface="+mn-lt"/>
              <a:ea typeface="+mn-ea"/>
              <a:cs typeface="+mn-cs"/>
            </a:endParaRPr>
          </a:p>
          <a:p>
            <a:r>
              <a:rPr lang="en-GB" sz="1805" b="1" kern="1200" dirty="0">
                <a:solidFill>
                  <a:schemeClr val="tx1"/>
                </a:solidFill>
                <a:effectLst/>
                <a:latin typeface="+mn-lt"/>
                <a:ea typeface="+mn-ea"/>
                <a:cs typeface="+mn-cs"/>
              </a:rPr>
              <a:t>A range of community groups and representatives identify who should be targeted based on the selection criteria</a:t>
            </a:r>
          </a:p>
          <a:p>
            <a:pPr marL="0" marR="0" lvl="0" indent="0" algn="l" defTabSz="914400" rtl="0" eaLnBrk="0" fontAlgn="base" latinLnBrk="0" hangingPunct="0">
              <a:lnSpc>
                <a:spcPct val="100000"/>
              </a:lnSpc>
              <a:spcBef>
                <a:spcPct val="30000"/>
              </a:spcBef>
              <a:spcAft>
                <a:spcPct val="0"/>
              </a:spcAft>
              <a:buClrTx/>
              <a:buSzTx/>
              <a:buFontTx/>
              <a:buNone/>
              <a:tabLst/>
              <a:defRPr/>
            </a:pPr>
            <a:r>
              <a:rPr lang="en-GB" sz="1805" b="1" kern="1200" dirty="0">
                <a:solidFill>
                  <a:schemeClr val="tx1"/>
                </a:solidFill>
                <a:effectLst/>
                <a:latin typeface="+mn-lt"/>
                <a:ea typeface="+mn-ea"/>
                <a:cs typeface="+mn-cs"/>
              </a:rPr>
              <a:t>PROS</a:t>
            </a:r>
            <a:endParaRPr lang="en-GB" sz="1805" kern="1200" dirty="0">
              <a:solidFill>
                <a:schemeClr val="tx1"/>
              </a:solidFill>
              <a:effectLst/>
              <a:latin typeface="+mn-lt"/>
              <a:ea typeface="+mn-ea"/>
              <a:cs typeface="+mn-cs"/>
            </a:endParaRPr>
          </a:p>
          <a:p>
            <a:pPr marL="342900" lvl="0" indent="-342900">
              <a:buFont typeface="Arial" panose="020B0604020202020204" pitchFamily="34" charset="0"/>
              <a:buChar char="•"/>
            </a:pPr>
            <a:r>
              <a:rPr lang="en-GB" sz="1805" kern="1200" dirty="0">
                <a:solidFill>
                  <a:schemeClr val="tx1"/>
                </a:solidFill>
                <a:effectLst/>
                <a:latin typeface="+mn-lt"/>
                <a:ea typeface="+mn-ea"/>
                <a:cs typeface="+mn-cs"/>
              </a:rPr>
              <a:t>More participatory than relying only on leaders or authorities and supports better representation of potentially marginalized groups </a:t>
            </a:r>
          </a:p>
          <a:p>
            <a:pPr marL="342900" lvl="0" indent="-342900">
              <a:buFont typeface="Arial" panose="020B0604020202020204" pitchFamily="34" charset="0"/>
              <a:buChar char="•"/>
            </a:pPr>
            <a:r>
              <a:rPr lang="en-GB" sz="1805" kern="1200" dirty="0">
                <a:solidFill>
                  <a:schemeClr val="tx1"/>
                </a:solidFill>
                <a:effectLst/>
                <a:latin typeface="+mn-lt"/>
                <a:ea typeface="+mn-ea"/>
                <a:cs typeface="+mn-cs"/>
              </a:rPr>
              <a:t>Can identify where there is consensus on who meets the criteria, and where there is not</a:t>
            </a:r>
          </a:p>
          <a:p>
            <a:pPr marL="342900" lvl="0" indent="-342900">
              <a:buFont typeface="Arial" panose="020B0604020202020204" pitchFamily="34" charset="0"/>
              <a:buChar char="•"/>
            </a:pPr>
            <a:r>
              <a:rPr lang="en-GB" sz="1805" kern="1200" dirty="0">
                <a:solidFill>
                  <a:schemeClr val="tx1"/>
                </a:solidFill>
                <a:effectLst/>
                <a:latin typeface="+mn-lt"/>
                <a:ea typeface="+mn-ea"/>
                <a:cs typeface="+mn-cs"/>
              </a:rPr>
              <a:t>Builds ownership across a wide range of community groups</a:t>
            </a:r>
          </a:p>
          <a:p>
            <a:pPr marL="342900" lvl="0" indent="-342900">
              <a:buFont typeface="Arial" panose="020B0604020202020204" pitchFamily="34" charset="0"/>
              <a:buChar char="•"/>
            </a:pPr>
            <a:r>
              <a:rPr lang="en-GB" sz="1805" kern="1200" dirty="0">
                <a:solidFill>
                  <a:schemeClr val="tx1"/>
                </a:solidFill>
                <a:effectLst/>
                <a:latin typeface="+mn-lt"/>
                <a:ea typeface="+mn-ea"/>
                <a:cs typeface="+mn-cs"/>
              </a:rPr>
              <a:t>The more groups represented in making targeting decisions, the more likely there will be broad acceptance of the choices made</a:t>
            </a:r>
          </a:p>
          <a:p>
            <a:pPr marL="0" lvl="0" indent="0">
              <a:buFont typeface="Arial" panose="020B0604020202020204" pitchFamily="34" charset="0"/>
              <a:buNone/>
            </a:pPr>
            <a:r>
              <a:rPr lang="en-GB" sz="1805" b="1" kern="1200" dirty="0">
                <a:solidFill>
                  <a:schemeClr val="tx1"/>
                </a:solidFill>
                <a:effectLst/>
                <a:latin typeface="+mn-lt"/>
                <a:ea typeface="+mn-ea"/>
                <a:cs typeface="+mn-cs"/>
              </a:rPr>
              <a:t>CONS</a:t>
            </a:r>
            <a:endParaRPr lang="en-GB" sz="1805" kern="1200" dirty="0">
              <a:solidFill>
                <a:schemeClr val="tx1"/>
              </a:solidFill>
              <a:effectLst/>
              <a:latin typeface="+mn-lt"/>
              <a:ea typeface="+mn-ea"/>
              <a:cs typeface="+mn-cs"/>
            </a:endParaRPr>
          </a:p>
          <a:p>
            <a:pPr marL="342900" lvl="0" indent="-342900">
              <a:buFont typeface="Arial" panose="020B0604020202020204" pitchFamily="34" charset="0"/>
              <a:buChar char="•"/>
            </a:pPr>
            <a:r>
              <a:rPr lang="en-GB" sz="1805" kern="1200" dirty="0">
                <a:solidFill>
                  <a:schemeClr val="tx1"/>
                </a:solidFill>
                <a:effectLst/>
                <a:latin typeface="+mn-lt"/>
                <a:ea typeface="+mn-ea"/>
                <a:cs typeface="+mn-cs"/>
              </a:rPr>
              <a:t>Groups may self-select those they represent for targeting</a:t>
            </a:r>
          </a:p>
          <a:p>
            <a:pPr marL="342900" lvl="0" indent="-342900">
              <a:buFont typeface="Arial" panose="020B0604020202020204" pitchFamily="34" charset="0"/>
              <a:buChar char="•"/>
            </a:pPr>
            <a:r>
              <a:rPr lang="en-GB" sz="1805" kern="1200" dirty="0">
                <a:solidFill>
                  <a:schemeClr val="tx1"/>
                </a:solidFill>
                <a:effectLst/>
                <a:latin typeface="+mn-lt"/>
                <a:ea typeface="+mn-ea"/>
                <a:cs typeface="+mn-cs"/>
              </a:rPr>
              <a:t>Risk of no consensus across groups over who should be selected, meaning a different approach would need to be adopted</a:t>
            </a:r>
          </a:p>
          <a:p>
            <a:pPr marL="342900" lvl="0" indent="-342900">
              <a:buFont typeface="Arial" panose="020B0604020202020204" pitchFamily="34" charset="0"/>
              <a:buChar char="•"/>
            </a:pPr>
            <a:r>
              <a:rPr lang="en-GB" sz="1805" kern="1200" dirty="0">
                <a:solidFill>
                  <a:schemeClr val="tx1"/>
                </a:solidFill>
                <a:effectLst/>
                <a:latin typeface="+mn-lt"/>
                <a:ea typeface="+mn-ea"/>
                <a:cs typeface="+mn-cs"/>
              </a:rPr>
              <a:t>Could be time consuming to engage with lots of different groups depending on the number of communities being covered</a:t>
            </a:r>
          </a:p>
          <a:p>
            <a:pPr marL="0" marR="0" lvl="0" indent="0" algn="l" defTabSz="914400" rtl="0" eaLnBrk="0" fontAlgn="base" latinLnBrk="0" hangingPunct="0">
              <a:lnSpc>
                <a:spcPct val="100000"/>
              </a:lnSpc>
              <a:spcBef>
                <a:spcPct val="30000"/>
              </a:spcBef>
              <a:spcAft>
                <a:spcPct val="0"/>
              </a:spcAft>
              <a:buClrTx/>
              <a:buSzTx/>
              <a:buFont typeface="Arial" panose="020B0604020202020204" pitchFamily="34" charset="0"/>
              <a:buNone/>
              <a:tabLst/>
              <a:defRPr/>
            </a:pPr>
            <a:r>
              <a:rPr lang="en-GB" sz="1805" b="1" kern="1200" dirty="0">
                <a:solidFill>
                  <a:schemeClr val="tx1"/>
                </a:solidFill>
                <a:effectLst/>
                <a:latin typeface="+mn-lt"/>
                <a:ea typeface="+mn-ea"/>
                <a:cs typeface="+mn-cs"/>
              </a:rPr>
              <a:t>CEA CONSIDERATIONS</a:t>
            </a:r>
            <a:endParaRPr lang="en-GB" sz="1805" kern="1200" dirty="0">
              <a:solidFill>
                <a:schemeClr val="tx1"/>
              </a:solidFill>
              <a:effectLst/>
              <a:latin typeface="+mn-lt"/>
              <a:ea typeface="+mn-ea"/>
              <a:cs typeface="+mn-cs"/>
            </a:endParaRPr>
          </a:p>
          <a:p>
            <a:pPr marL="342900" lvl="0" indent="-342900">
              <a:buFont typeface="Arial" panose="020B0604020202020204" pitchFamily="34" charset="0"/>
              <a:buChar char="•"/>
            </a:pPr>
            <a:r>
              <a:rPr lang="en-GB" sz="1805" kern="1200" dirty="0">
                <a:solidFill>
                  <a:schemeClr val="tx1"/>
                </a:solidFill>
                <a:effectLst/>
                <a:latin typeface="+mn-lt"/>
                <a:ea typeface="+mn-ea"/>
                <a:cs typeface="+mn-cs"/>
              </a:rPr>
              <a:t>Ensure groups and representatives fully understand the selection criteria and who they should be targeting </a:t>
            </a:r>
          </a:p>
          <a:p>
            <a:pPr marL="342900" lvl="0" indent="-342900">
              <a:buFont typeface="Arial" panose="020B0604020202020204" pitchFamily="34" charset="0"/>
              <a:buChar char="•"/>
            </a:pPr>
            <a:r>
              <a:rPr lang="en-GB" sz="1805" kern="1200" dirty="0">
                <a:solidFill>
                  <a:schemeClr val="tx1"/>
                </a:solidFill>
                <a:effectLst/>
                <a:latin typeface="+mn-lt"/>
                <a:ea typeface="+mn-ea"/>
                <a:cs typeface="+mn-cs"/>
              </a:rPr>
              <a:t>Lists will still need to be verified by checking a percentage to make sure they do meet selection criteria</a:t>
            </a:r>
          </a:p>
          <a:p>
            <a:pPr marL="342900" lvl="0" indent="-342900">
              <a:buFont typeface="Arial" panose="020B0604020202020204" pitchFamily="34" charset="0"/>
              <a:buChar char="•"/>
            </a:pPr>
            <a:r>
              <a:rPr lang="en-GB" sz="1805" kern="1200" dirty="0">
                <a:solidFill>
                  <a:schemeClr val="tx1"/>
                </a:solidFill>
                <a:effectLst/>
                <a:latin typeface="+mn-lt"/>
                <a:ea typeface="+mn-ea"/>
                <a:cs typeface="+mn-cs"/>
              </a:rPr>
              <a:t>Communicate selection criteria widely so the community can identify any errors in targeting </a:t>
            </a:r>
          </a:p>
          <a:p>
            <a:pPr marL="342900" lvl="0" indent="-342900">
              <a:buFont typeface="Arial" panose="020B0604020202020204" pitchFamily="34" charset="0"/>
              <a:buChar char="•"/>
            </a:pPr>
            <a:r>
              <a:rPr lang="en-GB" sz="1805" kern="1200" dirty="0">
                <a:solidFill>
                  <a:schemeClr val="tx1"/>
                </a:solidFill>
                <a:effectLst/>
                <a:latin typeface="+mn-lt"/>
                <a:ea typeface="+mn-ea"/>
                <a:cs typeface="+mn-cs"/>
              </a:rPr>
              <a:t>Have a feedback mechanism, communities can use to report any issues confidentially, separate from groups and representatives</a:t>
            </a:r>
          </a:p>
          <a:p>
            <a:pPr marL="342900" marR="0" lvl="0" indent="-34290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endParaRPr lang="en-GB" sz="1805" kern="1200" dirty="0">
              <a:solidFill>
                <a:schemeClr val="tx1"/>
              </a:solidFill>
              <a:effectLst/>
              <a:latin typeface="+mn-lt"/>
              <a:ea typeface="+mn-ea"/>
              <a:cs typeface="+mn-cs"/>
            </a:endParaRPr>
          </a:p>
          <a:p>
            <a:r>
              <a:rPr lang="en-GB" sz="1805" b="1" kern="1200" dirty="0">
                <a:solidFill>
                  <a:schemeClr val="tx1"/>
                </a:solidFill>
                <a:effectLst/>
                <a:latin typeface="+mn-lt"/>
                <a:ea typeface="+mn-ea"/>
                <a:cs typeface="+mn-cs"/>
              </a:rPr>
              <a:t>Full community participation in deciding who meets the selection criteria – for example through a community meeting or voting exercise</a:t>
            </a:r>
            <a:endParaRPr lang="en-GB" sz="1805" kern="1200" dirty="0">
              <a:solidFill>
                <a:schemeClr val="tx1"/>
              </a:solidFill>
              <a:effectLst/>
              <a:latin typeface="+mn-lt"/>
              <a:ea typeface="+mn-ea"/>
              <a:cs typeface="+mn-cs"/>
            </a:endParaRPr>
          </a:p>
          <a:p>
            <a:pPr marL="0" marR="0" lvl="0" indent="0" algn="l" defTabSz="914400" rtl="0" eaLnBrk="0" fontAlgn="base" latinLnBrk="0" hangingPunct="0">
              <a:lnSpc>
                <a:spcPct val="100000"/>
              </a:lnSpc>
              <a:spcBef>
                <a:spcPct val="30000"/>
              </a:spcBef>
              <a:spcAft>
                <a:spcPct val="0"/>
              </a:spcAft>
              <a:buClrTx/>
              <a:buSzTx/>
              <a:buFontTx/>
              <a:buNone/>
              <a:tabLst/>
              <a:defRPr/>
            </a:pPr>
            <a:r>
              <a:rPr lang="en-GB" sz="1805" b="1" kern="1200" dirty="0">
                <a:solidFill>
                  <a:schemeClr val="tx1"/>
                </a:solidFill>
                <a:effectLst/>
                <a:latin typeface="+mn-lt"/>
                <a:ea typeface="+mn-ea"/>
                <a:cs typeface="+mn-cs"/>
              </a:rPr>
              <a:t>PROS</a:t>
            </a:r>
            <a:endParaRPr lang="en-GB" sz="1805" kern="1200" dirty="0">
              <a:solidFill>
                <a:schemeClr val="tx1"/>
              </a:solidFill>
              <a:effectLst/>
              <a:latin typeface="+mn-lt"/>
              <a:ea typeface="+mn-ea"/>
              <a:cs typeface="+mn-cs"/>
            </a:endParaRPr>
          </a:p>
          <a:p>
            <a:pPr marL="342900" lvl="0" indent="-342900">
              <a:buFont typeface="Arial" panose="020B0604020202020204" pitchFamily="34" charset="0"/>
              <a:buChar char="•"/>
            </a:pPr>
            <a:r>
              <a:rPr lang="en-GB" sz="1805" kern="1200" dirty="0">
                <a:solidFill>
                  <a:schemeClr val="tx1"/>
                </a:solidFill>
                <a:effectLst/>
                <a:latin typeface="+mn-lt"/>
                <a:ea typeface="+mn-ea"/>
                <a:cs typeface="+mn-cs"/>
              </a:rPr>
              <a:t>Less questions or complaints over targeting as the community made the decisions themselves</a:t>
            </a:r>
          </a:p>
          <a:p>
            <a:pPr marL="342900" lvl="0" indent="-342900">
              <a:buFont typeface="Arial" panose="020B0604020202020204" pitchFamily="34" charset="0"/>
              <a:buChar char="•"/>
            </a:pPr>
            <a:r>
              <a:rPr lang="en-GB" sz="1805" kern="1200" dirty="0">
                <a:solidFill>
                  <a:schemeClr val="tx1"/>
                </a:solidFill>
                <a:effectLst/>
                <a:latin typeface="+mn-lt"/>
                <a:ea typeface="+mn-ea"/>
                <a:cs typeface="+mn-cs"/>
              </a:rPr>
              <a:t>Builds full community ownership over the programme as everyone feels they have been part of the decision-making process</a:t>
            </a:r>
          </a:p>
          <a:p>
            <a:pPr marL="342900" lvl="0" indent="-342900">
              <a:buFont typeface="Arial" panose="020B0604020202020204" pitchFamily="34" charset="0"/>
              <a:buChar char="•"/>
            </a:pPr>
            <a:r>
              <a:rPr lang="en-GB" sz="1805" kern="1200" dirty="0">
                <a:solidFill>
                  <a:schemeClr val="tx1"/>
                </a:solidFill>
                <a:effectLst/>
                <a:latin typeface="+mn-lt"/>
                <a:ea typeface="+mn-ea"/>
                <a:cs typeface="+mn-cs"/>
              </a:rPr>
              <a:t>More accurate targeting and less abuse of the system if everyone is involved in targeting choices</a:t>
            </a:r>
          </a:p>
          <a:p>
            <a:pPr marL="0" marR="0" lvl="0" indent="0" algn="l" defTabSz="914400" rtl="0" eaLnBrk="0" fontAlgn="base" latinLnBrk="0" hangingPunct="0">
              <a:lnSpc>
                <a:spcPct val="100000"/>
              </a:lnSpc>
              <a:spcBef>
                <a:spcPct val="30000"/>
              </a:spcBef>
              <a:spcAft>
                <a:spcPct val="0"/>
              </a:spcAft>
              <a:buClrTx/>
              <a:buSzTx/>
              <a:buFontTx/>
              <a:buNone/>
              <a:tabLst/>
              <a:defRPr/>
            </a:pPr>
            <a:r>
              <a:rPr lang="en-GB" sz="1805" b="1" kern="1200" dirty="0">
                <a:solidFill>
                  <a:schemeClr val="tx1"/>
                </a:solidFill>
                <a:effectLst/>
                <a:latin typeface="+mn-lt"/>
                <a:ea typeface="+mn-ea"/>
                <a:cs typeface="+mn-cs"/>
              </a:rPr>
              <a:t>CONS</a:t>
            </a:r>
            <a:endParaRPr lang="en-GB" sz="1805" kern="1200" dirty="0">
              <a:solidFill>
                <a:schemeClr val="tx1"/>
              </a:solidFill>
              <a:effectLst/>
              <a:latin typeface="+mn-lt"/>
              <a:ea typeface="+mn-ea"/>
              <a:cs typeface="+mn-cs"/>
            </a:endParaRPr>
          </a:p>
          <a:p>
            <a:pPr marL="342900" lvl="0" indent="-342900">
              <a:buFont typeface="Arial" panose="020B0604020202020204" pitchFamily="34" charset="0"/>
              <a:buChar char="•"/>
            </a:pPr>
            <a:r>
              <a:rPr lang="en-GB" sz="1805" kern="1200" dirty="0">
                <a:solidFill>
                  <a:schemeClr val="tx1"/>
                </a:solidFill>
                <a:effectLst/>
                <a:latin typeface="+mn-lt"/>
                <a:ea typeface="+mn-ea"/>
                <a:cs typeface="+mn-cs"/>
              </a:rPr>
              <a:t>Risk of creating tension or even conflict in the community if they do not agree on who meets the criteria</a:t>
            </a:r>
          </a:p>
          <a:p>
            <a:pPr marL="342900" lvl="0" indent="-342900">
              <a:buFont typeface="Arial" panose="020B0604020202020204" pitchFamily="34" charset="0"/>
              <a:buChar char="•"/>
            </a:pPr>
            <a:r>
              <a:rPr lang="en-GB" sz="1805" kern="1200" dirty="0">
                <a:solidFill>
                  <a:schemeClr val="tx1"/>
                </a:solidFill>
                <a:effectLst/>
                <a:latin typeface="+mn-lt"/>
                <a:ea typeface="+mn-ea"/>
                <a:cs typeface="+mn-cs"/>
              </a:rPr>
              <a:t>Community decision-making may be influenced by existing gender, diversity, and social hierarchies i.e., women may be considered less important than men, or ethnic minorities less deserving of support</a:t>
            </a:r>
          </a:p>
          <a:p>
            <a:pPr marL="342900" lvl="0" indent="-342900">
              <a:buFont typeface="Arial" panose="020B0604020202020204" pitchFamily="34" charset="0"/>
              <a:buChar char="•"/>
            </a:pPr>
            <a:r>
              <a:rPr lang="en-GB" sz="1805" kern="1200" dirty="0">
                <a:solidFill>
                  <a:schemeClr val="tx1"/>
                </a:solidFill>
                <a:effectLst/>
                <a:latin typeface="+mn-lt"/>
                <a:ea typeface="+mn-ea"/>
                <a:cs typeface="+mn-cs"/>
              </a:rPr>
              <a:t>To have the whole community pick out who meets the selection criteria publicly could be damaging to people’s dignity, or lead to further stigmatization or discrimination</a:t>
            </a:r>
          </a:p>
          <a:p>
            <a:pPr marL="0" marR="0" lvl="0" indent="0" algn="l" defTabSz="914400" rtl="0" eaLnBrk="0" fontAlgn="base" latinLnBrk="0" hangingPunct="0">
              <a:lnSpc>
                <a:spcPct val="100000"/>
              </a:lnSpc>
              <a:spcBef>
                <a:spcPct val="30000"/>
              </a:spcBef>
              <a:spcAft>
                <a:spcPct val="0"/>
              </a:spcAft>
              <a:buClrTx/>
              <a:buSzTx/>
              <a:buFontTx/>
              <a:buNone/>
              <a:tabLst/>
              <a:defRPr/>
            </a:pPr>
            <a:r>
              <a:rPr lang="en-GB" sz="1805" b="1" kern="1200" dirty="0">
                <a:solidFill>
                  <a:schemeClr val="tx1"/>
                </a:solidFill>
                <a:effectLst/>
                <a:latin typeface="+mn-lt"/>
                <a:ea typeface="+mn-ea"/>
                <a:cs typeface="+mn-cs"/>
              </a:rPr>
              <a:t>CEA CONSIDERATIONS</a:t>
            </a:r>
            <a:endParaRPr lang="en-GB" sz="1805" kern="1200" dirty="0">
              <a:solidFill>
                <a:schemeClr val="tx1"/>
              </a:solidFill>
              <a:effectLst/>
              <a:latin typeface="+mn-lt"/>
              <a:ea typeface="+mn-ea"/>
              <a:cs typeface="+mn-cs"/>
            </a:endParaRPr>
          </a:p>
          <a:p>
            <a:pPr marL="342900" lvl="0" indent="-342900">
              <a:buFont typeface="Arial" panose="020B0604020202020204" pitchFamily="34" charset="0"/>
              <a:buChar char="•"/>
            </a:pPr>
            <a:r>
              <a:rPr lang="en-GB" sz="1805" kern="1200" dirty="0">
                <a:solidFill>
                  <a:schemeClr val="tx1"/>
                </a:solidFill>
                <a:effectLst/>
                <a:latin typeface="+mn-lt"/>
                <a:ea typeface="+mn-ea"/>
                <a:cs typeface="+mn-cs"/>
              </a:rPr>
              <a:t>The National Society should facilitate the targeting exercise to ensure it is carried out fairly and marginalized groups are not excluded</a:t>
            </a:r>
          </a:p>
          <a:p>
            <a:pPr marL="342900" lvl="0" indent="-342900">
              <a:buFont typeface="Arial" panose="020B0604020202020204" pitchFamily="34" charset="0"/>
              <a:buChar char="•"/>
            </a:pPr>
            <a:r>
              <a:rPr lang="en-GB" sz="1805" kern="1200" dirty="0">
                <a:solidFill>
                  <a:schemeClr val="tx1"/>
                </a:solidFill>
                <a:effectLst/>
                <a:latin typeface="+mn-lt"/>
                <a:ea typeface="+mn-ea"/>
                <a:cs typeface="+mn-cs"/>
              </a:rPr>
              <a:t>If the selection criteria targets marginalized or at-risk groups, ask them how it should be done to avoid stigma or risk of harm</a:t>
            </a:r>
          </a:p>
          <a:p>
            <a:pPr marL="342900" lvl="0" indent="-342900">
              <a:buFont typeface="Arial" panose="020B0604020202020204" pitchFamily="34" charset="0"/>
              <a:buChar char="•"/>
            </a:pPr>
            <a:r>
              <a:rPr lang="en-GB" sz="1805" kern="1200" dirty="0">
                <a:solidFill>
                  <a:schemeClr val="tx1"/>
                </a:solidFill>
                <a:effectLst/>
                <a:latin typeface="+mn-lt"/>
                <a:ea typeface="+mn-ea"/>
                <a:cs typeface="+mn-cs"/>
              </a:rPr>
              <a:t>This approach will only work in communities with good social cohesion and trust between groups</a:t>
            </a:r>
          </a:p>
          <a:p>
            <a:pPr marL="342900" lvl="0" indent="-342900">
              <a:buFont typeface="Arial" panose="020B0604020202020204" pitchFamily="34" charset="0"/>
              <a:buChar char="•"/>
            </a:pPr>
            <a:r>
              <a:rPr lang="en-GB" sz="1805" kern="1200" dirty="0">
                <a:solidFill>
                  <a:schemeClr val="tx1"/>
                </a:solidFill>
                <a:effectLst/>
                <a:latin typeface="+mn-lt"/>
                <a:ea typeface="+mn-ea"/>
                <a:cs typeface="+mn-cs"/>
              </a:rPr>
              <a:t>A feedback mechanism will allow people to raise concerns confidentially</a:t>
            </a:r>
          </a:p>
          <a:p>
            <a:pPr marL="342900" marR="0" lvl="0" indent="-34290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endParaRPr lang="en-GB" sz="1805" kern="1200" dirty="0">
              <a:solidFill>
                <a:schemeClr val="tx1"/>
              </a:solidFill>
              <a:effectLst/>
              <a:latin typeface="+mn-lt"/>
              <a:ea typeface="+mn-ea"/>
              <a:cs typeface="+mn-cs"/>
            </a:endParaRPr>
          </a:p>
          <a:p>
            <a:r>
              <a:rPr lang="en-GB" sz="1805" b="1" kern="1200" dirty="0">
                <a:solidFill>
                  <a:schemeClr val="tx1"/>
                </a:solidFill>
                <a:effectLst/>
                <a:latin typeface="+mn-lt"/>
                <a:ea typeface="+mn-ea"/>
                <a:cs typeface="+mn-cs"/>
              </a:rPr>
              <a:t>Survey to identify which individuals or households meet the selection criteria </a:t>
            </a:r>
          </a:p>
          <a:p>
            <a:pPr marL="0" marR="0" lvl="0" indent="0" algn="l" defTabSz="914400" rtl="0" eaLnBrk="0" fontAlgn="base" latinLnBrk="0" hangingPunct="0">
              <a:lnSpc>
                <a:spcPct val="100000"/>
              </a:lnSpc>
              <a:spcBef>
                <a:spcPct val="30000"/>
              </a:spcBef>
              <a:spcAft>
                <a:spcPct val="0"/>
              </a:spcAft>
              <a:buClrTx/>
              <a:buSzTx/>
              <a:buFontTx/>
              <a:buNone/>
              <a:tabLst/>
              <a:defRPr/>
            </a:pPr>
            <a:r>
              <a:rPr lang="en-GB" sz="1805" b="1" kern="1200" dirty="0">
                <a:solidFill>
                  <a:schemeClr val="tx1"/>
                </a:solidFill>
                <a:effectLst/>
                <a:latin typeface="+mn-lt"/>
                <a:ea typeface="+mn-ea"/>
                <a:cs typeface="+mn-cs"/>
              </a:rPr>
              <a:t>PROS</a:t>
            </a:r>
            <a:endParaRPr lang="en-GB" sz="1805" kern="1200" dirty="0">
              <a:solidFill>
                <a:schemeClr val="tx1"/>
              </a:solidFill>
              <a:effectLst/>
              <a:latin typeface="+mn-lt"/>
              <a:ea typeface="+mn-ea"/>
              <a:cs typeface="+mn-cs"/>
            </a:endParaRPr>
          </a:p>
          <a:p>
            <a:pPr marL="342900" lvl="0" indent="-342900">
              <a:buFont typeface="Arial" panose="020B0604020202020204" pitchFamily="34" charset="0"/>
              <a:buChar char="•"/>
            </a:pPr>
            <a:r>
              <a:rPr lang="en-GB" sz="1805" kern="1200" dirty="0">
                <a:solidFill>
                  <a:schemeClr val="tx1"/>
                </a:solidFill>
                <a:effectLst/>
                <a:latin typeface="+mn-lt"/>
                <a:ea typeface="+mn-ea"/>
                <a:cs typeface="+mn-cs"/>
              </a:rPr>
              <a:t>Very objective, impartial approach to targeting as people/households are individually assessed to see if they meet the criteria</a:t>
            </a:r>
          </a:p>
          <a:p>
            <a:pPr marL="342900" lvl="0" indent="-342900">
              <a:buFont typeface="Arial" panose="020B0604020202020204" pitchFamily="34" charset="0"/>
              <a:buChar char="•"/>
            </a:pPr>
            <a:r>
              <a:rPr lang="en-GB" sz="1805" kern="1200" dirty="0">
                <a:solidFill>
                  <a:schemeClr val="tx1"/>
                </a:solidFill>
                <a:effectLst/>
                <a:latin typeface="+mn-lt"/>
                <a:ea typeface="+mn-ea"/>
                <a:cs typeface="+mn-cs"/>
              </a:rPr>
              <a:t>Less risk of corruption or nepotism because targeting decisions are based on survey data</a:t>
            </a:r>
          </a:p>
          <a:p>
            <a:pPr marL="0" marR="0" lvl="0" indent="0" algn="l" defTabSz="914400" rtl="0" eaLnBrk="0" fontAlgn="base" latinLnBrk="0" hangingPunct="0">
              <a:lnSpc>
                <a:spcPct val="100000"/>
              </a:lnSpc>
              <a:spcBef>
                <a:spcPct val="30000"/>
              </a:spcBef>
              <a:spcAft>
                <a:spcPct val="0"/>
              </a:spcAft>
              <a:buClrTx/>
              <a:buSzTx/>
              <a:buFontTx/>
              <a:buNone/>
              <a:tabLst/>
              <a:defRPr/>
            </a:pPr>
            <a:r>
              <a:rPr lang="en-GB" sz="1805" b="1" kern="1200" dirty="0">
                <a:solidFill>
                  <a:schemeClr val="tx1"/>
                </a:solidFill>
                <a:effectLst/>
                <a:latin typeface="+mn-lt"/>
                <a:ea typeface="+mn-ea"/>
                <a:cs typeface="+mn-cs"/>
              </a:rPr>
              <a:t>CONS</a:t>
            </a:r>
            <a:endParaRPr lang="en-GB" sz="1805" kern="1200" dirty="0">
              <a:solidFill>
                <a:schemeClr val="tx1"/>
              </a:solidFill>
              <a:effectLst/>
              <a:latin typeface="+mn-lt"/>
              <a:ea typeface="+mn-ea"/>
              <a:cs typeface="+mn-cs"/>
            </a:endParaRPr>
          </a:p>
          <a:p>
            <a:pPr marL="342900" lvl="0" indent="-342900">
              <a:buFont typeface="Arial" panose="020B0604020202020204" pitchFamily="34" charset="0"/>
              <a:buChar char="•"/>
            </a:pPr>
            <a:r>
              <a:rPr lang="en-GB" sz="1805" kern="1200" dirty="0">
                <a:solidFill>
                  <a:schemeClr val="tx1"/>
                </a:solidFill>
                <a:effectLst/>
                <a:latin typeface="+mn-lt"/>
                <a:ea typeface="+mn-ea"/>
                <a:cs typeface="+mn-cs"/>
              </a:rPr>
              <a:t>Not very participatory and if the community do not understand why some people have been selected and others not, it can lead to a high level of questions and complaints</a:t>
            </a:r>
          </a:p>
          <a:p>
            <a:pPr marL="342900" lvl="0" indent="-342900">
              <a:buFont typeface="Arial" panose="020B0604020202020204" pitchFamily="34" charset="0"/>
              <a:buChar char="•"/>
            </a:pPr>
            <a:r>
              <a:rPr lang="en-GB" sz="1805" kern="1200" dirty="0">
                <a:solidFill>
                  <a:schemeClr val="tx1"/>
                </a:solidFill>
                <a:effectLst/>
                <a:latin typeface="+mn-lt"/>
                <a:ea typeface="+mn-ea"/>
                <a:cs typeface="+mn-cs"/>
              </a:rPr>
              <a:t>Large surveys can be expensive and time-consuming </a:t>
            </a:r>
          </a:p>
          <a:p>
            <a:pPr marL="0" marR="0" lvl="0" indent="0" algn="l" defTabSz="914400" rtl="0" eaLnBrk="0" fontAlgn="base" latinLnBrk="0" hangingPunct="0">
              <a:lnSpc>
                <a:spcPct val="100000"/>
              </a:lnSpc>
              <a:spcBef>
                <a:spcPct val="30000"/>
              </a:spcBef>
              <a:spcAft>
                <a:spcPct val="0"/>
              </a:spcAft>
              <a:buClrTx/>
              <a:buSzTx/>
              <a:buFont typeface="Arial" panose="020B0604020202020204" pitchFamily="34" charset="0"/>
              <a:buNone/>
              <a:tabLst/>
              <a:defRPr/>
            </a:pPr>
            <a:r>
              <a:rPr lang="en-GB" sz="1805" b="1" kern="1200" dirty="0">
                <a:solidFill>
                  <a:schemeClr val="tx1"/>
                </a:solidFill>
                <a:effectLst/>
                <a:latin typeface="+mn-lt"/>
                <a:ea typeface="+mn-ea"/>
                <a:cs typeface="+mn-cs"/>
              </a:rPr>
              <a:t>CEA CONSIDERATIONS</a:t>
            </a:r>
            <a:endParaRPr lang="en-GB" sz="1805" kern="1200" dirty="0">
              <a:solidFill>
                <a:schemeClr val="tx1"/>
              </a:solidFill>
              <a:effectLst/>
              <a:latin typeface="+mn-lt"/>
              <a:ea typeface="+mn-ea"/>
              <a:cs typeface="+mn-cs"/>
            </a:endParaRPr>
          </a:p>
          <a:p>
            <a:pPr marL="342900" lvl="0" indent="-342900">
              <a:buFont typeface="Arial" panose="020B0604020202020204" pitchFamily="34" charset="0"/>
              <a:buChar char="•"/>
            </a:pPr>
            <a:r>
              <a:rPr lang="en-GB" sz="1805" kern="1200" dirty="0">
                <a:solidFill>
                  <a:schemeClr val="tx1"/>
                </a:solidFill>
                <a:effectLst/>
                <a:latin typeface="+mn-lt"/>
                <a:ea typeface="+mn-ea"/>
                <a:cs typeface="+mn-cs"/>
              </a:rPr>
              <a:t>Lists will need to be verified with community representatives and groups to check the survey data has been interpreted accurately</a:t>
            </a:r>
          </a:p>
          <a:p>
            <a:pPr marL="342900" lvl="0" indent="-342900">
              <a:buFont typeface="Arial" panose="020B0604020202020204" pitchFamily="34" charset="0"/>
              <a:buChar char="•"/>
            </a:pPr>
            <a:r>
              <a:rPr lang="en-GB" sz="1805" kern="1200" dirty="0">
                <a:solidFill>
                  <a:schemeClr val="tx1"/>
                </a:solidFill>
                <a:effectLst/>
                <a:latin typeface="+mn-lt"/>
                <a:ea typeface="+mn-ea"/>
                <a:cs typeface="+mn-cs"/>
              </a:rPr>
              <a:t>The survey should be conducted before discussing selection criteria, in case it influences people’s answers </a:t>
            </a:r>
          </a:p>
          <a:p>
            <a:pPr marL="342900" lvl="0" indent="-342900">
              <a:buFont typeface="Arial" panose="020B0604020202020204" pitchFamily="34" charset="0"/>
              <a:buChar char="•"/>
            </a:pPr>
            <a:r>
              <a:rPr lang="en-GB" sz="1805" kern="1200" dirty="0">
                <a:solidFill>
                  <a:schemeClr val="tx1"/>
                </a:solidFill>
                <a:effectLst/>
                <a:latin typeface="+mn-lt"/>
                <a:ea typeface="+mn-ea"/>
                <a:cs typeface="+mn-cs"/>
              </a:rPr>
              <a:t>Communicate selection criteria frequently and widely so people will understand why they are not being supported and others are</a:t>
            </a:r>
          </a:p>
          <a:p>
            <a:pPr marL="342900" lvl="0" indent="-342900">
              <a:buFont typeface="Arial" panose="020B0604020202020204" pitchFamily="34" charset="0"/>
              <a:buChar char="•"/>
            </a:pPr>
            <a:r>
              <a:rPr lang="en-GB" sz="1805" kern="1200" dirty="0">
                <a:solidFill>
                  <a:schemeClr val="tx1"/>
                </a:solidFill>
                <a:effectLst/>
                <a:latin typeface="+mn-lt"/>
                <a:ea typeface="+mn-ea"/>
                <a:cs typeface="+mn-cs"/>
              </a:rPr>
              <a:t>A feedback mechanism will be critical to answer questions and identify any eligible people who have been missed during targeting</a:t>
            </a:r>
          </a:p>
          <a:p>
            <a:pPr marL="342900" marR="0" lvl="0" indent="-34290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endParaRPr lang="en-GB" sz="1805" kern="1200" dirty="0">
              <a:solidFill>
                <a:schemeClr val="tx1"/>
              </a:solidFill>
              <a:effectLst/>
              <a:latin typeface="+mn-lt"/>
              <a:ea typeface="+mn-ea"/>
              <a:cs typeface="+mn-cs"/>
            </a:endParaRPr>
          </a:p>
          <a:p>
            <a:endParaRPr lang="en-GB" sz="1805" kern="1200" dirty="0">
              <a:solidFill>
                <a:schemeClr val="tx1"/>
              </a:solidFill>
              <a:effectLst/>
              <a:latin typeface="+mn-lt"/>
              <a:ea typeface="+mn-ea"/>
              <a:cs typeface="+mn-cs"/>
            </a:endParaRP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GB" sz="1805" kern="1200" dirty="0">
              <a:solidFill>
                <a:schemeClr val="tx1"/>
              </a:solidFill>
              <a:effectLst/>
              <a:latin typeface="+mn-lt"/>
              <a:ea typeface="+mn-ea"/>
              <a:cs typeface="+mn-cs"/>
            </a:endParaRP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GB" sz="1805" kern="1200" dirty="0">
              <a:solidFill>
                <a:schemeClr val="tx1"/>
              </a:solidFill>
              <a:effectLst/>
              <a:latin typeface="+mn-lt"/>
              <a:ea typeface="+mn-ea"/>
              <a:cs typeface="+mn-cs"/>
            </a:endParaRPr>
          </a:p>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13174689-BECC-4390-B3B9-306A17FD432A}" type="slidenum">
              <a:rPr kumimoji="0" lang="en-US" altLang="ru-RU" sz="1200" b="0" i="0" u="none" strike="noStrike" kern="1200" cap="none" spc="0" normalizeH="0" baseline="0" noProof="0" smtClean="0">
                <a:ln>
                  <a:noFill/>
                </a:ln>
                <a:solidFill>
                  <a:prstClr val="black"/>
                </a:solidFill>
                <a:effectLst/>
                <a:uLnTx/>
                <a:uFillTx/>
                <a:latin typeface="Calibri" panose="020F0502020204030204" pitchFamily="34"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64</a:t>
            </a:fld>
            <a:endParaRPr kumimoji="0" lang="en-US" altLang="ru-RU" sz="1200" b="0" i="0" u="none" strike="noStrike" kern="1200" cap="none" spc="0" normalizeH="0" baseline="0" noProof="0">
              <a:ln>
                <a:noFill/>
              </a:ln>
              <a:solidFill>
                <a:prstClr val="black"/>
              </a:solidFill>
              <a:effectLst/>
              <a:uLnTx/>
              <a:uFillTx/>
              <a:latin typeface="Calibri" panose="020F0502020204030204" pitchFamily="34" charset="0"/>
              <a:ea typeface="+mn-ea"/>
              <a:cs typeface="+mn-cs"/>
            </a:endParaRPr>
          </a:p>
        </p:txBody>
      </p:sp>
    </p:spTree>
    <p:extLst>
      <p:ext uri="{BB962C8B-B14F-4D97-AF65-F5344CB8AC3E}">
        <p14:creationId xmlns:p14="http://schemas.microsoft.com/office/powerpoint/2010/main" val="3761811062"/>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GB" sz="2000" b="1" dirty="0">
                <a:latin typeface="Calibri" charset="0"/>
                <a:ea typeface="ＭＳ Ｐゴシック" charset="0"/>
              </a:rPr>
              <a:t>FACILITATOR NOTES </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GB" sz="2000" b="1" dirty="0">
              <a:latin typeface="Calibri" charset="0"/>
              <a:ea typeface="ＭＳ Ｐゴシック" charset="0"/>
            </a:endParaRPr>
          </a:p>
          <a:p>
            <a:pPr marL="342900" marR="0" lvl="0" indent="-34290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GB" sz="2000" b="0" dirty="0">
                <a:latin typeface="Calibri" charset="0"/>
                <a:ea typeface="ＭＳ Ｐゴシック" charset="0"/>
              </a:rPr>
              <a:t>Ask if anyone has any examples of participatory approaches to selection criteria and targeting they would be willing to share</a:t>
            </a:r>
          </a:p>
          <a:p>
            <a:pPr marL="342900" marR="0" lvl="0" indent="-34290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endParaRPr lang="en-GB" dirty="0"/>
          </a:p>
          <a:p>
            <a:r>
              <a:rPr lang="en-GB" b="1" dirty="0"/>
              <a:t>Example from the CEA Guide and Tool 18, which can be exchanged for one from your NS or region</a:t>
            </a:r>
            <a:endParaRPr lang="en-GB" dirty="0"/>
          </a:p>
          <a:p>
            <a:endParaRPr lang="en-GB" sz="1805" b="1" kern="1200" dirty="0">
              <a:solidFill>
                <a:schemeClr val="tx1"/>
              </a:solidFill>
              <a:effectLst/>
              <a:latin typeface="+mn-lt"/>
              <a:ea typeface="+mn-ea"/>
              <a:cs typeface="+mn-cs"/>
            </a:endParaRPr>
          </a:p>
          <a:p>
            <a:r>
              <a:rPr lang="en-GB" sz="1805" b="1" kern="1200" dirty="0">
                <a:solidFill>
                  <a:schemeClr val="tx1"/>
                </a:solidFill>
                <a:effectLst/>
                <a:latin typeface="+mn-lt"/>
                <a:ea typeface="+mn-ea"/>
                <a:cs typeface="+mn-cs"/>
              </a:rPr>
              <a:t>Participatory approach to agreeing eligibility criteria for cash and voucher assistance in Nigeria</a:t>
            </a:r>
            <a:endParaRPr lang="en-GB" sz="1805" kern="1200" dirty="0">
              <a:solidFill>
                <a:schemeClr val="tx1"/>
              </a:solidFill>
              <a:effectLst/>
              <a:latin typeface="+mn-lt"/>
              <a:ea typeface="+mn-ea"/>
              <a:cs typeface="+mn-cs"/>
            </a:endParaRPr>
          </a:p>
          <a:p>
            <a:r>
              <a:rPr lang="en-GB" sz="1805" kern="1200" dirty="0">
                <a:solidFill>
                  <a:schemeClr val="tx1"/>
                </a:solidFill>
                <a:effectLst/>
                <a:latin typeface="+mn-lt"/>
                <a:ea typeface="+mn-ea"/>
                <a:cs typeface="+mn-cs"/>
              </a:rPr>
              <a:t>Nigeria Red Cross Society (NRCS) established Community Resilience Committees (CRC) to help manage cash and voucher assistance (CVA) as part of a flood response. The CRCs were democratically elected by communities and provided with training on their roles and responsibilities, including communication skills and the importance of accountability and integrity. Selection criteria was agreed jointly between the Red Cross and the CRC members, and a community meeting held to ensure widespread acceptance. The CRC used a mapping exercise to identify who within the community met the agreed criteria. Lists were then posted publicly in the town hall, where community members could view them, and challenge if necessary, through the NRCS toll free telephone line. The CRC was also critical in explaining the eligibility criteria to the wider community, managing rumours, and collecting and helping to respond to complaints. Information was also shared directly with community members on the CVA eligibility criteria, distribution processes, and how to ask questions or make complaints during house- to-house visits and community meetings. NRCS received 134 feedback comments, of which 35 were complaints mainly from households not receiving CVA. In these cases, NRCS explained the rationale for the eligibility criteria including limited resources and the need to reach the most vulnerable.</a:t>
            </a:r>
          </a:p>
          <a:p>
            <a:endParaRPr lang="en-GB" sz="1805" kern="1200" dirty="0">
              <a:solidFill>
                <a:schemeClr val="tx1"/>
              </a:solidFill>
              <a:effectLst/>
              <a:latin typeface="+mn-lt"/>
              <a:ea typeface="+mn-ea"/>
              <a:cs typeface="+mn-cs"/>
            </a:endParaRPr>
          </a:p>
          <a:p>
            <a:endParaRPr lang="en-GB" sz="1805" kern="1200" dirty="0">
              <a:solidFill>
                <a:schemeClr val="tx1"/>
              </a:solidFill>
              <a:effectLst/>
              <a:latin typeface="+mn-lt"/>
              <a:ea typeface="+mn-ea"/>
              <a:cs typeface="+mn-cs"/>
            </a:endParaRPr>
          </a:p>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13174689-BECC-4390-B3B9-306A17FD432A}" type="slidenum">
              <a:rPr kumimoji="0" lang="en-US" altLang="ru-RU" sz="1200" b="0" i="0" u="none" strike="noStrike" kern="1200" cap="none" spc="0" normalizeH="0" baseline="0" noProof="0" smtClean="0">
                <a:ln>
                  <a:noFill/>
                </a:ln>
                <a:solidFill>
                  <a:prstClr val="black"/>
                </a:solidFill>
                <a:effectLst/>
                <a:uLnTx/>
                <a:uFillTx/>
                <a:latin typeface="Calibri" panose="020F0502020204030204" pitchFamily="34"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65</a:t>
            </a:fld>
            <a:endParaRPr kumimoji="0" lang="en-US" altLang="ru-RU" sz="1200" b="0" i="0" u="none" strike="noStrike" kern="1200" cap="none" spc="0" normalizeH="0" baseline="0" noProof="0">
              <a:ln>
                <a:noFill/>
              </a:ln>
              <a:solidFill>
                <a:prstClr val="black"/>
              </a:solidFill>
              <a:effectLst/>
              <a:uLnTx/>
              <a:uFillTx/>
              <a:latin typeface="Calibri" panose="020F0502020204030204" pitchFamily="34" charset="0"/>
              <a:ea typeface="+mn-ea"/>
              <a:cs typeface="+mn-cs"/>
            </a:endParaRPr>
          </a:p>
        </p:txBody>
      </p:sp>
    </p:spTree>
    <p:extLst>
      <p:ext uri="{BB962C8B-B14F-4D97-AF65-F5344CB8AC3E}">
        <p14:creationId xmlns:p14="http://schemas.microsoft.com/office/powerpoint/2010/main" val="321917982"/>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50000"/>
              </a:spcBef>
            </a:pPr>
            <a:r>
              <a:rPr lang="en-GB" sz="1800" b="1" dirty="0">
                <a:latin typeface="Calibri" charset="0"/>
                <a:ea typeface="ＭＳ Ｐゴシック" charset="0"/>
              </a:rPr>
              <a:t>FACILITATOR NOTES</a:t>
            </a:r>
          </a:p>
          <a:p>
            <a:pPr>
              <a:spcBef>
                <a:spcPct val="50000"/>
              </a:spcBef>
            </a:pPr>
            <a:endParaRPr lang="en-GB" sz="1800" b="1" dirty="0">
              <a:latin typeface="Calibri" charset="0"/>
              <a:ea typeface="ＭＳ Ｐゴシック" charset="0"/>
            </a:endParaRPr>
          </a:p>
          <a:p>
            <a:pPr marL="285750" indent="-285750">
              <a:spcBef>
                <a:spcPct val="50000"/>
              </a:spcBef>
              <a:buFont typeface="Arial" panose="020B0604020202020204" pitchFamily="34" charset="0"/>
              <a:buChar char="•"/>
            </a:pPr>
            <a:r>
              <a:rPr lang="en-GB" sz="1800" b="0" dirty="0">
                <a:latin typeface="Calibri" charset="0"/>
                <a:ea typeface="ＭＳ Ｐゴシック" charset="0"/>
              </a:rPr>
              <a:t>These are some of the most useful CEA tools that can help you meet minimum action 5 and discuss and agree selection criteria and distribution processes with communities</a:t>
            </a:r>
          </a:p>
          <a:p>
            <a:pPr marL="285750" indent="-285750">
              <a:spcBef>
                <a:spcPct val="50000"/>
              </a:spcBef>
              <a:buFont typeface="Arial" panose="020B0604020202020204" pitchFamily="34" charset="0"/>
              <a:buChar char="•"/>
            </a:pPr>
            <a:endParaRPr lang="en-GB" sz="1800" b="0" kern="1200" dirty="0">
              <a:solidFill>
                <a:schemeClr val="tx1"/>
              </a:solidFill>
              <a:effectLst/>
              <a:latin typeface="Calibri" charset="0"/>
              <a:ea typeface="ＭＳ Ｐゴシック" charset="0"/>
              <a:cs typeface="+mn-cs"/>
            </a:endParaRPr>
          </a:p>
          <a:p>
            <a:r>
              <a:rPr lang="en-GB" sz="1805" b="1" kern="1200" dirty="0">
                <a:solidFill>
                  <a:schemeClr val="tx1"/>
                </a:solidFill>
                <a:effectLst/>
                <a:latin typeface="+mn-lt"/>
                <a:ea typeface="+mn-ea"/>
                <a:cs typeface="+mn-cs"/>
              </a:rPr>
              <a:t>18 Participatory approaches to selection criteria – the most useful tool for this action!</a:t>
            </a:r>
          </a:p>
          <a:p>
            <a:r>
              <a:rPr lang="en-GB" sz="1805" kern="1200" dirty="0">
                <a:solidFill>
                  <a:schemeClr val="tx1"/>
                </a:solidFill>
                <a:effectLst/>
                <a:latin typeface="+mn-lt"/>
                <a:ea typeface="+mn-ea"/>
                <a:cs typeface="+mn-cs"/>
              </a:rPr>
              <a:t>Practical guidance on different participatory approaches and techniques to agree selection criteria with the community and to identify who should receive support, including do no harm considerations.</a:t>
            </a:r>
            <a:r>
              <a:rPr lang="en-GB" dirty="0">
                <a:effectLst/>
              </a:rPr>
              <a:t> </a:t>
            </a:r>
          </a:p>
          <a:p>
            <a:endParaRPr lang="en-GB" sz="1805" b="1" kern="1200" dirty="0">
              <a:solidFill>
                <a:schemeClr val="tx1"/>
              </a:solidFill>
              <a:effectLst/>
              <a:latin typeface="+mn-lt"/>
              <a:ea typeface="+mn-ea"/>
              <a:cs typeface="+mn-cs"/>
            </a:endParaRPr>
          </a:p>
          <a:p>
            <a:r>
              <a:rPr lang="en-GB" sz="1805" b="1" kern="1200" dirty="0">
                <a:solidFill>
                  <a:schemeClr val="tx1"/>
                </a:solidFill>
                <a:effectLst/>
                <a:latin typeface="+mn-lt"/>
                <a:ea typeface="+mn-ea"/>
                <a:cs typeface="+mn-cs"/>
              </a:rPr>
              <a:t>15 Feedback Kit</a:t>
            </a:r>
          </a:p>
          <a:p>
            <a:r>
              <a:rPr lang="en-GB" sz="1805" kern="1200" dirty="0">
                <a:solidFill>
                  <a:schemeClr val="tx1"/>
                </a:solidFill>
                <a:effectLst/>
                <a:latin typeface="+mn-lt"/>
                <a:ea typeface="+mn-ea"/>
                <a:cs typeface="+mn-cs"/>
              </a:rPr>
              <a:t>Provides the guidance and tools needed to systematically use community feedback to improve programmes, operations and work more broadly. It includes the first steps to setting up a basic feedback mechanism, as well as guidance on how to conduct community perception surveys, how to analyse qualitative feedback comments, how to handle sensitive feedback, and ensure all feedback is handled responsibly. </a:t>
            </a:r>
          </a:p>
          <a:p>
            <a:endParaRPr lang="en-GB" sz="1805" kern="1200" dirty="0">
              <a:solidFill>
                <a:schemeClr val="tx1"/>
              </a:solidFill>
              <a:effectLst/>
              <a:latin typeface="+mn-lt"/>
              <a:ea typeface="+mn-ea"/>
              <a:cs typeface="+mn-cs"/>
            </a:endParaRPr>
          </a:p>
          <a:p>
            <a:r>
              <a:rPr lang="en-GB" sz="1805" b="1" kern="1200" dirty="0">
                <a:solidFill>
                  <a:schemeClr val="tx1"/>
                </a:solidFill>
                <a:effectLst/>
                <a:latin typeface="+mn-lt"/>
                <a:ea typeface="+mn-ea"/>
                <a:cs typeface="+mn-cs"/>
              </a:rPr>
              <a:t>24 CEA checklists for sectors and roles (in emergency response)</a:t>
            </a:r>
          </a:p>
          <a:p>
            <a:r>
              <a:rPr lang="en-GB" sz="1805" kern="1200" dirty="0">
                <a:solidFill>
                  <a:schemeClr val="tx1"/>
                </a:solidFill>
                <a:effectLst/>
                <a:latin typeface="+mn-lt"/>
                <a:ea typeface="+mn-ea"/>
                <a:cs typeface="+mn-cs"/>
              </a:rPr>
              <a:t>Guidance on the practical actions that staff from different sectors should take to ensure a good level of engagement throughout different stages of an emergency response. These checklists help to identify any gaps or areas where community engagement could be strengthened.</a:t>
            </a:r>
          </a:p>
          <a:p>
            <a:endParaRPr lang="en-GB" sz="1805" kern="1200" dirty="0">
              <a:solidFill>
                <a:schemeClr val="tx1"/>
              </a:solidFill>
              <a:effectLst/>
              <a:latin typeface="+mn-lt"/>
              <a:ea typeface="+mn-ea"/>
              <a:cs typeface="+mn-cs"/>
            </a:endParaRPr>
          </a:p>
          <a:p>
            <a:r>
              <a:rPr lang="en-GB" sz="1805" b="1" kern="1200" dirty="0">
                <a:solidFill>
                  <a:schemeClr val="tx1"/>
                </a:solidFill>
                <a:effectLst/>
                <a:latin typeface="+mn-lt"/>
                <a:ea typeface="+mn-ea"/>
                <a:cs typeface="+mn-cs"/>
              </a:rPr>
              <a:t>19 Communication methods matrix</a:t>
            </a:r>
          </a:p>
          <a:p>
            <a:r>
              <a:rPr lang="en-GB" sz="1805" kern="1200" dirty="0">
                <a:solidFill>
                  <a:schemeClr val="tx1"/>
                </a:solidFill>
                <a:effectLst/>
                <a:latin typeface="+mn-lt"/>
                <a:ea typeface="+mn-ea"/>
                <a:cs typeface="+mn-cs"/>
              </a:rPr>
              <a:t>Outlines the advantages and disadvantages of different channels of communication, including what channels are best suited for what type of activities and tips for using them.</a:t>
            </a:r>
            <a:r>
              <a:rPr lang="en-GB" dirty="0">
                <a:effectLst/>
              </a:rPr>
              <a:t> </a:t>
            </a:r>
            <a:endParaRPr lang="en-GB" sz="1805" kern="1200" dirty="0">
              <a:solidFill>
                <a:schemeClr val="tx1"/>
              </a:solidFill>
              <a:effectLst/>
              <a:latin typeface="+mn-lt"/>
              <a:ea typeface="+mn-ea"/>
              <a:cs typeface="+mn-cs"/>
            </a:endParaRPr>
          </a:p>
          <a:p>
            <a:endParaRPr lang="en-GB" sz="1805"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13174689-BECC-4390-B3B9-306A17FD432A}" type="slidenum">
              <a:rPr kumimoji="0" lang="en-US" altLang="ru-RU" sz="1200" b="0" i="0" u="none" strike="noStrike" kern="1200" cap="none" spc="0" normalizeH="0" baseline="0" noProof="0" smtClean="0">
                <a:ln>
                  <a:noFill/>
                </a:ln>
                <a:solidFill>
                  <a:prstClr val="black"/>
                </a:solidFill>
                <a:effectLst/>
                <a:uLnTx/>
                <a:uFillTx/>
                <a:latin typeface="Calibri" panose="020F0502020204030204" pitchFamily="34"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66</a:t>
            </a:fld>
            <a:endParaRPr kumimoji="0" lang="en-US" altLang="ru-RU" sz="1200" b="0" i="0" u="none" strike="noStrike" kern="1200" cap="none" spc="0" normalizeH="0" baseline="0" noProof="0">
              <a:ln>
                <a:noFill/>
              </a:ln>
              <a:solidFill>
                <a:prstClr val="black"/>
              </a:solidFill>
              <a:effectLst/>
              <a:uLnTx/>
              <a:uFillTx/>
              <a:latin typeface="Calibri" panose="020F0502020204030204" pitchFamily="34" charset="0"/>
              <a:ea typeface="+mn-ea"/>
              <a:cs typeface="+mn-cs"/>
            </a:endParaRPr>
          </a:p>
        </p:txBody>
      </p:sp>
    </p:spTree>
    <p:extLst>
      <p:ext uri="{BB962C8B-B14F-4D97-AF65-F5344CB8AC3E}">
        <p14:creationId xmlns:p14="http://schemas.microsoft.com/office/powerpoint/2010/main" val="322186995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9"/>
        <p:cNvGrpSpPr/>
        <p:nvPr/>
      </p:nvGrpSpPr>
      <p:grpSpPr>
        <a:xfrm>
          <a:off x="0" y="0"/>
          <a:ext cx="0" cy="0"/>
          <a:chOff x="0" y="0"/>
          <a:chExt cx="0" cy="0"/>
        </a:xfrm>
      </p:grpSpPr>
      <p:sp>
        <p:nvSpPr>
          <p:cNvPr id="390" name="Google Shape;390;p11: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542"/>
              </a:spcBef>
              <a:spcAft>
                <a:spcPts val="0"/>
              </a:spcAft>
              <a:buNone/>
            </a:pPr>
            <a:endParaRPr/>
          </a:p>
        </p:txBody>
      </p:sp>
      <p:sp>
        <p:nvSpPr>
          <p:cNvPr id="391" name="Google Shape;391;p11:notes"/>
          <p:cNvSpPr>
            <a:spLocks noGrp="1" noRot="1" noChangeAspect="1"/>
          </p:cNvSpPr>
          <p:nvPr>
            <p:ph type="sldImg" idx="2"/>
          </p:nvPr>
        </p:nvSpPr>
        <p:spPr>
          <a:xfrm>
            <a:off x="687388" y="1143000"/>
            <a:ext cx="5483225"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50000"/>
              </a:spcBef>
            </a:pPr>
            <a:r>
              <a:rPr lang="en-GB" sz="1800" b="1" dirty="0">
                <a:latin typeface="Calibri" charset="0"/>
                <a:ea typeface="ＭＳ Ｐゴシック" charset="0"/>
              </a:rPr>
              <a:t>FACILITATOR NOTES</a:t>
            </a:r>
          </a:p>
          <a:p>
            <a:pPr>
              <a:spcBef>
                <a:spcPct val="50000"/>
              </a:spcBef>
            </a:pPr>
            <a:endParaRPr lang="en-GB" sz="1800" b="1" dirty="0">
              <a:latin typeface="Calibri" charset="0"/>
              <a:ea typeface="ＭＳ Ｐゴシック" charset="0"/>
            </a:endParaRPr>
          </a:p>
          <a:p>
            <a:r>
              <a:rPr lang="en-GB" sz="1600" b="1" kern="1200" dirty="0">
                <a:solidFill>
                  <a:schemeClr val="tx1"/>
                </a:solidFill>
                <a:effectLst/>
                <a:latin typeface="+mn-lt"/>
                <a:ea typeface="+mn-ea"/>
                <a:cs typeface="+mn-cs"/>
              </a:rPr>
              <a:t>CEA Minimum Action in Emergencies #6. </a:t>
            </a:r>
            <a:r>
              <a:rPr lang="en-GB" sz="1805" b="1" kern="1200" dirty="0">
                <a:solidFill>
                  <a:schemeClr val="tx1"/>
                </a:solidFill>
                <a:effectLst/>
                <a:latin typeface="+mn-lt"/>
                <a:ea typeface="+mn-ea"/>
                <a:cs typeface="+mn-cs"/>
              </a:rPr>
              <a:t>Include community engagement and accountability activities and indicators in response plans and budgets</a:t>
            </a:r>
          </a:p>
          <a:p>
            <a:r>
              <a:rPr lang="en-GB" sz="1805" kern="1200" dirty="0">
                <a:solidFill>
                  <a:schemeClr val="tx1"/>
                </a:solidFill>
                <a:effectLst/>
                <a:latin typeface="+mn-lt"/>
                <a:ea typeface="+mn-ea"/>
                <a:cs typeface="+mn-cs"/>
              </a:rPr>
              <a:t>If community engagement is not in the plan and budget there is a strong chance it will be forgotten in the rush and pressure to respond.</a:t>
            </a:r>
          </a:p>
          <a:p>
            <a:r>
              <a:rPr lang="en-GB" sz="1805" kern="1200" dirty="0">
                <a:solidFill>
                  <a:schemeClr val="tx1"/>
                </a:solidFill>
                <a:effectLst/>
                <a:latin typeface="+mn-lt"/>
                <a:ea typeface="+mn-ea"/>
                <a:cs typeface="+mn-cs"/>
              </a:rPr>
              <a:t> </a:t>
            </a:r>
          </a:p>
          <a:p>
            <a:r>
              <a:rPr lang="en-GB" sz="1805" b="1" kern="1200" dirty="0">
                <a:solidFill>
                  <a:schemeClr val="tx1"/>
                </a:solidFill>
                <a:effectLst/>
                <a:latin typeface="+mn-lt"/>
                <a:ea typeface="+mn-ea"/>
                <a:cs typeface="+mn-cs"/>
              </a:rPr>
              <a:t>AT A MINIMUM WHEN CAPACITY, TIME AND RESOURCES ARE LIMITED</a:t>
            </a:r>
          </a:p>
          <a:p>
            <a:endParaRPr lang="en-GB" sz="1805" b="1" kern="1200" dirty="0">
              <a:solidFill>
                <a:schemeClr val="tx1"/>
              </a:solidFill>
              <a:effectLst/>
              <a:latin typeface="+mn-lt"/>
              <a:ea typeface="+mn-ea"/>
              <a:cs typeface="+mn-cs"/>
            </a:endParaRPr>
          </a:p>
          <a:p>
            <a:pPr marL="342900" indent="-342900">
              <a:buFont typeface="Arial" panose="020B0604020202020204" pitchFamily="34" charset="0"/>
              <a:buChar char="•"/>
            </a:pPr>
            <a:r>
              <a:rPr lang="en-GB" sz="1805" b="1" kern="1200" dirty="0">
                <a:solidFill>
                  <a:schemeClr val="tx1"/>
                </a:solidFill>
                <a:effectLst/>
                <a:latin typeface="+mn-lt"/>
                <a:ea typeface="+mn-ea"/>
                <a:cs typeface="+mn-cs"/>
              </a:rPr>
              <a:t>Plan community engagement approaches with the whole operations team</a:t>
            </a:r>
            <a:endParaRPr lang="en-GB" sz="1805" kern="1200" dirty="0">
              <a:solidFill>
                <a:schemeClr val="tx1"/>
              </a:solidFill>
              <a:effectLst/>
              <a:latin typeface="+mn-lt"/>
              <a:ea typeface="+mn-ea"/>
              <a:cs typeface="+mn-cs"/>
            </a:endParaRPr>
          </a:p>
          <a:p>
            <a:pPr marL="1030517" lvl="1" indent="-342900">
              <a:buFont typeface="Arial" panose="020B0604020202020204" pitchFamily="34" charset="0"/>
              <a:buChar char="•"/>
            </a:pPr>
            <a:r>
              <a:rPr lang="en-GB" sz="1805" kern="1200" dirty="0">
                <a:solidFill>
                  <a:schemeClr val="tx1"/>
                </a:solidFill>
                <a:effectLst/>
                <a:latin typeface="+mn-lt"/>
                <a:ea typeface="+mn-ea"/>
                <a:cs typeface="+mn-cs"/>
              </a:rPr>
              <a:t>This ensures everyone understands how communities will be engaged and the responsibilities within their sector. This is particularly important for feedback mechanisms as all sectors will have a responsibility to act and make changes based on the feedback received, so buy-in from staff and management is critical. Develop a clear plan for how feedback will be shared and discussed internally and acted on.</a:t>
            </a:r>
          </a:p>
          <a:p>
            <a:r>
              <a:rPr lang="en-GB" sz="1805" kern="1200" dirty="0">
                <a:solidFill>
                  <a:schemeClr val="tx1"/>
                </a:solidFill>
                <a:effectLst/>
                <a:latin typeface="+mn-lt"/>
                <a:ea typeface="+mn-ea"/>
                <a:cs typeface="+mn-cs"/>
              </a:rPr>
              <a:t> </a:t>
            </a:r>
          </a:p>
          <a:p>
            <a:pPr marL="342900" indent="-342900">
              <a:buFont typeface="Arial" panose="020B0604020202020204" pitchFamily="34" charset="0"/>
              <a:buChar char="•"/>
            </a:pPr>
            <a:r>
              <a:rPr lang="en-GB" sz="1805" b="1" kern="1200" dirty="0">
                <a:solidFill>
                  <a:schemeClr val="tx1"/>
                </a:solidFill>
                <a:effectLst/>
                <a:latin typeface="+mn-lt"/>
                <a:ea typeface="+mn-ea"/>
                <a:cs typeface="+mn-cs"/>
              </a:rPr>
              <a:t>Include community engagement activities and indicators in the response plan and budget</a:t>
            </a:r>
            <a:endParaRPr lang="en-GB" sz="1805" kern="1200" dirty="0">
              <a:solidFill>
                <a:schemeClr val="tx1"/>
              </a:solidFill>
              <a:effectLst/>
              <a:latin typeface="+mn-lt"/>
              <a:ea typeface="+mn-ea"/>
              <a:cs typeface="+mn-cs"/>
            </a:endParaRPr>
          </a:p>
          <a:p>
            <a:pPr marL="1030517" lvl="1" indent="-342900">
              <a:buFont typeface="Arial" panose="020B0604020202020204" pitchFamily="34" charset="0"/>
              <a:buChar char="•"/>
            </a:pPr>
            <a:r>
              <a:rPr lang="en-GB" sz="1805" kern="1200" dirty="0">
                <a:solidFill>
                  <a:schemeClr val="tx1"/>
                </a:solidFill>
                <a:effectLst/>
                <a:latin typeface="+mn-lt"/>
                <a:ea typeface="+mn-ea"/>
                <a:cs typeface="+mn-cs"/>
              </a:rPr>
              <a:t>Explain in the response plan narrative and activity plan how information will be shared with communities, participation supported, and feedback managed. There should be indicators to manage this, and funding allocated in the budget.</a:t>
            </a:r>
          </a:p>
          <a:p>
            <a:pPr>
              <a:spcBef>
                <a:spcPct val="50000"/>
              </a:spcBef>
            </a:pPr>
            <a:endParaRPr lang="en-GB" sz="1800" b="1" dirty="0">
              <a:latin typeface="Calibri" charset="0"/>
              <a:ea typeface="ＭＳ Ｐゴシック" charset="0"/>
            </a:endParaRPr>
          </a:p>
          <a:p>
            <a:pPr>
              <a:spcBef>
                <a:spcPct val="50000"/>
              </a:spcBef>
            </a:pPr>
            <a:endParaRPr lang="en-US" sz="1800" dirty="0"/>
          </a:p>
          <a:p>
            <a:pPr marL="342900" lvl="0" indent="-342900">
              <a:buFont typeface="Arial" panose="020B0604020202020204" pitchFamily="34" charset="0"/>
              <a:buChar char="•"/>
            </a:pPr>
            <a:endParaRPr lang="en-GB" sz="1805" kern="1200" dirty="0">
              <a:solidFill>
                <a:schemeClr val="tx1"/>
              </a:solidFill>
              <a:effectLst/>
              <a:latin typeface="+mn-lt"/>
              <a:ea typeface="+mn-ea"/>
              <a:cs typeface="+mn-cs"/>
            </a:endParaRPr>
          </a:p>
          <a:p>
            <a:pPr marL="1030517" lvl="1" indent="-342900">
              <a:buFont typeface="Arial" panose="020B0604020202020204" pitchFamily="34" charset="0"/>
              <a:buChar char="•"/>
            </a:pPr>
            <a:endParaRPr lang="en-US" b="0" dirty="0"/>
          </a:p>
          <a:p>
            <a:pPr marL="342900" indent="-342900">
              <a:buFont typeface="Arial" panose="020B0604020202020204" pitchFamily="34" charset="0"/>
              <a:buChar char="•"/>
            </a:pPr>
            <a:endParaRPr lang="en-US" dirty="0"/>
          </a:p>
          <a:p>
            <a:pPr marL="0" indent="0">
              <a:buFont typeface="Arial" panose="020B0604020202020204" pitchFamily="34" charset="0"/>
              <a:buNone/>
            </a:pPr>
            <a:endParaRPr lang="en-US" dirty="0"/>
          </a:p>
          <a:p>
            <a:pPr marL="342900" indent="-342900">
              <a:buFont typeface="Arial" panose="020B0604020202020204" pitchFamily="34" charset="0"/>
              <a:buChar char="•"/>
            </a:pPr>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13174689-BECC-4390-B3B9-306A17FD432A}" type="slidenum">
              <a:rPr kumimoji="0" lang="en-US" altLang="ru-RU" sz="1200" b="0" i="0" u="none" strike="noStrike" kern="1200" cap="none" spc="0" normalizeH="0" baseline="0" noProof="0" smtClean="0">
                <a:ln>
                  <a:noFill/>
                </a:ln>
                <a:solidFill>
                  <a:prstClr val="black"/>
                </a:solidFill>
                <a:effectLst/>
                <a:uLnTx/>
                <a:uFillTx/>
                <a:latin typeface="Calibri" panose="020F0502020204030204" pitchFamily="34"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68</a:t>
            </a:fld>
            <a:endParaRPr kumimoji="0" lang="en-US" altLang="ru-RU" sz="1200" b="0" i="0" u="none" strike="noStrike" kern="1200" cap="none" spc="0" normalizeH="0" baseline="0" noProof="0">
              <a:ln>
                <a:noFill/>
              </a:ln>
              <a:solidFill>
                <a:prstClr val="black"/>
              </a:solidFill>
              <a:effectLst/>
              <a:uLnTx/>
              <a:uFillTx/>
              <a:latin typeface="Calibri" panose="020F0502020204030204" pitchFamily="34" charset="0"/>
              <a:ea typeface="+mn-ea"/>
              <a:cs typeface="+mn-cs"/>
            </a:endParaRPr>
          </a:p>
        </p:txBody>
      </p:sp>
    </p:spTree>
    <p:extLst>
      <p:ext uri="{BB962C8B-B14F-4D97-AF65-F5344CB8AC3E}">
        <p14:creationId xmlns:p14="http://schemas.microsoft.com/office/powerpoint/2010/main" val="2564196629"/>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50000"/>
              </a:spcBef>
            </a:pPr>
            <a:r>
              <a:rPr lang="en-GB" sz="1800" b="1" dirty="0">
                <a:latin typeface="Calibri" charset="0"/>
                <a:ea typeface="ＭＳ Ｐゴシック" charset="0"/>
              </a:rPr>
              <a:t>FACILITATOR NOTES</a:t>
            </a:r>
          </a:p>
          <a:p>
            <a:pPr>
              <a:spcBef>
                <a:spcPct val="50000"/>
              </a:spcBef>
            </a:pPr>
            <a:endParaRPr lang="en-GB" sz="1800" b="1" dirty="0">
              <a:latin typeface="Calibri" charset="0"/>
              <a:ea typeface="ＭＳ Ｐゴシック" charset="0"/>
            </a:endParaRPr>
          </a:p>
          <a:p>
            <a:pPr>
              <a:spcBef>
                <a:spcPct val="50000"/>
              </a:spcBef>
            </a:pPr>
            <a:r>
              <a:rPr lang="en-GB" sz="1800" b="0" dirty="0">
                <a:latin typeface="Calibri" charset="0"/>
                <a:ea typeface="ＭＳ Ｐゴシック" charset="0"/>
              </a:rPr>
              <a:t>Some examples from the CEA in emergencies template workplan you can find in Tool 22. </a:t>
            </a:r>
          </a:p>
          <a:p>
            <a:pPr>
              <a:spcBef>
                <a:spcPct val="50000"/>
              </a:spcBef>
            </a:pPr>
            <a:r>
              <a:rPr lang="en-US" sz="1800" dirty="0"/>
              <a:t>Do not read through all of these – go through some to illustrate some ideas and what people can find in the tool</a:t>
            </a:r>
          </a:p>
          <a:p>
            <a:pPr marL="342900" lvl="0" indent="-342900">
              <a:buFont typeface="Arial" panose="020B0604020202020204" pitchFamily="34" charset="0"/>
              <a:buChar char="•"/>
            </a:pPr>
            <a:endParaRPr lang="en-GB" sz="1805" kern="1200" dirty="0">
              <a:solidFill>
                <a:schemeClr val="tx1"/>
              </a:solidFill>
              <a:effectLst/>
              <a:latin typeface="+mn-lt"/>
              <a:ea typeface="+mn-ea"/>
              <a:cs typeface="+mn-cs"/>
            </a:endParaRPr>
          </a:p>
          <a:p>
            <a:pPr marL="1030517" lvl="1" indent="-342900">
              <a:buFont typeface="Arial" panose="020B0604020202020204" pitchFamily="34" charset="0"/>
              <a:buChar char="•"/>
            </a:pPr>
            <a:endParaRPr lang="en-US" b="0" dirty="0"/>
          </a:p>
          <a:p>
            <a:pPr marL="342900" indent="-342900">
              <a:buFont typeface="Arial" panose="020B0604020202020204" pitchFamily="34" charset="0"/>
              <a:buChar char="•"/>
            </a:pPr>
            <a:endParaRPr lang="en-US" dirty="0"/>
          </a:p>
          <a:p>
            <a:pPr marL="0" indent="0">
              <a:buFont typeface="Arial" panose="020B0604020202020204" pitchFamily="34" charset="0"/>
              <a:buNone/>
            </a:pPr>
            <a:endParaRPr lang="en-US" dirty="0"/>
          </a:p>
          <a:p>
            <a:pPr marL="342900" indent="-342900">
              <a:buFont typeface="Arial" panose="020B0604020202020204" pitchFamily="34" charset="0"/>
              <a:buChar char="•"/>
            </a:pPr>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13174689-BECC-4390-B3B9-306A17FD432A}" type="slidenum">
              <a:rPr kumimoji="0" lang="en-US" altLang="ru-RU" sz="1200" b="0" i="0" u="none" strike="noStrike" kern="1200" cap="none" spc="0" normalizeH="0" baseline="0" noProof="0" smtClean="0">
                <a:ln>
                  <a:noFill/>
                </a:ln>
                <a:solidFill>
                  <a:prstClr val="black"/>
                </a:solidFill>
                <a:effectLst/>
                <a:uLnTx/>
                <a:uFillTx/>
                <a:latin typeface="Calibri" panose="020F0502020204030204" pitchFamily="34"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69</a:t>
            </a:fld>
            <a:endParaRPr kumimoji="0" lang="en-US" altLang="ru-RU" sz="1200" b="0" i="0" u="none" strike="noStrike" kern="1200" cap="none" spc="0" normalizeH="0" baseline="0" noProof="0">
              <a:ln>
                <a:noFill/>
              </a:ln>
              <a:solidFill>
                <a:prstClr val="black"/>
              </a:solidFill>
              <a:effectLst/>
              <a:uLnTx/>
              <a:uFillTx/>
              <a:latin typeface="Calibri" panose="020F0502020204030204" pitchFamily="34" charset="0"/>
              <a:ea typeface="+mn-ea"/>
              <a:cs typeface="+mn-cs"/>
            </a:endParaRPr>
          </a:p>
        </p:txBody>
      </p:sp>
    </p:spTree>
    <p:extLst>
      <p:ext uri="{BB962C8B-B14F-4D97-AF65-F5344CB8AC3E}">
        <p14:creationId xmlns:p14="http://schemas.microsoft.com/office/powerpoint/2010/main" val="3968077915"/>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50000"/>
              </a:spcBef>
            </a:pPr>
            <a:r>
              <a:rPr lang="en-GB" sz="1800" b="1" dirty="0">
                <a:latin typeface="Calibri" charset="0"/>
                <a:ea typeface="ＭＳ Ｐゴシック" charset="0"/>
              </a:rPr>
              <a:t>FACILITATOR NOTES – use animation to click through and show the planning and budgeting tools</a:t>
            </a:r>
          </a:p>
          <a:p>
            <a:pPr>
              <a:spcBef>
                <a:spcPct val="50000"/>
              </a:spcBef>
            </a:pPr>
            <a:endParaRPr lang="en-GB" sz="1800" b="1" dirty="0">
              <a:latin typeface="Calibri" charset="0"/>
              <a:ea typeface="ＭＳ Ｐゴシック" charset="0"/>
            </a:endParaRPr>
          </a:p>
          <a:p>
            <a:pPr marL="285750" indent="-285750">
              <a:spcBef>
                <a:spcPct val="50000"/>
              </a:spcBef>
              <a:buFont typeface="Arial" panose="020B0604020202020204" pitchFamily="34" charset="0"/>
              <a:buChar char="•"/>
            </a:pPr>
            <a:r>
              <a:rPr lang="en-GB" sz="1800" b="0" dirty="0">
                <a:latin typeface="Calibri" charset="0"/>
                <a:ea typeface="ＭＳ Ｐゴシック" charset="0"/>
              </a:rPr>
              <a:t>These are some of the most useful CEA tools that can help you meet minimum action 5 and discuss and agree selection criteria and distribution processes with communities</a:t>
            </a:r>
          </a:p>
          <a:p>
            <a:pPr>
              <a:spcBef>
                <a:spcPct val="50000"/>
              </a:spcBef>
            </a:pPr>
            <a:endParaRPr lang="en-US" sz="1800" dirty="0"/>
          </a:p>
          <a:p>
            <a:pPr>
              <a:spcBef>
                <a:spcPct val="50000"/>
              </a:spcBef>
            </a:pPr>
            <a:r>
              <a:rPr lang="en-US" sz="1800" b="1" dirty="0"/>
              <a:t>Tool 22 </a:t>
            </a:r>
            <a:r>
              <a:rPr lang="en-GB" sz="1805" b="1" kern="1200" dirty="0">
                <a:solidFill>
                  <a:schemeClr val="tx1"/>
                </a:solidFill>
                <a:effectLst/>
                <a:latin typeface="+mn-lt"/>
                <a:ea typeface="+mn-ea"/>
                <a:cs typeface="+mn-cs"/>
              </a:rPr>
              <a:t>Developing a CEA emergency plan</a:t>
            </a:r>
            <a:r>
              <a:rPr lang="en-GB" sz="1800" b="1" dirty="0">
                <a:effectLst/>
              </a:rPr>
              <a:t> </a:t>
            </a:r>
          </a:p>
          <a:p>
            <a:pPr marL="0" marR="0" lvl="0" indent="0" algn="l" defTabSz="914400" rtl="0" eaLnBrk="0" fontAlgn="base" latinLnBrk="0" hangingPunct="0">
              <a:lnSpc>
                <a:spcPct val="100000"/>
              </a:lnSpc>
              <a:spcBef>
                <a:spcPct val="50000"/>
              </a:spcBef>
              <a:spcAft>
                <a:spcPct val="0"/>
              </a:spcAft>
              <a:buClrTx/>
              <a:buSzTx/>
              <a:buFontTx/>
              <a:buNone/>
              <a:tabLst/>
              <a:defRPr/>
            </a:pPr>
            <a:r>
              <a:rPr lang="en-GB" sz="1805" kern="1200" dirty="0">
                <a:solidFill>
                  <a:schemeClr val="tx1"/>
                </a:solidFill>
                <a:effectLst/>
                <a:latin typeface="+mn-lt"/>
                <a:ea typeface="+mn-ea"/>
                <a:cs typeface="+mn-cs"/>
              </a:rPr>
              <a:t>Guidance and a template to prepare a CEA strategy and workplan for emergency response operations. Data from this plan can feed into the overall emergency plan of action for the response. It includes a template </a:t>
            </a:r>
            <a:r>
              <a:rPr lang="en-GB" sz="1805" kern="1200" dirty="0" err="1">
                <a:solidFill>
                  <a:schemeClr val="tx1"/>
                </a:solidFill>
                <a:effectLst/>
                <a:latin typeface="+mn-lt"/>
                <a:ea typeface="+mn-ea"/>
                <a:cs typeface="+mn-cs"/>
              </a:rPr>
              <a:t>logframe</a:t>
            </a:r>
            <a:r>
              <a:rPr lang="en-GB" sz="1805" kern="1200" dirty="0">
                <a:solidFill>
                  <a:schemeClr val="tx1"/>
                </a:solidFill>
                <a:effectLst/>
                <a:latin typeface="+mn-lt"/>
                <a:ea typeface="+mn-ea"/>
                <a:cs typeface="+mn-cs"/>
              </a:rPr>
              <a:t> with outcomes, outputs, activities and indicators for CEA in emergencies</a:t>
            </a:r>
          </a:p>
          <a:p>
            <a:pPr marL="0" marR="0" lvl="0" indent="0" algn="l" defTabSz="914400" rtl="0" eaLnBrk="0" fontAlgn="base" latinLnBrk="0" hangingPunct="0">
              <a:lnSpc>
                <a:spcPct val="100000"/>
              </a:lnSpc>
              <a:spcBef>
                <a:spcPct val="50000"/>
              </a:spcBef>
              <a:spcAft>
                <a:spcPct val="0"/>
              </a:spcAft>
              <a:buClrTx/>
              <a:buSzTx/>
              <a:buFontTx/>
              <a:buNone/>
              <a:tabLst/>
              <a:defRPr/>
            </a:pPr>
            <a:endParaRPr lang="en-GB" sz="1805" kern="1200" dirty="0">
              <a:solidFill>
                <a:schemeClr val="tx1"/>
              </a:solidFill>
              <a:effectLst/>
              <a:latin typeface="+mn-lt"/>
              <a:ea typeface="+mn-ea"/>
              <a:cs typeface="+mn-cs"/>
            </a:endParaRPr>
          </a:p>
          <a:p>
            <a:pPr marL="0" marR="0" lvl="0" indent="0" algn="l" defTabSz="914400" rtl="0" eaLnBrk="0" fontAlgn="base" latinLnBrk="0" hangingPunct="0">
              <a:lnSpc>
                <a:spcPct val="100000"/>
              </a:lnSpc>
              <a:spcBef>
                <a:spcPct val="50000"/>
              </a:spcBef>
              <a:spcAft>
                <a:spcPct val="0"/>
              </a:spcAft>
              <a:buClrTx/>
              <a:buSzTx/>
              <a:buFontTx/>
              <a:buNone/>
              <a:tabLst/>
              <a:defRPr/>
            </a:pPr>
            <a:r>
              <a:rPr lang="en-GB" sz="1805" b="1" kern="1200" dirty="0">
                <a:solidFill>
                  <a:schemeClr val="tx1"/>
                </a:solidFill>
                <a:effectLst/>
                <a:latin typeface="+mn-lt"/>
                <a:ea typeface="+mn-ea"/>
                <a:cs typeface="+mn-cs"/>
              </a:rPr>
              <a:t>Tool 6 CEA budgeting tool</a:t>
            </a:r>
          </a:p>
          <a:p>
            <a:pPr marL="0" marR="0" lvl="0" indent="0" algn="l" defTabSz="914400" rtl="0" eaLnBrk="0" fontAlgn="base" latinLnBrk="0" hangingPunct="0">
              <a:lnSpc>
                <a:spcPct val="100000"/>
              </a:lnSpc>
              <a:spcBef>
                <a:spcPct val="50000"/>
              </a:spcBef>
              <a:spcAft>
                <a:spcPct val="0"/>
              </a:spcAft>
              <a:buClrTx/>
              <a:buSzTx/>
              <a:buFontTx/>
              <a:buNone/>
              <a:tabLst/>
              <a:defRPr/>
            </a:pPr>
            <a:r>
              <a:rPr lang="en-GB" sz="1805" kern="1200" dirty="0">
                <a:solidFill>
                  <a:schemeClr val="tx1"/>
                </a:solidFill>
                <a:effectLst/>
                <a:latin typeface="+mn-lt"/>
                <a:ea typeface="+mn-ea"/>
                <a:cs typeface="+mn-cs"/>
              </a:rPr>
              <a:t>Template CEA budget, with guidance on what should be included and how to calculate costs for programmes, emergencies and RCCE</a:t>
            </a:r>
          </a:p>
          <a:p>
            <a:pPr marL="0" marR="0" lvl="0" indent="0" algn="l" defTabSz="914400" rtl="0" eaLnBrk="0" fontAlgn="base" latinLnBrk="0" hangingPunct="0">
              <a:lnSpc>
                <a:spcPct val="100000"/>
              </a:lnSpc>
              <a:spcBef>
                <a:spcPct val="50000"/>
              </a:spcBef>
              <a:spcAft>
                <a:spcPct val="0"/>
              </a:spcAft>
              <a:buClrTx/>
              <a:buSzTx/>
              <a:buFontTx/>
              <a:buNone/>
              <a:tabLst/>
              <a:defRPr/>
            </a:pPr>
            <a:endParaRPr lang="en-GB" sz="1805" kern="1200" dirty="0">
              <a:solidFill>
                <a:schemeClr val="tx1"/>
              </a:solidFill>
              <a:effectLst/>
              <a:latin typeface="+mn-lt"/>
              <a:ea typeface="+mn-ea"/>
              <a:cs typeface="+mn-cs"/>
            </a:endParaRPr>
          </a:p>
          <a:p>
            <a:pPr marL="0" marR="0" lvl="0" indent="0" algn="l" defTabSz="914400" rtl="0" eaLnBrk="0" fontAlgn="base" latinLnBrk="0" hangingPunct="0">
              <a:lnSpc>
                <a:spcPct val="100000"/>
              </a:lnSpc>
              <a:spcBef>
                <a:spcPct val="50000"/>
              </a:spcBef>
              <a:spcAft>
                <a:spcPct val="0"/>
              </a:spcAft>
              <a:buClrTx/>
              <a:buSzTx/>
              <a:buFontTx/>
              <a:buNone/>
              <a:tabLst/>
              <a:defRPr/>
            </a:pPr>
            <a:r>
              <a:rPr lang="en-GB" sz="1805" b="1" kern="1200" dirty="0">
                <a:solidFill>
                  <a:schemeClr val="tx1"/>
                </a:solidFill>
                <a:effectLst/>
                <a:latin typeface="+mn-lt"/>
                <a:ea typeface="+mn-ea"/>
                <a:cs typeface="+mn-cs"/>
              </a:rPr>
              <a:t>Tool 7 CEA M&amp;E tool</a:t>
            </a:r>
          </a:p>
          <a:p>
            <a:pPr marL="0" marR="0" lvl="0" indent="0" algn="l" defTabSz="914400" rtl="0" eaLnBrk="0" fontAlgn="base" latinLnBrk="0" hangingPunct="0">
              <a:lnSpc>
                <a:spcPct val="100000"/>
              </a:lnSpc>
              <a:spcBef>
                <a:spcPct val="50000"/>
              </a:spcBef>
              <a:spcAft>
                <a:spcPct val="0"/>
              </a:spcAft>
              <a:buClrTx/>
              <a:buSzTx/>
              <a:buFontTx/>
              <a:buNone/>
              <a:tabLst/>
              <a:defRPr/>
            </a:pPr>
            <a:r>
              <a:rPr lang="en-GB" sz="1805" kern="1200" dirty="0">
                <a:solidFill>
                  <a:schemeClr val="tx1"/>
                </a:solidFill>
                <a:effectLst/>
                <a:latin typeface="+mn-lt"/>
                <a:ea typeface="+mn-ea"/>
                <a:cs typeface="+mn-cs"/>
              </a:rPr>
              <a:t>A comprehensive M&amp;E tool for CEA, which includes indicators, questions, means of verification and suggested targets for monitoring CEA at the institutional level and within programmes and emergency operations. Each tab includes priority indicators, and a broader choice of options if needed. There is also a tab with indicators for IFRC, ICRC and partner National Societies to monitor levels of CEA within their own organization, the quality of CEA support provided to National Societies and global indicators to measure progress against the minimum commitments to CEA. There is also a tab with questions and answer options for baseline surveys and evaluations. </a:t>
            </a:r>
          </a:p>
          <a:p>
            <a:pPr marL="0" marR="0" lvl="0" indent="0" algn="l" defTabSz="914400" rtl="0" eaLnBrk="0" fontAlgn="base" latinLnBrk="0" hangingPunct="0">
              <a:lnSpc>
                <a:spcPct val="100000"/>
              </a:lnSpc>
              <a:spcBef>
                <a:spcPct val="50000"/>
              </a:spcBef>
              <a:spcAft>
                <a:spcPct val="0"/>
              </a:spcAft>
              <a:buClrTx/>
              <a:buSzTx/>
              <a:buFontTx/>
              <a:buNone/>
              <a:tabLst/>
              <a:defRPr/>
            </a:pPr>
            <a:endParaRPr lang="en-GB" sz="1805" kern="1200" dirty="0">
              <a:solidFill>
                <a:schemeClr val="tx1"/>
              </a:solidFill>
              <a:effectLst/>
              <a:latin typeface="+mn-lt"/>
              <a:ea typeface="+mn-ea"/>
              <a:cs typeface="+mn-cs"/>
            </a:endParaRPr>
          </a:p>
          <a:p>
            <a:pPr marL="0" marR="0" lvl="0" indent="0" algn="l" defTabSz="914400" rtl="0" eaLnBrk="0" fontAlgn="base" latinLnBrk="0" hangingPunct="0">
              <a:lnSpc>
                <a:spcPct val="100000"/>
              </a:lnSpc>
              <a:spcBef>
                <a:spcPct val="50000"/>
              </a:spcBef>
              <a:spcAft>
                <a:spcPct val="0"/>
              </a:spcAft>
              <a:buClrTx/>
              <a:buSzTx/>
              <a:buFontTx/>
              <a:buNone/>
              <a:tabLst/>
              <a:defRPr/>
            </a:pPr>
            <a:endParaRPr lang="en-GB" sz="1805" kern="1200" dirty="0">
              <a:solidFill>
                <a:schemeClr val="tx1"/>
              </a:solidFill>
              <a:effectLst/>
              <a:latin typeface="+mn-lt"/>
              <a:ea typeface="+mn-ea"/>
              <a:cs typeface="+mn-cs"/>
            </a:endParaRPr>
          </a:p>
          <a:p>
            <a:pPr marL="1030517" lvl="1" indent="-342900">
              <a:buFont typeface="Arial" panose="020B0604020202020204" pitchFamily="34" charset="0"/>
              <a:buChar char="•"/>
            </a:pPr>
            <a:endParaRPr lang="en-US" b="0" dirty="0"/>
          </a:p>
          <a:p>
            <a:pPr marL="342900" indent="-342900">
              <a:buFont typeface="Arial" panose="020B0604020202020204" pitchFamily="34" charset="0"/>
              <a:buChar char="•"/>
            </a:pPr>
            <a:endParaRPr lang="en-US" dirty="0"/>
          </a:p>
          <a:p>
            <a:pPr marL="0" indent="0">
              <a:buFont typeface="Arial" panose="020B0604020202020204" pitchFamily="34" charset="0"/>
              <a:buNone/>
            </a:pPr>
            <a:endParaRPr lang="en-US" dirty="0"/>
          </a:p>
          <a:p>
            <a:pPr marL="342900" indent="-342900">
              <a:buFont typeface="Arial" panose="020B0604020202020204" pitchFamily="34" charset="0"/>
              <a:buChar char="•"/>
            </a:pPr>
            <a:endParaRPr lang="en-US" dirty="0"/>
          </a:p>
        </p:txBody>
      </p:sp>
      <p:sp>
        <p:nvSpPr>
          <p:cNvPr id="4" name="Slide Number Placeholder 3"/>
          <p:cNvSpPr>
            <a:spLocks noGrp="1"/>
          </p:cNvSpPr>
          <p:nvPr>
            <p:ph type="sldNum" sz="quarter" idx="5"/>
          </p:nvPr>
        </p:nvSpPr>
        <p:spPr/>
        <p:txBody>
          <a:bodyPr/>
          <a:lstStyle/>
          <a:p>
            <a:pPr>
              <a:defRPr/>
            </a:pPr>
            <a:fld id="{13174689-BECC-4390-B3B9-306A17FD432A}" type="slidenum">
              <a:rPr lang="en-US" altLang="ru-RU" smtClean="0"/>
              <a:pPr>
                <a:defRPr/>
              </a:pPr>
              <a:t>70</a:t>
            </a:fld>
            <a:endParaRPr lang="en-US" altLang="ru-RU"/>
          </a:p>
        </p:txBody>
      </p:sp>
    </p:spTree>
    <p:extLst>
      <p:ext uri="{BB962C8B-B14F-4D97-AF65-F5344CB8AC3E}">
        <p14:creationId xmlns:p14="http://schemas.microsoft.com/office/powerpoint/2010/main" val="1735641474"/>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3"/>
        <p:cNvGrpSpPr/>
        <p:nvPr/>
      </p:nvGrpSpPr>
      <p:grpSpPr>
        <a:xfrm>
          <a:off x="0" y="0"/>
          <a:ext cx="0" cy="0"/>
          <a:chOff x="0" y="0"/>
          <a:chExt cx="0" cy="0"/>
        </a:xfrm>
      </p:grpSpPr>
      <p:sp>
        <p:nvSpPr>
          <p:cNvPr id="444" name="Google Shape;444;p19:notes"/>
          <p:cNvSpPr>
            <a:spLocks noGrp="1" noRot="1" noChangeAspect="1"/>
          </p:cNvSpPr>
          <p:nvPr>
            <p:ph type="sldImg" idx="2"/>
          </p:nvPr>
        </p:nvSpPr>
        <p:spPr>
          <a:xfrm>
            <a:off x="358775" y="1241425"/>
            <a:ext cx="5951538" cy="334962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45" name="Google Shape;445;p19:notes"/>
          <p:cNvSpPr txBox="1">
            <a:spLocks noGrp="1"/>
          </p:cNvSpPr>
          <p:nvPr>
            <p:ph type="body" idx="1"/>
          </p:nvPr>
        </p:nvSpPr>
        <p:spPr>
          <a:xfrm>
            <a:off x="666909" y="4777194"/>
            <a:ext cx="5335270" cy="3908614"/>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b="1" dirty="0"/>
              <a:t>FACILITATOR NOTES </a:t>
            </a:r>
          </a:p>
          <a:p>
            <a:pPr marL="0" lvl="0" indent="0" algn="l" rtl="0">
              <a:spcBef>
                <a:spcPts val="0"/>
              </a:spcBef>
              <a:spcAft>
                <a:spcPts val="0"/>
              </a:spcAft>
              <a:buNone/>
            </a:pPr>
            <a:endParaRPr lang="en-GB" b="1" dirty="0"/>
          </a:p>
          <a:p>
            <a:pPr marL="0" lvl="0" indent="0" algn="l" rtl="0">
              <a:spcBef>
                <a:spcPts val="0"/>
              </a:spcBef>
              <a:spcAft>
                <a:spcPts val="0"/>
              </a:spcAft>
              <a:buNone/>
            </a:pPr>
            <a:r>
              <a:rPr lang="en-GB" b="1" dirty="0"/>
              <a:t>SEE SEPARATE PARTICIPANT HANDOUT (TASK 2) AND FACILITATOR NOTES FOR CEA IN EMERGENCIES SCENARIO</a:t>
            </a:r>
          </a:p>
          <a:p>
            <a:pPr marL="0" lvl="0" indent="0" algn="l" rtl="0">
              <a:spcBef>
                <a:spcPts val="0"/>
              </a:spcBef>
              <a:spcAft>
                <a:spcPts val="0"/>
              </a:spcAft>
              <a:buNone/>
            </a:pPr>
            <a:r>
              <a:rPr lang="en-GB" sz="1800" b="1" i="0" u="none" strike="noStrike" cap="none" dirty="0">
                <a:solidFill>
                  <a:schemeClr val="dk1"/>
                </a:solidFill>
                <a:effectLst/>
                <a:latin typeface="+mn-lt"/>
                <a:ea typeface="Calibri"/>
                <a:cs typeface="Calibri"/>
                <a:sym typeface="Calibri"/>
              </a:rPr>
              <a:t>You need to choose which scenario you want to use – CEA in epidemics or CEA in population movement</a:t>
            </a:r>
          </a:p>
          <a:p>
            <a:pPr marL="0" lvl="0" indent="0" algn="l" rtl="0">
              <a:spcBef>
                <a:spcPts val="0"/>
              </a:spcBef>
              <a:spcAft>
                <a:spcPts val="0"/>
              </a:spcAft>
              <a:buNone/>
            </a:pPr>
            <a:endParaRPr lang="en-GB" sz="1800" b="1" i="0" u="none" strike="noStrike" cap="none" dirty="0">
              <a:solidFill>
                <a:schemeClr val="dk1"/>
              </a:solidFill>
              <a:effectLst/>
              <a:latin typeface="+mn-lt"/>
              <a:ea typeface="Calibri"/>
              <a:cs typeface="Calibri"/>
              <a:sym typeface="Calibri"/>
            </a:endParaRPr>
          </a:p>
          <a:p>
            <a:pPr marL="0" marR="0" lvl="0" indent="0" algn="l" defTabSz="914400" rtl="0" eaLnBrk="0" fontAlgn="base" latinLnBrk="0" hangingPunct="0">
              <a:lnSpc>
                <a:spcPct val="100000"/>
              </a:lnSpc>
              <a:spcBef>
                <a:spcPts val="0"/>
              </a:spcBef>
              <a:spcAft>
                <a:spcPts val="0"/>
              </a:spcAft>
              <a:buClrTx/>
              <a:buSzTx/>
              <a:buFontTx/>
              <a:buNone/>
              <a:tabLst/>
              <a:defRPr/>
            </a:pPr>
            <a:r>
              <a:rPr lang="en-GB" sz="1800" b="1" dirty="0"/>
              <a:t>Take time to explain the tasks clearly to participants in plenary before they break into groups. Remind them to build on previous information they already know about Alexa and Alexa Red Cross from from the previous task.</a:t>
            </a:r>
          </a:p>
          <a:p>
            <a:pPr marL="0" lvl="0" indent="0" algn="l" rtl="0">
              <a:spcBef>
                <a:spcPts val="540"/>
              </a:spcBef>
              <a:spcAft>
                <a:spcPts val="0"/>
              </a:spcAft>
              <a:buClr>
                <a:schemeClr val="dk1"/>
              </a:buClr>
              <a:buSzPts val="1800"/>
              <a:buFont typeface="Calibri"/>
              <a:buNone/>
            </a:pPr>
            <a:endParaRPr dirty="0"/>
          </a:p>
        </p:txBody>
      </p:sp>
      <p:sp>
        <p:nvSpPr>
          <p:cNvPr id="446" name="Google Shape;446;p19:notes"/>
          <p:cNvSpPr txBox="1">
            <a:spLocks noGrp="1"/>
          </p:cNvSpPr>
          <p:nvPr>
            <p:ph type="sldNum" idx="12"/>
          </p:nvPr>
        </p:nvSpPr>
        <p:spPr>
          <a:xfrm>
            <a:off x="3777607" y="9428584"/>
            <a:ext cx="2889938" cy="498055"/>
          </a:xfrm>
          <a:prstGeom prst="rect">
            <a:avLst/>
          </a:prstGeom>
          <a:noFill/>
          <a:ln>
            <a:noFill/>
          </a:ln>
        </p:spPr>
        <p:txBody>
          <a:bodyPr spcFirstLastPara="1" wrap="square" lIns="91425" tIns="45700" rIns="91425" bIns="45700" anchor="b" anchorCtr="0">
            <a:noAutofit/>
          </a:bodyPr>
          <a:lstStyle/>
          <a:p>
            <a:pPr marL="0" marR="0" lvl="0" indent="0" algn="r" defTabSz="914400" rtl="0" eaLnBrk="1" fontAlgn="base" latinLnBrk="0" hangingPunct="1">
              <a:lnSpc>
                <a:spcPct val="100000"/>
              </a:lnSpc>
              <a:spcBef>
                <a:spcPts val="0"/>
              </a:spcBef>
              <a:spcAft>
                <a:spcPts val="0"/>
              </a:spcAft>
              <a:buClrTx/>
              <a:buSzTx/>
              <a:buFontTx/>
              <a:buNone/>
              <a:tabLst/>
              <a:defRPr/>
            </a:pPr>
            <a:fld id="{00000000-1234-1234-1234-123412341234}" type="slidenum">
              <a:rPr kumimoji="0" lang="en-GB" sz="1200" b="0" i="0" u="none" strike="noStrike" kern="1200" cap="none" spc="0" normalizeH="0" baseline="0" noProof="0">
                <a:ln>
                  <a:noFill/>
                </a:ln>
                <a:solidFill>
                  <a:prstClr val="black"/>
                </a:solidFill>
                <a:effectLst/>
                <a:uLnTx/>
                <a:uFillTx/>
                <a:latin typeface="Calibri" panose="020F0502020204030204" pitchFamily="34" charset="0"/>
                <a:ea typeface="+mn-ea"/>
                <a:cs typeface="+mn-cs"/>
              </a:rPr>
              <a:pPr marL="0" marR="0" lvl="0" indent="0" algn="r" defTabSz="914400" rtl="0" eaLnBrk="1" fontAlgn="base" latinLnBrk="0" hangingPunct="1">
                <a:lnSpc>
                  <a:spcPct val="100000"/>
                </a:lnSpc>
                <a:spcBef>
                  <a:spcPts val="0"/>
                </a:spcBef>
                <a:spcAft>
                  <a:spcPts val="0"/>
                </a:spcAft>
                <a:buClrTx/>
                <a:buSzTx/>
                <a:buFontTx/>
                <a:buNone/>
                <a:tabLst/>
                <a:defRPr/>
              </a:pPr>
              <a:t>72</a:t>
            </a:fld>
            <a:endParaRPr kumimoji="0" sz="1200" b="0" i="0" u="none" strike="noStrike" kern="1200" cap="none" spc="0" normalizeH="0" baseline="0" noProof="0">
              <a:ln>
                <a:noFill/>
              </a:ln>
              <a:solidFill>
                <a:prstClr val="black"/>
              </a:solidFill>
              <a:effectLst/>
              <a:uLnTx/>
              <a:uFillTx/>
              <a:latin typeface="Calibri" panose="020F0502020204030204" pitchFamily="34" charset="0"/>
              <a:ea typeface="+mn-ea"/>
              <a:cs typeface="+mn-cs"/>
            </a:endParaRPr>
          </a:p>
        </p:txBody>
      </p:sp>
    </p:spTree>
    <p:extLst>
      <p:ext uri="{BB962C8B-B14F-4D97-AF65-F5344CB8AC3E}">
        <p14:creationId xmlns:p14="http://schemas.microsoft.com/office/powerpoint/2010/main" val="1194892914"/>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a:defRPr/>
            </a:pPr>
            <a:fld id="{13174689-BECC-4390-B3B9-306A17FD432A}" type="slidenum">
              <a:rPr lang="en-US" altLang="ru-RU" smtClean="0"/>
              <a:pPr>
                <a:defRPr/>
              </a:pPr>
              <a:t>73</a:t>
            </a:fld>
            <a:endParaRPr lang="en-US" altLang="ru-RU"/>
          </a:p>
        </p:txBody>
      </p:sp>
    </p:spTree>
    <p:extLst>
      <p:ext uri="{BB962C8B-B14F-4D97-AF65-F5344CB8AC3E}">
        <p14:creationId xmlns:p14="http://schemas.microsoft.com/office/powerpoint/2010/main" val="3517261125"/>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50000"/>
              </a:spcBef>
            </a:pPr>
            <a:r>
              <a:rPr lang="en-GB" sz="1800" b="1" dirty="0">
                <a:latin typeface="Calibri" charset="0"/>
                <a:ea typeface="ＭＳ Ｐゴシック" charset="0"/>
              </a:rPr>
              <a:t>FACILITATOR NOTES</a:t>
            </a:r>
          </a:p>
          <a:p>
            <a:endParaRPr lang="en-GB" sz="1805" b="1" kern="1200" dirty="0">
              <a:solidFill>
                <a:schemeClr val="tx1"/>
              </a:solidFill>
              <a:effectLst/>
              <a:latin typeface="+mn-lt"/>
              <a:ea typeface="+mn-ea"/>
              <a:cs typeface="+mn-cs"/>
            </a:endParaRPr>
          </a:p>
          <a:p>
            <a:r>
              <a:rPr lang="en-GB" sz="2000" b="1" kern="1200" dirty="0">
                <a:solidFill>
                  <a:schemeClr val="tx1"/>
                </a:solidFill>
                <a:effectLst/>
                <a:latin typeface="+mn-lt"/>
                <a:ea typeface="+mn-ea"/>
                <a:cs typeface="+mn-cs"/>
              </a:rPr>
              <a:t>CEA Minimum Action in Emergencies #</a:t>
            </a:r>
            <a:r>
              <a:rPr lang="en-GB" sz="1805" b="1" kern="1200" dirty="0">
                <a:solidFill>
                  <a:schemeClr val="tx1"/>
                </a:solidFill>
                <a:effectLst/>
                <a:latin typeface="+mn-lt"/>
                <a:ea typeface="+mn-ea"/>
                <a:cs typeface="+mn-cs"/>
              </a:rPr>
              <a:t>7. Regularly share information about the response with the community, using the best approaches for different groups</a:t>
            </a:r>
          </a:p>
          <a:p>
            <a:r>
              <a:rPr lang="en-GB" sz="1805" kern="1200" dirty="0">
                <a:solidFill>
                  <a:schemeClr val="tx1"/>
                </a:solidFill>
                <a:effectLst/>
                <a:latin typeface="+mn-lt"/>
                <a:ea typeface="+mn-ea"/>
                <a:cs typeface="+mn-cs"/>
              </a:rPr>
              <a:t>Not sharing information with communities about the response can lead to rumours, unrealistic expectations, and a breakdown of trust between the community and the National Society.</a:t>
            </a:r>
          </a:p>
          <a:p>
            <a:r>
              <a:rPr lang="en-GB" sz="1805" kern="1200" dirty="0">
                <a:solidFill>
                  <a:schemeClr val="tx1"/>
                </a:solidFill>
                <a:effectLst/>
                <a:latin typeface="+mn-lt"/>
                <a:ea typeface="+mn-ea"/>
                <a:cs typeface="+mn-cs"/>
              </a:rPr>
              <a:t> </a:t>
            </a:r>
          </a:p>
          <a:p>
            <a:r>
              <a:rPr lang="en-GB" sz="1805" b="1" kern="1200" dirty="0">
                <a:solidFill>
                  <a:schemeClr val="tx1"/>
                </a:solidFill>
                <a:effectLst/>
                <a:latin typeface="+mn-lt"/>
                <a:ea typeface="+mn-ea"/>
                <a:cs typeface="+mn-cs"/>
              </a:rPr>
              <a:t>AT A MINIMUM WHEN CAPACITY, TIME AND RESOURCES ARE LIMITED</a:t>
            </a:r>
          </a:p>
          <a:p>
            <a:pPr marL="342900" indent="-342900">
              <a:buFont typeface="Arial" panose="020B0604020202020204" pitchFamily="34" charset="0"/>
              <a:buChar char="•"/>
            </a:pPr>
            <a:r>
              <a:rPr lang="en-GB" sz="1805" b="1" kern="1200" dirty="0">
                <a:solidFill>
                  <a:schemeClr val="tx1"/>
                </a:solidFill>
                <a:effectLst/>
                <a:latin typeface="+mn-lt"/>
                <a:ea typeface="+mn-ea"/>
                <a:cs typeface="+mn-cs"/>
              </a:rPr>
              <a:t>Keep sharing information about the response through multiple channels</a:t>
            </a:r>
            <a:endParaRPr lang="en-GB" sz="1805" kern="1200" dirty="0">
              <a:solidFill>
                <a:schemeClr val="tx1"/>
              </a:solidFill>
              <a:effectLst/>
              <a:latin typeface="+mn-lt"/>
              <a:ea typeface="+mn-ea"/>
              <a:cs typeface="+mn-cs"/>
            </a:endParaRPr>
          </a:p>
          <a:p>
            <a:pPr marL="1030517" lvl="1" indent="-342900">
              <a:buFont typeface="Arial" panose="020B0604020202020204" pitchFamily="34" charset="0"/>
              <a:buChar char="•"/>
            </a:pPr>
            <a:r>
              <a:rPr lang="en-GB" sz="1805" kern="1200" dirty="0">
                <a:solidFill>
                  <a:schemeClr val="tx1"/>
                </a:solidFill>
                <a:effectLst/>
                <a:latin typeface="+mn-lt"/>
                <a:ea typeface="+mn-ea"/>
                <a:cs typeface="+mn-cs"/>
              </a:rPr>
              <a:t>Systematically share information on the response using multiple communication channels, and make sure information is clear, simple and in local languages. </a:t>
            </a:r>
          </a:p>
          <a:p>
            <a:pPr marL="1030517" lvl="1" indent="-342900">
              <a:buFont typeface="Arial" panose="020B0604020202020204" pitchFamily="34" charset="0"/>
              <a:buChar char="•"/>
            </a:pPr>
            <a:r>
              <a:rPr lang="en-GB" sz="1805" kern="1200" dirty="0">
                <a:solidFill>
                  <a:schemeClr val="tx1"/>
                </a:solidFill>
                <a:effectLst/>
                <a:latin typeface="+mn-lt"/>
                <a:ea typeface="+mn-ea"/>
                <a:cs typeface="+mn-cs"/>
              </a:rPr>
              <a:t>Make sure community volunteers are also kept informed so they can share accurate information with the community. </a:t>
            </a:r>
          </a:p>
          <a:p>
            <a:r>
              <a:rPr lang="en-GB" sz="1805" kern="1200" dirty="0">
                <a:solidFill>
                  <a:schemeClr val="tx1"/>
                </a:solidFill>
                <a:effectLst/>
                <a:latin typeface="+mn-lt"/>
                <a:ea typeface="+mn-ea"/>
                <a:cs typeface="+mn-cs"/>
              </a:rPr>
              <a:t> </a:t>
            </a:r>
          </a:p>
          <a:p>
            <a:pPr marL="342900" indent="-342900">
              <a:buFont typeface="Arial" panose="020B0604020202020204" pitchFamily="34" charset="0"/>
              <a:buChar char="•"/>
            </a:pPr>
            <a:r>
              <a:rPr lang="en-GB" sz="1805" b="1" kern="1200" dirty="0">
                <a:solidFill>
                  <a:schemeClr val="tx1"/>
                </a:solidFill>
                <a:effectLst/>
                <a:latin typeface="+mn-lt"/>
                <a:ea typeface="+mn-ea"/>
                <a:cs typeface="+mn-cs"/>
              </a:rPr>
              <a:t>Communicate clearly when the response is ending and other sources of support</a:t>
            </a:r>
            <a:endParaRPr lang="en-GB" sz="1805" kern="1200" dirty="0">
              <a:solidFill>
                <a:schemeClr val="tx1"/>
              </a:solidFill>
              <a:effectLst/>
              <a:latin typeface="+mn-lt"/>
              <a:ea typeface="+mn-ea"/>
              <a:cs typeface="+mn-cs"/>
            </a:endParaRPr>
          </a:p>
          <a:p>
            <a:pPr marL="1030517" lvl="1" indent="-342900">
              <a:buFont typeface="Arial" panose="020B0604020202020204" pitchFamily="34" charset="0"/>
              <a:buChar char="•"/>
            </a:pPr>
            <a:r>
              <a:rPr lang="en-GB" sz="1805" kern="1200" dirty="0">
                <a:solidFill>
                  <a:schemeClr val="tx1"/>
                </a:solidFill>
                <a:effectLst/>
                <a:latin typeface="+mn-lt"/>
                <a:ea typeface="+mn-ea"/>
                <a:cs typeface="+mn-cs"/>
              </a:rPr>
              <a:t>Communicate clearly when the operation is ending, what will be handed over, who the community can contact in case of issues and sources or referrals for ongoing support. Staff and volunteers should be kept informed too, so they can accurately answer community questions. Ending the operation without warning, can harm the relationship between the National Society and the community.</a:t>
            </a:r>
          </a:p>
          <a:p>
            <a:r>
              <a:rPr lang="en-GB" sz="1805" kern="1200" dirty="0">
                <a:solidFill>
                  <a:schemeClr val="tx1"/>
                </a:solidFill>
                <a:effectLst/>
                <a:latin typeface="+mn-lt"/>
                <a:ea typeface="+mn-ea"/>
                <a:cs typeface="+mn-cs"/>
              </a:rPr>
              <a:t> </a:t>
            </a:r>
          </a:p>
          <a:p>
            <a:r>
              <a:rPr lang="en-GB" sz="1805" b="1" kern="1200" dirty="0">
                <a:solidFill>
                  <a:schemeClr val="tx1"/>
                </a:solidFill>
                <a:effectLst/>
                <a:latin typeface="+mn-lt"/>
                <a:ea typeface="+mn-ea"/>
                <a:cs typeface="+mn-cs"/>
              </a:rPr>
              <a:t>ADVANCED WHEN THERE IS MORE CAPACITY, TIME, AND RESOURCES</a:t>
            </a:r>
          </a:p>
          <a:p>
            <a:pPr marL="342900" indent="-342900">
              <a:buFont typeface="Arial" panose="020B0604020202020204" pitchFamily="34" charset="0"/>
              <a:buChar char="•"/>
            </a:pPr>
            <a:r>
              <a:rPr lang="en-GB" sz="1805" b="1" kern="1200" dirty="0">
                <a:solidFill>
                  <a:schemeClr val="tx1"/>
                </a:solidFill>
                <a:effectLst/>
                <a:latin typeface="+mn-lt"/>
                <a:ea typeface="+mn-ea"/>
                <a:cs typeface="+mn-cs"/>
              </a:rPr>
              <a:t>Test and review communication approaches</a:t>
            </a:r>
            <a:endParaRPr lang="en-GB" sz="1805" kern="1200" dirty="0">
              <a:solidFill>
                <a:schemeClr val="tx1"/>
              </a:solidFill>
              <a:effectLst/>
              <a:latin typeface="+mn-lt"/>
              <a:ea typeface="+mn-ea"/>
              <a:cs typeface="+mn-cs"/>
            </a:endParaRPr>
          </a:p>
          <a:p>
            <a:pPr marL="1030517" lvl="1" indent="-342900">
              <a:buFont typeface="Arial" panose="020B0604020202020204" pitchFamily="34" charset="0"/>
              <a:buChar char="•"/>
            </a:pPr>
            <a:r>
              <a:rPr lang="en-GB" sz="1805" kern="1200" dirty="0">
                <a:solidFill>
                  <a:schemeClr val="tx1"/>
                </a:solidFill>
                <a:effectLst/>
                <a:latin typeface="+mn-lt"/>
                <a:ea typeface="+mn-ea"/>
                <a:cs typeface="+mn-cs"/>
              </a:rPr>
              <a:t>Regularly check the operation is using the most trusted and preferred channels, approaches, and languages to reach different groups and that the information shared is received, understood and useful. Communication approaches may need to be adapted as the impact of the emergency changes and the situation evolves.</a:t>
            </a:r>
          </a:p>
          <a:p>
            <a:pPr>
              <a:spcBef>
                <a:spcPct val="50000"/>
              </a:spcBef>
            </a:pPr>
            <a:endParaRPr lang="en-US" sz="1800" dirty="0"/>
          </a:p>
          <a:p>
            <a:pPr marL="342900" lvl="0" indent="-342900">
              <a:buFont typeface="Arial" panose="020B0604020202020204" pitchFamily="34" charset="0"/>
              <a:buChar char="•"/>
            </a:pPr>
            <a:endParaRPr lang="en-GB" sz="1805" kern="1200" dirty="0">
              <a:solidFill>
                <a:schemeClr val="tx1"/>
              </a:solidFill>
              <a:effectLst/>
              <a:latin typeface="+mn-lt"/>
              <a:ea typeface="+mn-ea"/>
              <a:cs typeface="+mn-cs"/>
            </a:endParaRPr>
          </a:p>
          <a:p>
            <a:pPr marL="1030517" lvl="1" indent="-342900">
              <a:buFont typeface="Arial" panose="020B0604020202020204" pitchFamily="34" charset="0"/>
              <a:buChar char="•"/>
            </a:pPr>
            <a:endParaRPr lang="en-US" b="0" dirty="0"/>
          </a:p>
          <a:p>
            <a:pPr marL="342900" indent="-342900">
              <a:buFont typeface="Arial" panose="020B0604020202020204" pitchFamily="34" charset="0"/>
              <a:buChar char="•"/>
            </a:pPr>
            <a:endParaRPr lang="en-US" dirty="0"/>
          </a:p>
          <a:p>
            <a:pPr marL="0" indent="0">
              <a:buFont typeface="Arial" panose="020B0604020202020204" pitchFamily="34" charset="0"/>
              <a:buNone/>
            </a:pPr>
            <a:endParaRPr lang="en-US" dirty="0"/>
          </a:p>
          <a:p>
            <a:pPr marL="342900" indent="-342900">
              <a:buFont typeface="Arial" panose="020B0604020202020204" pitchFamily="34" charset="0"/>
              <a:buChar char="•"/>
            </a:pPr>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13174689-BECC-4390-B3B9-306A17FD432A}" type="slidenum">
              <a:rPr kumimoji="0" lang="en-US" altLang="ru-RU" sz="1200" b="0" i="0" u="none" strike="noStrike" kern="1200" cap="none" spc="0" normalizeH="0" baseline="0" noProof="0" smtClean="0">
                <a:ln>
                  <a:noFill/>
                </a:ln>
                <a:solidFill>
                  <a:prstClr val="black"/>
                </a:solidFill>
                <a:effectLst/>
                <a:uLnTx/>
                <a:uFillTx/>
                <a:latin typeface="Calibri" panose="020F0502020204030204" pitchFamily="34"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75</a:t>
            </a:fld>
            <a:endParaRPr kumimoji="0" lang="en-US" altLang="ru-RU" sz="1200" b="0" i="0" u="none" strike="noStrike" kern="1200" cap="none" spc="0" normalizeH="0" baseline="0" noProof="0">
              <a:ln>
                <a:noFill/>
              </a:ln>
              <a:solidFill>
                <a:prstClr val="black"/>
              </a:solidFill>
              <a:effectLst/>
              <a:uLnTx/>
              <a:uFillTx/>
              <a:latin typeface="Calibri" panose="020F0502020204030204" pitchFamily="34" charset="0"/>
              <a:ea typeface="+mn-ea"/>
              <a:cs typeface="+mn-cs"/>
            </a:endParaRPr>
          </a:p>
        </p:txBody>
      </p:sp>
    </p:spTree>
    <p:extLst>
      <p:ext uri="{BB962C8B-B14F-4D97-AF65-F5344CB8AC3E}">
        <p14:creationId xmlns:p14="http://schemas.microsoft.com/office/powerpoint/2010/main" val="286454666"/>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a:t>FACILITATOR NOTES</a:t>
            </a:r>
          </a:p>
          <a:p>
            <a:endParaRPr lang="en-GB" dirty="0"/>
          </a:p>
          <a:p>
            <a:pPr marL="342900" indent="-342900">
              <a:buFont typeface="Arial" panose="020B0604020202020204" pitchFamily="34" charset="0"/>
              <a:buChar char="•"/>
            </a:pPr>
            <a:r>
              <a:rPr lang="en-GB" b="1" dirty="0"/>
              <a:t>BEFORE</a:t>
            </a:r>
            <a:r>
              <a:rPr lang="en-GB" dirty="0"/>
              <a:t> showing the content on the slide, use the chat box to ask participants to first suggest what type of operational information we should be sharing with communities about the operation? </a:t>
            </a:r>
          </a:p>
          <a:p>
            <a:pPr marL="342900" indent="-342900">
              <a:buFont typeface="Arial" panose="020B0604020202020204" pitchFamily="34" charset="0"/>
              <a:buChar char="•"/>
            </a:pPr>
            <a:r>
              <a:rPr lang="en-GB" dirty="0"/>
              <a:t>Then show the first box with the answers</a:t>
            </a:r>
          </a:p>
          <a:p>
            <a:pPr marL="342900" indent="-342900">
              <a:buFont typeface="Arial" panose="020B0604020202020204" pitchFamily="34" charset="0"/>
              <a:buChar char="•"/>
            </a:pPr>
            <a:endParaRPr lang="en-GB" dirty="0"/>
          </a:p>
          <a:p>
            <a:pPr marL="342900" indent="-342900">
              <a:buFont typeface="Arial" panose="020B0604020202020204" pitchFamily="34" charset="0"/>
              <a:buChar char="•"/>
            </a:pPr>
            <a:r>
              <a:rPr lang="en-GB" dirty="0"/>
              <a:t>Then ask participants to type in the chat when should information be shared? So how frequently and at what times? </a:t>
            </a:r>
          </a:p>
          <a:p>
            <a:pPr marL="342900" indent="-342900">
              <a:buFont typeface="Arial" panose="020B0604020202020204" pitchFamily="34" charset="0"/>
              <a:buChar char="•"/>
            </a:pPr>
            <a:r>
              <a:rPr lang="en-GB" dirty="0"/>
              <a:t>Then show the answers in the box</a:t>
            </a:r>
          </a:p>
          <a:p>
            <a:pPr marL="342900" indent="-342900">
              <a:buFont typeface="Arial" panose="020B0604020202020204" pitchFamily="34" charset="0"/>
              <a:buChar char="•"/>
            </a:pPr>
            <a:endParaRPr lang="en-GB" dirty="0"/>
          </a:p>
          <a:p>
            <a:pPr marL="342900" indent="-342900">
              <a:buFont typeface="Arial" panose="020B0604020202020204" pitchFamily="34" charset="0"/>
              <a:buChar char="•"/>
            </a:pPr>
            <a:r>
              <a:rPr lang="en-GB" dirty="0"/>
              <a:t>Finally click through and show the tips on how to share information in a good way</a:t>
            </a:r>
          </a:p>
          <a:p>
            <a:pPr marL="0"/>
            <a:endParaRPr lang="en-GB" dirty="0"/>
          </a:p>
          <a:p>
            <a:pPr marL="0">
              <a:spcBef>
                <a:spcPts val="0"/>
              </a:spcBef>
            </a:pPr>
            <a:r>
              <a:rPr lang="en-GB" sz="2000" b="1" i="0" u="none" strike="noStrike" cap="none" dirty="0">
                <a:solidFill>
                  <a:schemeClr val="dk1"/>
                </a:solidFill>
                <a:effectLst/>
                <a:latin typeface="+mn-lt"/>
                <a:ea typeface="Calibri"/>
                <a:cs typeface="Calibri"/>
                <a:sym typeface="Calibri"/>
              </a:rPr>
              <a:t>What information should be shared?</a:t>
            </a:r>
            <a:endParaRPr lang="en-GB" sz="2000" b="0" i="0" u="none" strike="noStrike" cap="none" dirty="0">
              <a:solidFill>
                <a:schemeClr val="dk1"/>
              </a:solidFill>
              <a:effectLst/>
              <a:latin typeface="+mn-lt"/>
              <a:ea typeface="Calibri"/>
              <a:cs typeface="Calibri"/>
              <a:sym typeface="Calibri"/>
            </a:endParaRPr>
          </a:p>
          <a:p>
            <a:pPr marL="342900" lvl="0" indent="-342900" algn="l" rtl="0" eaLnBrk="0" fontAlgn="base" hangingPunct="0">
              <a:spcBef>
                <a:spcPct val="30000"/>
              </a:spcBef>
              <a:spcAft>
                <a:spcPct val="0"/>
              </a:spcAft>
              <a:buFont typeface="Arial" panose="020B0604020202020204" pitchFamily="34" charset="0"/>
              <a:buChar char="•"/>
            </a:pPr>
            <a:r>
              <a:rPr lang="en-GB" sz="1805" kern="1200" dirty="0">
                <a:solidFill>
                  <a:schemeClr val="tx1"/>
                </a:solidFill>
                <a:latin typeface="+mn-lt"/>
                <a:ea typeface="+mn-ea"/>
                <a:cs typeface="+mn-cs"/>
                <a:sym typeface="Calibri"/>
              </a:rPr>
              <a:t>Information about the operation plans and activities and how these are progressing throughout the response</a:t>
            </a:r>
          </a:p>
          <a:p>
            <a:pPr marL="342900" lvl="0" indent="-342900" algn="l" rtl="0" eaLnBrk="0" fontAlgn="base" hangingPunct="0">
              <a:spcBef>
                <a:spcPct val="30000"/>
              </a:spcBef>
              <a:spcAft>
                <a:spcPct val="0"/>
              </a:spcAft>
              <a:buFont typeface="Arial" panose="020B0604020202020204" pitchFamily="34" charset="0"/>
              <a:buChar char="•"/>
            </a:pPr>
            <a:r>
              <a:rPr lang="en-GB" sz="1805" kern="1200" dirty="0">
                <a:solidFill>
                  <a:schemeClr val="tx1"/>
                </a:solidFill>
                <a:latin typeface="+mn-lt"/>
                <a:ea typeface="+mn-ea"/>
                <a:cs typeface="+mn-cs"/>
                <a:sym typeface="Calibri"/>
              </a:rPr>
              <a:t>Selection criteria being used and processes for any distributions, including when these will happen, how they will be managed, and the process people should follow</a:t>
            </a:r>
          </a:p>
          <a:p>
            <a:pPr marL="342900" lvl="0" indent="-342900" algn="l" rtl="0" eaLnBrk="0" fontAlgn="base" hangingPunct="0">
              <a:spcBef>
                <a:spcPct val="30000"/>
              </a:spcBef>
              <a:spcAft>
                <a:spcPct val="0"/>
              </a:spcAft>
              <a:buFont typeface="Arial" panose="020B0604020202020204" pitchFamily="34" charset="0"/>
              <a:buChar char="•"/>
            </a:pPr>
            <a:r>
              <a:rPr lang="en-GB" sz="1805" kern="1200" dirty="0">
                <a:solidFill>
                  <a:schemeClr val="tx1"/>
                </a:solidFill>
                <a:latin typeface="+mn-lt"/>
                <a:ea typeface="+mn-ea"/>
                <a:cs typeface="+mn-cs"/>
                <a:sym typeface="Calibri"/>
              </a:rPr>
              <a:t>Details of delays or challenges and the impact these are having on activities </a:t>
            </a:r>
          </a:p>
          <a:p>
            <a:pPr marL="342900" lvl="0" indent="-342900" algn="l" rtl="0" eaLnBrk="0" fontAlgn="base" hangingPunct="0">
              <a:spcBef>
                <a:spcPct val="30000"/>
              </a:spcBef>
              <a:spcAft>
                <a:spcPct val="0"/>
              </a:spcAft>
              <a:buFont typeface="Arial" panose="020B0604020202020204" pitchFamily="34" charset="0"/>
              <a:buChar char="•"/>
            </a:pPr>
            <a:r>
              <a:rPr lang="en-GB" sz="1805" kern="1200" dirty="0">
                <a:solidFill>
                  <a:schemeClr val="tx1"/>
                </a:solidFill>
                <a:latin typeface="+mn-lt"/>
                <a:ea typeface="+mn-ea"/>
                <a:cs typeface="+mn-cs"/>
                <a:sym typeface="Calibri"/>
              </a:rPr>
              <a:t>People’s rights and entitlements i.e., aid is free, what support they can expect to receive, people have a right to be treated with dignity, they have a right to complain etc </a:t>
            </a:r>
          </a:p>
          <a:p>
            <a:pPr marL="342900" lvl="0" indent="-342900" algn="l" rtl="0" eaLnBrk="0" fontAlgn="base" hangingPunct="0">
              <a:spcBef>
                <a:spcPct val="30000"/>
              </a:spcBef>
              <a:spcAft>
                <a:spcPct val="0"/>
              </a:spcAft>
              <a:buFont typeface="Arial" panose="020B0604020202020204" pitchFamily="34" charset="0"/>
              <a:buChar char="•"/>
            </a:pPr>
            <a:r>
              <a:rPr lang="en-GB" sz="1805" kern="1200" dirty="0">
                <a:solidFill>
                  <a:schemeClr val="tx1"/>
                </a:solidFill>
                <a:latin typeface="+mn-lt"/>
                <a:ea typeface="+mn-ea"/>
                <a:cs typeface="+mn-cs"/>
                <a:sym typeface="Calibri"/>
              </a:rPr>
              <a:t>How people can participate, including who the committees or representatives are and what their roles and responsibilities are</a:t>
            </a:r>
          </a:p>
          <a:p>
            <a:pPr marL="342900" lvl="0" indent="-342900" algn="l" rtl="0" eaLnBrk="0" fontAlgn="base" hangingPunct="0">
              <a:spcBef>
                <a:spcPct val="30000"/>
              </a:spcBef>
              <a:spcAft>
                <a:spcPct val="0"/>
              </a:spcAft>
              <a:buFont typeface="Arial" panose="020B0604020202020204" pitchFamily="34" charset="0"/>
              <a:buChar char="•"/>
            </a:pPr>
            <a:r>
              <a:rPr lang="en-GB" sz="1805" kern="1200" dirty="0">
                <a:solidFill>
                  <a:schemeClr val="tx1"/>
                </a:solidFill>
                <a:latin typeface="+mn-lt"/>
                <a:ea typeface="+mn-ea"/>
                <a:cs typeface="+mn-cs"/>
                <a:sym typeface="Calibri"/>
              </a:rPr>
              <a:t>Details of the feedback mechanism, including how to access it, what happens with feedback, and when people can expect a reply</a:t>
            </a:r>
          </a:p>
          <a:p>
            <a:pPr marL="342900" lvl="0" indent="-342900" algn="l" rtl="0" eaLnBrk="0" fontAlgn="base" hangingPunct="0">
              <a:spcBef>
                <a:spcPct val="30000"/>
              </a:spcBef>
              <a:spcAft>
                <a:spcPct val="0"/>
              </a:spcAft>
              <a:buFont typeface="Arial" panose="020B0604020202020204" pitchFamily="34" charset="0"/>
              <a:buChar char="•"/>
            </a:pPr>
            <a:r>
              <a:rPr lang="en-GB" sz="1805" kern="1200" dirty="0">
                <a:solidFill>
                  <a:schemeClr val="tx1"/>
                </a:solidFill>
                <a:latin typeface="+mn-lt"/>
                <a:ea typeface="+mn-ea"/>
                <a:cs typeface="+mn-cs"/>
                <a:sym typeface="Calibri"/>
              </a:rPr>
              <a:t>When the response will end and what will be handed over</a:t>
            </a:r>
          </a:p>
          <a:p>
            <a:pPr marL="0">
              <a:spcBef>
                <a:spcPts val="0"/>
              </a:spcBef>
            </a:pPr>
            <a:r>
              <a:rPr lang="en-GB" sz="2000" b="0" i="0" u="none" strike="noStrike" cap="none" dirty="0">
                <a:solidFill>
                  <a:schemeClr val="dk1"/>
                </a:solidFill>
                <a:effectLst/>
                <a:latin typeface="+mn-lt"/>
                <a:ea typeface="Calibri"/>
                <a:cs typeface="Calibri"/>
                <a:sym typeface="Calibri"/>
              </a:rPr>
              <a:t> </a:t>
            </a:r>
          </a:p>
          <a:p>
            <a:pPr marL="0">
              <a:spcBef>
                <a:spcPts val="0"/>
              </a:spcBef>
            </a:pPr>
            <a:r>
              <a:rPr lang="en-GB" sz="2000" b="1" i="0" u="none" strike="noStrike" cap="none" dirty="0">
                <a:solidFill>
                  <a:schemeClr val="dk1"/>
                </a:solidFill>
                <a:effectLst/>
                <a:latin typeface="+mn-lt"/>
                <a:ea typeface="Calibri"/>
                <a:cs typeface="Calibri"/>
                <a:sym typeface="Calibri"/>
              </a:rPr>
              <a:t>When should information be shared?</a:t>
            </a:r>
            <a:endParaRPr lang="en-GB" sz="2000" b="0" i="0" u="none" strike="noStrike" cap="none" dirty="0">
              <a:solidFill>
                <a:schemeClr val="dk1"/>
              </a:solidFill>
              <a:effectLst/>
              <a:latin typeface="+mn-lt"/>
              <a:ea typeface="Calibri"/>
              <a:cs typeface="Calibri"/>
              <a:sym typeface="Calibri"/>
            </a:endParaRPr>
          </a:p>
          <a:p>
            <a:pPr marL="114300" lvl="0" indent="-342900">
              <a:spcBef>
                <a:spcPts val="0"/>
              </a:spcBef>
              <a:buFont typeface="Arial" panose="020B0604020202020204" pitchFamily="34" charset="0"/>
              <a:buChar char="•"/>
            </a:pPr>
            <a:r>
              <a:rPr lang="en-GB" sz="2000" b="0" i="0" u="none" strike="noStrike" cap="none" dirty="0">
                <a:solidFill>
                  <a:schemeClr val="dk1"/>
                </a:solidFill>
                <a:effectLst/>
                <a:latin typeface="+mn-lt"/>
                <a:ea typeface="Calibri"/>
                <a:cs typeface="Calibri"/>
                <a:sym typeface="Calibri"/>
              </a:rPr>
              <a:t>Information should be shared regularly with communities throughout the operation. A good rule of thumb is:</a:t>
            </a:r>
          </a:p>
          <a:p>
            <a:pPr marL="1028700" lvl="3" indent="-342900">
              <a:spcBef>
                <a:spcPts val="0"/>
              </a:spcBef>
              <a:buFont typeface="Arial" panose="020B0604020202020204" pitchFamily="34" charset="0"/>
              <a:buChar char="•"/>
            </a:pPr>
            <a:r>
              <a:rPr lang="en-GB" sz="2000" b="0" i="0" u="none" strike="noStrike" cap="none" dirty="0">
                <a:solidFill>
                  <a:schemeClr val="dk1"/>
                </a:solidFill>
                <a:effectLst/>
                <a:latin typeface="+mn-lt"/>
                <a:ea typeface="Calibri"/>
                <a:cs typeface="Calibri"/>
                <a:sym typeface="Calibri"/>
              </a:rPr>
              <a:t>Monthly for longer operations lasting 3-4 months or more</a:t>
            </a:r>
          </a:p>
          <a:p>
            <a:pPr marL="1028700" lvl="3" indent="-342900">
              <a:spcBef>
                <a:spcPts val="0"/>
              </a:spcBef>
              <a:buFont typeface="Arial" panose="020B0604020202020204" pitchFamily="34" charset="0"/>
              <a:buChar char="•"/>
            </a:pPr>
            <a:r>
              <a:rPr lang="en-GB" sz="2000" b="0" i="0" u="none" strike="noStrike" cap="none" dirty="0">
                <a:solidFill>
                  <a:schemeClr val="dk1"/>
                </a:solidFill>
                <a:effectLst/>
                <a:latin typeface="+mn-lt"/>
                <a:ea typeface="Calibri"/>
                <a:cs typeface="Calibri"/>
                <a:sym typeface="Calibri"/>
              </a:rPr>
              <a:t>Weekly or every two weeks for fast-paced responses, lasting only a few months</a:t>
            </a:r>
          </a:p>
          <a:p>
            <a:pPr marL="114300" lvl="0" indent="-342900">
              <a:spcBef>
                <a:spcPts val="0"/>
              </a:spcBef>
              <a:buFont typeface="Arial" panose="020B0604020202020204" pitchFamily="34" charset="0"/>
              <a:buChar char="•"/>
            </a:pPr>
            <a:r>
              <a:rPr lang="en-GB" sz="2000" b="0" i="0" u="none" strike="noStrike" cap="none" dirty="0">
                <a:solidFill>
                  <a:schemeClr val="dk1"/>
                </a:solidFill>
                <a:effectLst/>
                <a:latin typeface="+mn-lt"/>
                <a:ea typeface="Calibri"/>
                <a:cs typeface="Calibri"/>
                <a:sym typeface="Calibri"/>
              </a:rPr>
              <a:t>There are key times when it’s important to communicate:</a:t>
            </a:r>
          </a:p>
          <a:p>
            <a:pPr marL="1028700" lvl="3" indent="-342900">
              <a:spcBef>
                <a:spcPts val="0"/>
              </a:spcBef>
              <a:buFont typeface="Arial" panose="020B0604020202020204" pitchFamily="34" charset="0"/>
              <a:buChar char="•"/>
            </a:pPr>
            <a:r>
              <a:rPr lang="en-GB" sz="2000" b="0" i="0" u="none" strike="noStrike" cap="none" dirty="0">
                <a:solidFill>
                  <a:schemeClr val="dk1"/>
                </a:solidFill>
                <a:effectLst/>
                <a:latin typeface="+mn-lt"/>
                <a:ea typeface="Calibri"/>
                <a:cs typeface="Calibri"/>
                <a:sym typeface="Calibri"/>
              </a:rPr>
              <a:t>At the start of implementation - especially if there has been a gap between planning and implementation or changes have been made to the plans</a:t>
            </a:r>
          </a:p>
          <a:p>
            <a:pPr marL="1028700" lvl="3" indent="-342900">
              <a:spcBef>
                <a:spcPts val="0"/>
              </a:spcBef>
              <a:buFont typeface="Arial" panose="020B0604020202020204" pitchFamily="34" charset="0"/>
              <a:buChar char="•"/>
            </a:pPr>
            <a:r>
              <a:rPr lang="en-GB" sz="2000" b="0" i="0" u="none" strike="noStrike" cap="none" dirty="0">
                <a:solidFill>
                  <a:schemeClr val="dk1"/>
                </a:solidFill>
                <a:effectLst/>
                <a:latin typeface="+mn-lt"/>
                <a:ea typeface="Calibri"/>
                <a:cs typeface="Calibri"/>
                <a:sym typeface="Calibri"/>
              </a:rPr>
              <a:t>Before the start of activities, including distributions, construction, clinic openings or health or hygiene campaigns</a:t>
            </a:r>
          </a:p>
          <a:p>
            <a:pPr marL="1028700" lvl="3" indent="-342900">
              <a:spcBef>
                <a:spcPts val="0"/>
              </a:spcBef>
              <a:buFont typeface="Arial" panose="020B0604020202020204" pitchFamily="34" charset="0"/>
              <a:buChar char="•"/>
            </a:pPr>
            <a:r>
              <a:rPr lang="en-GB" sz="2000" b="0" i="0" u="none" strike="noStrike" cap="none" dirty="0">
                <a:solidFill>
                  <a:schemeClr val="dk1"/>
                </a:solidFill>
                <a:effectLst/>
                <a:latin typeface="+mn-lt"/>
                <a:ea typeface="Calibri"/>
                <a:cs typeface="Calibri"/>
                <a:sym typeface="Calibri"/>
              </a:rPr>
              <a:t>When there are delays, problems, or changes</a:t>
            </a:r>
          </a:p>
          <a:p>
            <a:pPr marL="1028700" lvl="3" indent="-342900">
              <a:spcBef>
                <a:spcPts val="0"/>
              </a:spcBef>
              <a:buFont typeface="Arial" panose="020B0604020202020204" pitchFamily="34" charset="0"/>
              <a:buChar char="•"/>
            </a:pPr>
            <a:r>
              <a:rPr lang="en-GB" sz="2000" b="0" i="0" u="none" strike="noStrike" cap="none" dirty="0">
                <a:solidFill>
                  <a:schemeClr val="dk1"/>
                </a:solidFill>
                <a:effectLst/>
                <a:latin typeface="+mn-lt"/>
                <a:ea typeface="Calibri"/>
                <a:cs typeface="Calibri"/>
                <a:sym typeface="Calibri"/>
              </a:rPr>
              <a:t>When specific activities are stopping</a:t>
            </a:r>
          </a:p>
          <a:p>
            <a:pPr marL="1028700" lvl="3" indent="-342900">
              <a:spcBef>
                <a:spcPts val="0"/>
              </a:spcBef>
              <a:buFont typeface="Arial" panose="020B0604020202020204" pitchFamily="34" charset="0"/>
              <a:buChar char="•"/>
            </a:pPr>
            <a:r>
              <a:rPr lang="en-GB" sz="2000" b="0" i="0" u="none" strike="noStrike" cap="none" dirty="0">
                <a:solidFill>
                  <a:schemeClr val="dk1"/>
                </a:solidFill>
                <a:effectLst/>
                <a:latin typeface="+mn-lt"/>
                <a:ea typeface="Calibri"/>
                <a:cs typeface="Calibri"/>
                <a:sym typeface="Calibri"/>
              </a:rPr>
              <a:t>When the operation is closing</a:t>
            </a:r>
          </a:p>
          <a:p>
            <a:pPr marL="114300" lvl="0" indent="-342900">
              <a:spcBef>
                <a:spcPts val="0"/>
              </a:spcBef>
              <a:buFont typeface="Arial" panose="020B0604020202020204" pitchFamily="34" charset="0"/>
              <a:buChar char="•"/>
            </a:pPr>
            <a:r>
              <a:rPr lang="en-GB" sz="2000" b="0" i="0" u="none" strike="noStrike" cap="none" dirty="0">
                <a:solidFill>
                  <a:schemeClr val="dk1"/>
                </a:solidFill>
                <a:effectLst/>
                <a:latin typeface="+mn-lt"/>
                <a:ea typeface="Calibri"/>
                <a:cs typeface="Calibri"/>
                <a:sym typeface="Calibri"/>
              </a:rPr>
              <a:t>Information should be shared in time for people to prepare and act i.e., don’t share information about a distribution on the day it’s happening.</a:t>
            </a:r>
          </a:p>
          <a:p>
            <a:pPr marL="0">
              <a:spcBef>
                <a:spcPts val="0"/>
              </a:spcBef>
            </a:pPr>
            <a:r>
              <a:rPr lang="en-GB" sz="2000" b="0" i="0" u="none" strike="noStrike" cap="none" dirty="0">
                <a:solidFill>
                  <a:schemeClr val="dk1"/>
                </a:solidFill>
                <a:effectLst/>
                <a:latin typeface="+mn-lt"/>
                <a:ea typeface="Calibri"/>
                <a:cs typeface="Calibri"/>
                <a:sym typeface="Calibri"/>
              </a:rPr>
              <a:t> </a:t>
            </a:r>
          </a:p>
          <a:p>
            <a:pPr marL="0">
              <a:spcBef>
                <a:spcPts val="0"/>
              </a:spcBef>
            </a:pPr>
            <a:r>
              <a:rPr lang="en-GB" sz="2000" b="1" i="0" u="none" strike="noStrike" cap="none" dirty="0">
                <a:solidFill>
                  <a:schemeClr val="dk1"/>
                </a:solidFill>
                <a:effectLst/>
                <a:latin typeface="+mn-lt"/>
                <a:ea typeface="Calibri"/>
                <a:cs typeface="Calibri"/>
                <a:sym typeface="Calibri"/>
              </a:rPr>
              <a:t>How should information be shared?</a:t>
            </a:r>
            <a:endParaRPr lang="en-GB" sz="2000" b="0" i="0" u="none" strike="noStrike" cap="none" dirty="0">
              <a:solidFill>
                <a:schemeClr val="dk1"/>
              </a:solidFill>
              <a:effectLst/>
              <a:latin typeface="+mn-lt"/>
              <a:ea typeface="Calibri"/>
              <a:cs typeface="Calibri"/>
              <a:sym typeface="Calibri"/>
            </a:endParaRPr>
          </a:p>
          <a:p>
            <a:pPr marL="342900" marR="0" lvl="0" indent="-34290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GB" sz="1805" kern="1200" dirty="0">
                <a:solidFill>
                  <a:schemeClr val="tx1"/>
                </a:solidFill>
                <a:latin typeface="+mn-lt"/>
                <a:ea typeface="+mn-ea"/>
                <a:cs typeface="+mn-cs"/>
                <a:sym typeface="Calibri"/>
              </a:rPr>
              <a:t>Use clear, simple words in local languages, avoiding technical terms</a:t>
            </a:r>
          </a:p>
          <a:p>
            <a:pPr marL="342900" marR="0" lvl="0" indent="-34290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GB" sz="1805" kern="1200" dirty="0">
                <a:solidFill>
                  <a:schemeClr val="tx1"/>
                </a:solidFill>
                <a:effectLst/>
                <a:latin typeface="+mn-lt"/>
                <a:ea typeface="+mn-ea"/>
                <a:cs typeface="+mn-cs"/>
              </a:rPr>
              <a:t>Use multiple communication channels, as one channel will not reach everyone</a:t>
            </a:r>
            <a:r>
              <a:rPr lang="en-GB" dirty="0">
                <a:effectLst/>
              </a:rPr>
              <a:t> </a:t>
            </a:r>
            <a:endParaRPr lang="en-GB" sz="1805" kern="1200" dirty="0">
              <a:solidFill>
                <a:schemeClr val="tx1"/>
              </a:solidFill>
              <a:latin typeface="+mn-lt"/>
              <a:ea typeface="+mn-ea"/>
              <a:cs typeface="+mn-cs"/>
              <a:sym typeface="Calibri"/>
            </a:endParaRPr>
          </a:p>
          <a:p>
            <a:pPr marL="342900" lvl="0" indent="-342900" algn="l" rtl="0" eaLnBrk="0" fontAlgn="base" hangingPunct="0">
              <a:spcBef>
                <a:spcPct val="30000"/>
              </a:spcBef>
              <a:spcAft>
                <a:spcPct val="0"/>
              </a:spcAft>
              <a:buFont typeface="Arial" panose="020B0604020202020204" pitchFamily="34" charset="0"/>
              <a:buChar char="•"/>
            </a:pPr>
            <a:r>
              <a:rPr lang="en-GB" sz="1805" kern="1200" dirty="0">
                <a:solidFill>
                  <a:schemeClr val="tx1"/>
                </a:solidFill>
                <a:latin typeface="+mn-lt"/>
                <a:ea typeface="+mn-ea"/>
                <a:cs typeface="+mn-cs"/>
                <a:sym typeface="Calibri"/>
              </a:rPr>
              <a:t>Use the communication channels and sources suggested by the community during the assessment and planning phase</a:t>
            </a:r>
          </a:p>
          <a:p>
            <a:pPr marL="342900" lvl="0" indent="-342900" algn="l" rtl="0" eaLnBrk="0" fontAlgn="base" hangingPunct="0">
              <a:spcBef>
                <a:spcPct val="30000"/>
              </a:spcBef>
              <a:spcAft>
                <a:spcPct val="0"/>
              </a:spcAft>
              <a:buFont typeface="Arial" panose="020B0604020202020204" pitchFamily="34" charset="0"/>
              <a:buChar char="•"/>
            </a:pPr>
            <a:r>
              <a:rPr lang="en-GB" sz="1805" kern="1200" dirty="0">
                <a:solidFill>
                  <a:schemeClr val="tx1"/>
                </a:solidFill>
                <a:latin typeface="+mn-lt"/>
                <a:ea typeface="+mn-ea"/>
                <a:cs typeface="+mn-cs"/>
                <a:sym typeface="Calibri"/>
              </a:rPr>
              <a:t>Be aware of who might be excluded. For example, can people with disabilities attend meetings? Does everyone have access to a phone? Will male leaders share information with women? Does information need to be adapted to be suitable for children?</a:t>
            </a:r>
          </a:p>
          <a:p>
            <a:pPr marL="342900" lvl="0" indent="-342900" algn="l" rtl="0" eaLnBrk="0" fontAlgn="base" hangingPunct="0">
              <a:spcBef>
                <a:spcPct val="30000"/>
              </a:spcBef>
              <a:spcAft>
                <a:spcPct val="0"/>
              </a:spcAft>
              <a:buFont typeface="Arial" panose="020B0604020202020204" pitchFamily="34" charset="0"/>
              <a:buChar char="•"/>
            </a:pPr>
            <a:r>
              <a:rPr lang="en-GB" sz="1805" kern="1200" dirty="0">
                <a:solidFill>
                  <a:schemeClr val="tx1"/>
                </a:solidFill>
                <a:latin typeface="+mn-lt"/>
                <a:ea typeface="+mn-ea"/>
                <a:cs typeface="+mn-cs"/>
                <a:sym typeface="Calibri"/>
              </a:rPr>
              <a:t>Information can be a source of power, so don’t rely on one person to share important information. Find ways to communicate openly with the whole community, such as noticeboards or meetings</a:t>
            </a:r>
          </a:p>
          <a:p>
            <a:pPr marL="342900" lvl="0" indent="-342900" algn="l" rtl="0" eaLnBrk="0" fontAlgn="base" hangingPunct="0">
              <a:spcBef>
                <a:spcPct val="30000"/>
              </a:spcBef>
              <a:spcAft>
                <a:spcPct val="0"/>
              </a:spcAft>
              <a:buFont typeface="Arial" panose="020B0604020202020204" pitchFamily="34" charset="0"/>
              <a:buChar char="•"/>
            </a:pPr>
            <a:r>
              <a:rPr lang="en-GB" sz="1805" kern="1200" dirty="0">
                <a:solidFill>
                  <a:schemeClr val="tx1"/>
                </a:solidFill>
                <a:latin typeface="+mn-lt"/>
                <a:ea typeface="+mn-ea"/>
                <a:cs typeface="+mn-cs"/>
                <a:sym typeface="Calibri"/>
              </a:rPr>
              <a:t>Information should also be shared with volunteers </a:t>
            </a:r>
            <a:r>
              <a:rPr lang="en-GB" sz="1804" b="0" i="0" u="none" strike="noStrike" cap="none" dirty="0">
                <a:solidFill>
                  <a:schemeClr val="dk1"/>
                </a:solidFill>
                <a:effectLst/>
                <a:latin typeface="+mn-lt"/>
                <a:ea typeface="Calibri"/>
                <a:cs typeface="Calibri"/>
                <a:sym typeface="Calibri"/>
              </a:rPr>
              <a:t>so they can answer questions accurately when they’re delivering activities</a:t>
            </a:r>
          </a:p>
          <a:p>
            <a:pPr marL="342900" marR="0" lvl="0" indent="-34290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GB" sz="1805" kern="1200" dirty="0">
                <a:solidFill>
                  <a:schemeClr val="tx1"/>
                </a:solidFill>
                <a:latin typeface="+mn-lt"/>
                <a:ea typeface="+mn-ea"/>
                <a:cs typeface="+mn-cs"/>
              </a:rPr>
              <a:t>Regularly check the operation is using the most trusted and preferred channels, approaches, and languages to reach different groups and that the information shared is received, understood and useful. Communication approaches may need to be adapted as the impact of the emergency changes and the situation evolves.</a:t>
            </a:r>
          </a:p>
          <a:p>
            <a:pPr marL="114300" lvl="0" indent="-342900">
              <a:spcBef>
                <a:spcPts val="0"/>
              </a:spcBef>
              <a:buFont typeface="Arial" panose="020B0604020202020204" pitchFamily="34" charset="0"/>
              <a:buChar char="•"/>
            </a:pPr>
            <a:endParaRPr lang="en-GB" sz="2000" b="0" i="0" u="none" strike="noStrike" cap="none" dirty="0">
              <a:solidFill>
                <a:schemeClr val="dk1"/>
              </a:solidFill>
              <a:effectLst/>
              <a:latin typeface="+mn-lt"/>
              <a:ea typeface="Calibri"/>
              <a:cs typeface="Calibri"/>
              <a:sym typeface="Calibri"/>
            </a:endParaRPr>
          </a:p>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13174689-BECC-4390-B3B9-306A17FD432A}" type="slidenum">
              <a:rPr kumimoji="0" lang="en-US" altLang="ru-RU" sz="1200" b="0" i="0" u="none" strike="noStrike" kern="1200" cap="none" spc="0" normalizeH="0" baseline="0" noProof="0" smtClean="0">
                <a:ln>
                  <a:noFill/>
                </a:ln>
                <a:solidFill>
                  <a:prstClr val="black"/>
                </a:solidFill>
                <a:effectLst/>
                <a:uLnTx/>
                <a:uFillTx/>
                <a:latin typeface="Calibri" panose="020F0502020204030204" pitchFamily="34"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76</a:t>
            </a:fld>
            <a:endParaRPr kumimoji="0" lang="en-US" altLang="ru-RU" sz="1200" b="0" i="0" u="none" strike="noStrike" kern="1200" cap="none" spc="0" normalizeH="0" baseline="0" noProof="0">
              <a:ln>
                <a:noFill/>
              </a:ln>
              <a:solidFill>
                <a:prstClr val="black"/>
              </a:solidFill>
              <a:effectLst/>
              <a:uLnTx/>
              <a:uFillTx/>
              <a:latin typeface="Calibri" panose="020F0502020204030204" pitchFamily="34" charset="0"/>
              <a:ea typeface="+mn-ea"/>
              <a:cs typeface="+mn-cs"/>
            </a:endParaRPr>
          </a:p>
        </p:txBody>
      </p:sp>
    </p:spTree>
    <p:extLst>
      <p:ext uri="{BB962C8B-B14F-4D97-AF65-F5344CB8AC3E}">
        <p14:creationId xmlns:p14="http://schemas.microsoft.com/office/powerpoint/2010/main" val="656633779"/>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a:buFont typeface="Wingdings" charset="2"/>
              <a:buNone/>
            </a:pPr>
            <a:r>
              <a:rPr lang="en-US" sz="2000" b="1" dirty="0"/>
              <a:t>FACILITATOR NOTES</a:t>
            </a:r>
          </a:p>
          <a:p>
            <a:pPr marL="342900" lvl="0" indent="-342900">
              <a:buFont typeface="Arial" panose="020B0604020202020204" pitchFamily="34" charset="0"/>
              <a:buChar char="•"/>
            </a:pPr>
            <a:endParaRPr lang="en-US" sz="2000" b="1" dirty="0"/>
          </a:p>
          <a:p>
            <a:pPr marL="342900" lvl="0" indent="-342900">
              <a:buFont typeface="Arial" panose="020B0604020202020204" pitchFamily="34" charset="0"/>
              <a:buChar char="•"/>
            </a:pPr>
            <a:r>
              <a:rPr lang="en-US" sz="2000" b="1" dirty="0"/>
              <a:t>First ask participants if they can share any good practices for risk communication? Then show the contents on the slide</a:t>
            </a:r>
          </a:p>
          <a:p>
            <a:r>
              <a:rPr lang="en-US" sz="2000" kern="1200" dirty="0">
                <a:solidFill>
                  <a:schemeClr val="tx1"/>
                </a:solidFill>
                <a:effectLst/>
                <a:latin typeface="Times New Roman"/>
                <a:ea typeface="ＭＳ Ｐゴシック"/>
                <a:cs typeface="Times New Roman"/>
              </a:rPr>
              <a:t> </a:t>
            </a:r>
            <a:endParaRPr lang="en-GB" sz="2000" kern="1200" dirty="0">
              <a:solidFill>
                <a:schemeClr val="tx1"/>
              </a:solidFill>
              <a:effectLst/>
              <a:latin typeface="Times New Roman"/>
              <a:ea typeface="ＭＳ Ｐゴシック"/>
              <a:cs typeface="Times New Roman"/>
            </a:endParaRPr>
          </a:p>
          <a:p>
            <a:pPr marL="171450" indent="-171450">
              <a:buFont typeface="Arial" panose="020B0604020202020204" pitchFamily="34" charset="0"/>
              <a:buChar char="•"/>
            </a:pPr>
            <a:r>
              <a:rPr lang="en-GB" sz="2000" b="1" kern="1200" dirty="0">
                <a:solidFill>
                  <a:schemeClr val="tx1"/>
                </a:solidFill>
                <a:effectLst/>
                <a:latin typeface="Times New Roman"/>
                <a:ea typeface="ＭＳ Ｐゴシック"/>
                <a:cs typeface="Times New Roman"/>
              </a:rPr>
              <a:t>Move away from one-way messaging - </a:t>
            </a:r>
            <a:r>
              <a:rPr lang="en-GB" sz="2000" dirty="0"/>
              <a:t>For effective behaviour change and risk communication we have to move away from one-way messaging and stop telling people what to do, like ‘Wash your hands’ or ‘Drink clean water’. Instead, we need to engage in two-way conversations with people, build their trust, listen to their ideas and the challenges they face, and work together to find solutions that can work practically at the community level. If all we do is blast one-way messages, people very quickly stop listening to us</a:t>
            </a:r>
            <a:endParaRPr lang="en-GB" sz="2000" b="1" kern="1200" dirty="0">
              <a:solidFill>
                <a:schemeClr val="tx1"/>
              </a:solidFill>
              <a:effectLst/>
              <a:latin typeface="Times New Roman"/>
              <a:ea typeface="ＭＳ Ｐゴシック"/>
              <a:cs typeface="Times New Roman"/>
            </a:endParaRPr>
          </a:p>
          <a:p>
            <a:pPr marL="171450" indent="-171450" fontAlgn="base">
              <a:buFont typeface="Arial"/>
              <a:buChar char="•"/>
              <a:defRPr/>
            </a:pPr>
            <a:endParaRPr lang="en-GB" sz="2000" b="1" kern="1200" dirty="0">
              <a:solidFill>
                <a:schemeClr val="tx1"/>
              </a:solidFill>
              <a:effectLst/>
              <a:latin typeface="Times New Roman"/>
              <a:ea typeface="ＭＳ Ｐゴシック"/>
              <a:cs typeface="Times New Roman"/>
            </a:endParaRPr>
          </a:p>
          <a:p>
            <a:pPr marL="171450" indent="-171450" fontAlgn="base">
              <a:buFont typeface="Arial"/>
              <a:buChar char="•"/>
              <a:defRPr/>
            </a:pPr>
            <a:r>
              <a:rPr lang="en-GB" sz="2000" b="1" kern="1200" dirty="0">
                <a:solidFill>
                  <a:schemeClr val="tx1"/>
                </a:solidFill>
                <a:effectLst/>
                <a:latin typeface="Times New Roman"/>
                <a:ea typeface="ＭＳ Ｐゴシック"/>
                <a:cs typeface="Times New Roman"/>
              </a:rPr>
              <a:t>Existing knowledge:</a:t>
            </a:r>
            <a:r>
              <a:rPr lang="en-GB" sz="2000" kern="1200" dirty="0">
                <a:solidFill>
                  <a:schemeClr val="tx1"/>
                </a:solidFill>
                <a:effectLst/>
                <a:latin typeface="Times New Roman"/>
                <a:ea typeface="ＭＳ Ｐゴシック"/>
                <a:cs typeface="Times New Roman"/>
              </a:rPr>
              <a:t> Know the level of knowledge people already have about coronavirus so you do not just repeat information they already have. Find out what the gaps in knowledge are and what questions they have about the virus and respond to these.</a:t>
            </a:r>
            <a:r>
              <a:rPr lang="en-GB" dirty="0">
                <a:latin typeface="Times New Roman"/>
                <a:ea typeface="ＭＳ Ｐゴシック"/>
                <a:cs typeface="Times New Roman"/>
              </a:rPr>
              <a:t> </a:t>
            </a:r>
          </a:p>
          <a:p>
            <a:pPr fontAlgn="base">
              <a:defRPr/>
            </a:pPr>
            <a:endParaRPr lang="en-US" b="1" dirty="0">
              <a:latin typeface="Times New Roman" pitchFamily="18" charset="0"/>
              <a:ea typeface="ＭＳ Ｐゴシック" charset="-128"/>
              <a:cs typeface="ＭＳ Ｐゴシック" charset="0"/>
            </a:endParaRPr>
          </a:p>
          <a:p>
            <a:pPr marL="171450" marR="0" lvl="0" indent="-171450" algn="l" defTabSz="914400" rtl="0" eaLnBrk="1" fontAlgn="base" latinLnBrk="0" hangingPunct="1">
              <a:lnSpc>
                <a:spcPct val="100000"/>
              </a:lnSpc>
              <a:spcBef>
                <a:spcPts val="0"/>
              </a:spcBef>
              <a:spcAft>
                <a:spcPts val="0"/>
              </a:spcAft>
              <a:buClrTx/>
              <a:buSzTx/>
              <a:buFont typeface="Arial"/>
              <a:buChar char="•"/>
              <a:tabLst/>
              <a:defRPr/>
            </a:pPr>
            <a:r>
              <a:rPr lang="en-GB" sz="2000" b="1" kern="1200" dirty="0">
                <a:solidFill>
                  <a:schemeClr val="tx1"/>
                </a:solidFill>
                <a:effectLst/>
                <a:latin typeface="Times New Roman"/>
                <a:ea typeface="ＭＳ Ｐゴシック"/>
                <a:cs typeface="Times New Roman"/>
              </a:rPr>
              <a:t>Cultural beliefs and practices:</a:t>
            </a:r>
            <a:r>
              <a:rPr lang="en-GB" sz="2000" kern="1200" dirty="0">
                <a:solidFill>
                  <a:schemeClr val="tx1"/>
                </a:solidFill>
                <a:effectLst/>
                <a:latin typeface="Times New Roman"/>
                <a:ea typeface="ＭＳ Ｐゴシック"/>
                <a:cs typeface="Times New Roman"/>
              </a:rPr>
              <a:t> Knowing and understanding the cultural beliefs and practices of the community is very important. Some of these beliefs may act as barriers to what you are trying to achieve. For example in many cultures it is considered rude not to shake hands or kiss on the cheeks when meeting someone. You need to be aware of this in the information you share, explain why these normal practices are dangerous right now, and provide an alternative.</a:t>
            </a:r>
            <a:br>
              <a:rPr lang="en-GB" sz="2000" kern="1200" dirty="0">
                <a:effectLst/>
                <a:latin typeface="Times New Roman" pitchFamily="18" charset="0"/>
                <a:ea typeface="ＭＳ Ｐゴシック" charset="-128"/>
                <a:cs typeface="Times New Roman"/>
              </a:rPr>
            </a:br>
            <a:endParaRPr lang="en-GB" sz="2000" kern="1200" dirty="0">
              <a:solidFill>
                <a:schemeClr val="tx1"/>
              </a:solidFill>
              <a:effectLst/>
              <a:latin typeface="Times New Roman" pitchFamily="18" charset="0"/>
              <a:ea typeface="ＭＳ Ｐゴシック" charset="-128"/>
              <a:cs typeface="ＭＳ Ｐゴシック" charset="0"/>
            </a:endParaRPr>
          </a:p>
          <a:p>
            <a:pPr marL="171450" marR="0" lvl="0" indent="-171450" algn="l" defTabSz="914400" rtl="0" eaLnBrk="1" fontAlgn="base" latinLnBrk="0" hangingPunct="1">
              <a:lnSpc>
                <a:spcPct val="100000"/>
              </a:lnSpc>
              <a:spcBef>
                <a:spcPts val="0"/>
              </a:spcBef>
              <a:spcAft>
                <a:spcPts val="0"/>
              </a:spcAft>
              <a:buClrTx/>
              <a:buSzTx/>
              <a:buFont typeface="Arial"/>
              <a:buChar char="•"/>
              <a:tabLst/>
              <a:defRPr/>
            </a:pPr>
            <a:r>
              <a:rPr lang="en-GB" sz="2000" b="1" kern="1200" dirty="0">
                <a:solidFill>
                  <a:schemeClr val="tx1"/>
                </a:solidFill>
                <a:effectLst/>
                <a:latin typeface="Times New Roman"/>
                <a:ea typeface="ＭＳ Ｐゴシック"/>
                <a:cs typeface="Times New Roman"/>
              </a:rPr>
              <a:t>Communicate a threat: </a:t>
            </a:r>
            <a:r>
              <a:rPr lang="en-GB" sz="2000" b="0" kern="1200" dirty="0">
                <a:solidFill>
                  <a:schemeClr val="tx1"/>
                </a:solidFill>
                <a:effectLst/>
                <a:latin typeface="Times New Roman"/>
                <a:ea typeface="ＭＳ Ｐゴシック"/>
                <a:cs typeface="Times New Roman"/>
              </a:rPr>
              <a:t>Be clear </a:t>
            </a:r>
            <a:r>
              <a:rPr lang="en-GB" sz="2000" kern="1200" dirty="0">
                <a:solidFill>
                  <a:schemeClr val="tx1"/>
                </a:solidFill>
                <a:effectLst/>
                <a:latin typeface="Times New Roman"/>
                <a:ea typeface="ＭＳ Ｐゴシック"/>
                <a:cs typeface="Times New Roman"/>
              </a:rPr>
              <a:t>about the danger or risk if people don’t follow the advice, e.g., “if you don’t stay at home you increase your risk of catching coronavirus – and the risk you will infect other people.” </a:t>
            </a:r>
            <a:r>
              <a:rPr lang="en-GB" dirty="0">
                <a:latin typeface="Times New Roman"/>
                <a:ea typeface="ＭＳ Ｐゴシック"/>
                <a:cs typeface="Times New Roman"/>
              </a:rPr>
              <a:t>However be careful to strike a balance between the disease being 'deadly' and 'most people will have mild symptoms'. You want people to take it seriously but not feel scared or hopeless.</a:t>
            </a:r>
            <a:endParaRPr lang="en-GB" sz="2000" b="0" kern="1200" baseline="0" dirty="0">
              <a:solidFill>
                <a:schemeClr val="tx1"/>
              </a:solidFill>
              <a:effectLst/>
              <a:latin typeface="Times New Roman" pitchFamily="18" charset="0"/>
              <a:ea typeface="ＭＳ Ｐゴシック" charset="-128"/>
              <a:cs typeface="Times New Roman"/>
            </a:endParaRPr>
          </a:p>
          <a:p>
            <a:pPr fontAlgn="base"/>
            <a:r>
              <a:rPr lang="en-US" sz="2000" kern="1200" dirty="0">
                <a:solidFill>
                  <a:schemeClr val="tx1"/>
                </a:solidFill>
                <a:effectLst/>
                <a:latin typeface="Times New Roman"/>
                <a:ea typeface="ＭＳ Ｐゴシック"/>
                <a:cs typeface="Times New Roman"/>
              </a:rPr>
              <a:t> </a:t>
            </a:r>
            <a:endParaRPr lang="en-GB" sz="2000" kern="1200" dirty="0">
              <a:solidFill>
                <a:schemeClr val="tx1"/>
              </a:solidFill>
              <a:effectLst/>
              <a:latin typeface="Times New Roman"/>
              <a:ea typeface="ＭＳ Ｐゴシック"/>
              <a:cs typeface="Times New Roman"/>
            </a:endParaRPr>
          </a:p>
          <a:p>
            <a:pPr marL="171450" marR="0" lvl="0" indent="-171450" algn="l" defTabSz="914400" rtl="0" eaLnBrk="0" fontAlgn="base" latinLnBrk="0" hangingPunct="0">
              <a:lnSpc>
                <a:spcPct val="100000"/>
              </a:lnSpc>
              <a:spcBef>
                <a:spcPct val="30000"/>
              </a:spcBef>
              <a:spcAft>
                <a:spcPct val="0"/>
              </a:spcAft>
              <a:buClr>
                <a:srgbClr val="000000"/>
              </a:buClr>
              <a:buSzPts val="1400"/>
              <a:buFont typeface="Arial"/>
              <a:buChar char="•"/>
              <a:tabLst/>
              <a:defRPr/>
            </a:pPr>
            <a:r>
              <a:rPr lang="en-US" sz="2000" b="1" kern="1200" dirty="0">
                <a:solidFill>
                  <a:schemeClr val="tx1"/>
                </a:solidFill>
                <a:effectLst/>
                <a:latin typeface="Times New Roman"/>
                <a:ea typeface="ＭＳ Ｐゴシック"/>
                <a:cs typeface="Times New Roman"/>
              </a:rPr>
              <a:t>Explain why:</a:t>
            </a:r>
            <a:r>
              <a:rPr lang="en-US" sz="2000" kern="1200" dirty="0">
                <a:solidFill>
                  <a:schemeClr val="tx1"/>
                </a:solidFill>
                <a:effectLst/>
                <a:latin typeface="Times New Roman"/>
                <a:ea typeface="ＭＳ Ｐゴシック"/>
                <a:cs typeface="Times New Roman"/>
              </a:rPr>
              <a:t> Always explain why you are advocating for a certain behavior, if people understand why it is important to do something they are more likely to do it – for example if people understand that washing their hands before eating stops germs getting from their hands onto their food and into their mouths they will more likely remember than if they just know they should wash their hands before eating, but they don’t know why this is important.</a:t>
            </a:r>
          </a:p>
          <a:p>
            <a:pPr marL="171450" marR="0" lvl="0" indent="-171450" algn="l" defTabSz="914400" rtl="0" eaLnBrk="0" fontAlgn="base" latinLnBrk="0" hangingPunct="0">
              <a:lnSpc>
                <a:spcPct val="100000"/>
              </a:lnSpc>
              <a:spcBef>
                <a:spcPct val="30000"/>
              </a:spcBef>
              <a:spcAft>
                <a:spcPct val="0"/>
              </a:spcAft>
              <a:buClr>
                <a:srgbClr val="000000"/>
              </a:buClr>
              <a:buSzPts val="1400"/>
              <a:buFont typeface="Arial"/>
              <a:buChar char="•"/>
              <a:tabLst/>
              <a:defRPr/>
            </a:pPr>
            <a:endParaRPr lang="en-US" sz="2000" kern="1200" dirty="0">
              <a:solidFill>
                <a:schemeClr val="tx1"/>
              </a:solidFill>
              <a:effectLst/>
              <a:latin typeface="Times New Roman"/>
              <a:ea typeface="ＭＳ Ｐゴシック"/>
              <a:cs typeface="Times New Roman"/>
            </a:endParaRPr>
          </a:p>
          <a:p>
            <a:pPr marL="171450" indent="-171450" eaLnBrk="0" fontAlgn="base" hangingPunct="0">
              <a:spcBef>
                <a:spcPct val="30000"/>
              </a:spcBef>
              <a:spcAft>
                <a:spcPct val="0"/>
              </a:spcAft>
              <a:buFont typeface="Arial"/>
              <a:buChar char="•"/>
              <a:defRPr/>
            </a:pPr>
            <a:r>
              <a:rPr lang="en-US" sz="2000" b="1" kern="1200" dirty="0">
                <a:solidFill>
                  <a:schemeClr val="tx1"/>
                </a:solidFill>
                <a:effectLst/>
                <a:latin typeface="Times New Roman"/>
                <a:ea typeface="ＭＳ Ｐゴシック"/>
                <a:cs typeface="Times New Roman"/>
              </a:rPr>
              <a:t>Provide a call to action:</a:t>
            </a:r>
            <a:r>
              <a:rPr lang="en-US" sz="2000" kern="1200" dirty="0">
                <a:solidFill>
                  <a:schemeClr val="tx1"/>
                </a:solidFill>
                <a:effectLst/>
                <a:latin typeface="Times New Roman"/>
                <a:ea typeface="ＭＳ Ｐゴシック"/>
                <a:cs typeface="Times New Roman"/>
              </a:rPr>
              <a:t> </a:t>
            </a:r>
            <a:r>
              <a:rPr lang="en-GB" sz="2000" kern="1200" dirty="0">
                <a:solidFill>
                  <a:schemeClr val="tx1"/>
                </a:solidFill>
                <a:effectLst/>
                <a:latin typeface="Times New Roman"/>
                <a:ea typeface="ＭＳ Ｐゴシック"/>
                <a:cs typeface="Times New Roman"/>
              </a:rPr>
              <a:t>C</a:t>
            </a:r>
            <a:r>
              <a:rPr lang="en-GB" sz="2000" dirty="0"/>
              <a:t>lear and practical action you want people to take.</a:t>
            </a:r>
            <a:r>
              <a:rPr lang="en-GB" sz="2000" baseline="0" dirty="0"/>
              <a:t> </a:t>
            </a:r>
            <a:r>
              <a:rPr lang="en-US" sz="2000" kern="1200" dirty="0">
                <a:solidFill>
                  <a:schemeClr val="tx1"/>
                </a:solidFill>
                <a:effectLst/>
                <a:latin typeface="Times New Roman"/>
                <a:ea typeface="ＭＳ Ｐゴシック"/>
                <a:cs typeface="Times New Roman"/>
              </a:rPr>
              <a:t>Providing a call to action tells community members what they can do to achieve the benefit. This could be ‘wash your hands</a:t>
            </a:r>
            <a:r>
              <a:rPr lang="en-GB" sz="2000" kern="1200" dirty="0">
                <a:solidFill>
                  <a:schemeClr val="tx1"/>
                </a:solidFill>
                <a:effectLst/>
                <a:latin typeface="Times New Roman"/>
                <a:ea typeface="ＭＳ Ｐゴシック"/>
                <a:cs typeface="Times New Roman"/>
              </a:rPr>
              <a:t> to protect against coronavirus’</a:t>
            </a:r>
          </a:p>
          <a:p>
            <a:r>
              <a:rPr lang="en-GB" sz="2000" kern="1200" dirty="0">
                <a:solidFill>
                  <a:schemeClr val="tx1"/>
                </a:solidFill>
                <a:effectLst/>
                <a:latin typeface="Times New Roman"/>
                <a:ea typeface="ＭＳ Ｐゴシック"/>
                <a:cs typeface="Times New Roman"/>
              </a:rPr>
              <a:t> </a:t>
            </a:r>
            <a:endParaRPr lang="en-US" sz="2000" kern="1200" dirty="0">
              <a:solidFill>
                <a:schemeClr val="tx1"/>
              </a:solidFill>
              <a:effectLst/>
              <a:latin typeface="Times New Roman" pitchFamily="18" charset="0"/>
              <a:ea typeface="ＭＳ Ｐゴシック" charset="-128"/>
              <a:cs typeface="ＭＳ Ｐゴシック" charset="0"/>
            </a:endParaRPr>
          </a:p>
          <a:p>
            <a:pPr marL="171450" marR="0" lvl="0" indent="-171450" algn="l" defTabSz="914400" rtl="0" eaLnBrk="0" fontAlgn="base" latinLnBrk="0" hangingPunct="0">
              <a:lnSpc>
                <a:spcPct val="100000"/>
              </a:lnSpc>
              <a:spcBef>
                <a:spcPct val="30000"/>
              </a:spcBef>
              <a:spcAft>
                <a:spcPct val="0"/>
              </a:spcAft>
              <a:buClrTx/>
              <a:buSzTx/>
              <a:buFont typeface="Arial"/>
              <a:buChar char="•"/>
              <a:tabLst/>
              <a:defRPr/>
            </a:pPr>
            <a:r>
              <a:rPr lang="en-GB" sz="2000" b="1" kern="1200" dirty="0">
                <a:solidFill>
                  <a:schemeClr val="tx1"/>
                </a:solidFill>
                <a:effectLst/>
                <a:latin typeface="Times New Roman"/>
                <a:ea typeface="ＭＳ Ｐゴシック"/>
                <a:cs typeface="Times New Roman"/>
              </a:rPr>
              <a:t>Feasibility:</a:t>
            </a:r>
            <a:r>
              <a:rPr lang="en-GB" sz="2000" kern="1200" dirty="0">
                <a:solidFill>
                  <a:schemeClr val="tx1"/>
                </a:solidFill>
                <a:effectLst/>
                <a:latin typeface="Times New Roman"/>
                <a:ea typeface="ＭＳ Ｐゴシック"/>
                <a:cs typeface="Times New Roman"/>
              </a:rPr>
              <a:t> Messages need to provide information that people find useful and/or can act upon. There is no point crafting a message that tells people to do something when the situation on the ground makes it impossible for them to follow that advice.</a:t>
            </a:r>
            <a:r>
              <a:rPr lang="en-GB" sz="2000" dirty="0"/>
              <a:t> The classic is telling people to wash their hands with soap</a:t>
            </a:r>
            <a:r>
              <a:rPr lang="en-GB" sz="2000" baseline="0" dirty="0"/>
              <a:t> </a:t>
            </a:r>
            <a:r>
              <a:rPr lang="en-GB" sz="2000" dirty="0"/>
              <a:t>when there is no soap available. Or telling people living in a refugee camp or slum to maintain a 1-2 metre distance from other people. When we tell people to do something that is not possible for them, they will stop listening to us and feel we do not understand their situation.</a:t>
            </a:r>
            <a:endParaRPr lang="en-GB" sz="2000" dirty="0">
              <a:cs typeface="Calibri"/>
            </a:endParaRPr>
          </a:p>
          <a:p>
            <a:pPr marL="171450" marR="0" lvl="0" indent="-171450" algn="l" defTabSz="914400" rtl="0" eaLnBrk="0" fontAlgn="base" latinLnBrk="0" hangingPunct="0">
              <a:lnSpc>
                <a:spcPct val="100000"/>
              </a:lnSpc>
              <a:spcBef>
                <a:spcPct val="30000"/>
              </a:spcBef>
              <a:spcAft>
                <a:spcPct val="0"/>
              </a:spcAft>
              <a:buClrTx/>
              <a:buSzTx/>
              <a:buFont typeface="Arial"/>
              <a:buChar char="•"/>
              <a:tabLst/>
              <a:defRPr/>
            </a:pPr>
            <a:endParaRPr lang="en-GB" sz="2000" dirty="0"/>
          </a:p>
          <a:p>
            <a:pPr marL="171450" indent="-171450" eaLnBrk="0" fontAlgn="base" hangingPunct="0">
              <a:spcBef>
                <a:spcPct val="30000"/>
              </a:spcBef>
              <a:spcAft>
                <a:spcPct val="0"/>
              </a:spcAft>
              <a:buFont typeface="Arial"/>
              <a:buChar char="•"/>
              <a:defRPr/>
            </a:pPr>
            <a:r>
              <a:rPr lang="en-GB" sz="2000" b="1" dirty="0"/>
              <a:t>Update regularly: </a:t>
            </a:r>
            <a:r>
              <a:rPr lang="en-GB" sz="2000" b="0" dirty="0"/>
              <a:t>It is critical that messages are regularly updated and adapted based on the changing situation and feedback from the community. If people just continue to hear the same information over and over again, they will switch off and stop listening to us.</a:t>
            </a:r>
            <a:r>
              <a:rPr lang="en-GB" dirty="0"/>
              <a:t> </a:t>
            </a:r>
          </a:p>
          <a:p>
            <a:pPr marL="171450" indent="-171450" eaLnBrk="0" fontAlgn="base" hangingPunct="0">
              <a:spcBef>
                <a:spcPct val="30000"/>
              </a:spcBef>
              <a:spcAft>
                <a:spcPct val="0"/>
              </a:spcAft>
              <a:buFont typeface="Arial"/>
              <a:buChar char="•"/>
              <a:defRPr/>
            </a:pPr>
            <a:endParaRPr lang="en-GB" sz="2000" b="1" dirty="0"/>
          </a:p>
          <a:p>
            <a:pPr marL="171450" indent="-171450" eaLnBrk="0" fontAlgn="base" hangingPunct="0">
              <a:spcBef>
                <a:spcPct val="30000"/>
              </a:spcBef>
              <a:spcAft>
                <a:spcPct val="0"/>
              </a:spcAft>
              <a:buFont typeface="Arial"/>
              <a:buChar char="•"/>
              <a:defRPr/>
            </a:pPr>
            <a:r>
              <a:rPr lang="en-GB" sz="2000" b="1" dirty="0"/>
              <a:t>Use trusted and accessible channels – </a:t>
            </a:r>
            <a:r>
              <a:rPr lang="en-GB" sz="2000" b="0" dirty="0"/>
              <a:t>Use the channels and sources of information that communities have access to and trust </a:t>
            </a:r>
          </a:p>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13174689-BECC-4390-B3B9-306A17FD432A}" type="slidenum">
              <a:rPr kumimoji="0" lang="en-US" altLang="ru-RU" sz="1200" b="0" i="0" u="none" strike="noStrike" kern="1200" cap="none" spc="0" normalizeH="0" baseline="0" noProof="0" smtClean="0">
                <a:ln>
                  <a:noFill/>
                </a:ln>
                <a:solidFill>
                  <a:prstClr val="black"/>
                </a:solidFill>
                <a:effectLst/>
                <a:uLnTx/>
                <a:uFillTx/>
                <a:latin typeface="Calibri" panose="020F0502020204030204" pitchFamily="34"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77</a:t>
            </a:fld>
            <a:endParaRPr kumimoji="0" lang="en-US" altLang="ru-RU" sz="1200" b="0" i="0" u="none" strike="noStrike" kern="1200" cap="none" spc="0" normalizeH="0" baseline="0" noProof="0">
              <a:ln>
                <a:noFill/>
              </a:ln>
              <a:solidFill>
                <a:prstClr val="black"/>
              </a:solidFill>
              <a:effectLst/>
              <a:uLnTx/>
              <a:uFillTx/>
              <a:latin typeface="Calibri" panose="020F0502020204030204" pitchFamily="34" charset="0"/>
              <a:ea typeface="+mn-ea"/>
              <a:cs typeface="+mn-cs"/>
            </a:endParaRPr>
          </a:p>
        </p:txBody>
      </p:sp>
    </p:spTree>
    <p:extLst>
      <p:ext uri="{BB962C8B-B14F-4D97-AF65-F5344CB8AC3E}">
        <p14:creationId xmlns:p14="http://schemas.microsoft.com/office/powerpoint/2010/main" val="4085773825"/>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a:t>FACILITATOR NOTES</a:t>
            </a:r>
          </a:p>
          <a:p>
            <a:endParaRPr lang="en-GB" b="1" dirty="0"/>
          </a:p>
          <a:p>
            <a:pPr marL="342900" indent="-342900">
              <a:buFont typeface="Arial" panose="020B0604020202020204" pitchFamily="34" charset="0"/>
              <a:buChar char="•"/>
            </a:pPr>
            <a:r>
              <a:rPr lang="en-GB" b="0" dirty="0"/>
              <a:t>These are some of the key questions to consider when choosing a communication channel for sharing information with communities</a:t>
            </a:r>
          </a:p>
          <a:p>
            <a:pPr marL="342900" indent="-342900">
              <a:buFont typeface="Arial" panose="020B0604020202020204" pitchFamily="34" charset="0"/>
              <a:buChar char="•"/>
            </a:pPr>
            <a:endParaRPr lang="en-GB" b="0" dirty="0"/>
          </a:p>
          <a:p>
            <a:pPr marL="0" indent="0">
              <a:buFont typeface="Arial" panose="020B0604020202020204" pitchFamily="34" charset="0"/>
              <a:buNone/>
            </a:pPr>
            <a:r>
              <a:rPr lang="en-GB" b="1" dirty="0"/>
              <a:t>Consider the context and the response</a:t>
            </a:r>
          </a:p>
          <a:p>
            <a:pPr marL="342900" indent="-342900">
              <a:buFont typeface="Arial" panose="020B0604020202020204" pitchFamily="34" charset="0"/>
              <a:buChar char="•"/>
            </a:pPr>
            <a:r>
              <a:rPr lang="en-GB" b="0" dirty="0"/>
              <a:t>In an emergency it is important to select a channel that is either already up and running or can be set up quickly as you will likely have less time and a greater urgency to act. For example, in an epidemic you need to get prevention information out to people quickly to stop the spread of infection so cannot spend three months setting up a new SMS system and collecting telephone numbers</a:t>
            </a:r>
          </a:p>
          <a:p>
            <a:pPr marL="342900" indent="-342900">
              <a:buFont typeface="Arial" panose="020B0604020202020204" pitchFamily="34" charset="0"/>
              <a:buChar char="•"/>
            </a:pPr>
            <a:r>
              <a:rPr lang="en-GB" b="0" dirty="0"/>
              <a:t>It is also important to consider the capacity and budget with the operation. For example, a small operation may struggle to set up and manage a weekly one-hour radio chat show if they have limited staffing and a small budget</a:t>
            </a:r>
          </a:p>
          <a:p>
            <a:pPr marL="342900" indent="-342900">
              <a:buFont typeface="Arial" panose="020B0604020202020204" pitchFamily="34" charset="0"/>
              <a:buChar char="•"/>
            </a:pPr>
            <a:r>
              <a:rPr lang="en-GB" b="0" dirty="0"/>
              <a:t>Can you physically access communities? If not, you need a channel that works remotely not only face to face</a:t>
            </a:r>
          </a:p>
          <a:p>
            <a:pPr marL="342900" indent="-342900">
              <a:buFont typeface="Arial" panose="020B0604020202020204" pitchFamily="34" charset="0"/>
              <a:buChar char="•"/>
            </a:pPr>
            <a:endParaRPr lang="en-GB" b="0" dirty="0"/>
          </a:p>
          <a:p>
            <a:pPr marL="0" indent="0">
              <a:buFont typeface="Arial" panose="020B0604020202020204" pitchFamily="34" charset="0"/>
              <a:buNone/>
            </a:pPr>
            <a:r>
              <a:rPr lang="en-GB" b="1" dirty="0"/>
              <a:t>Consider your communication needs</a:t>
            </a:r>
          </a:p>
          <a:p>
            <a:pPr marL="342900" indent="-342900">
              <a:buFont typeface="Arial" panose="020B0604020202020204" pitchFamily="34" charset="0"/>
              <a:buChar char="•"/>
            </a:pPr>
            <a:r>
              <a:rPr lang="en-GB" b="0" dirty="0"/>
              <a:t>Do you need to collect feedback from people – then the channel needs to support two-way communication</a:t>
            </a:r>
          </a:p>
          <a:p>
            <a:pPr marL="342900" indent="-342900">
              <a:buFont typeface="Arial" panose="020B0604020202020204" pitchFamily="34" charset="0"/>
              <a:buChar char="•"/>
            </a:pPr>
            <a:r>
              <a:rPr lang="en-GB" b="0" dirty="0"/>
              <a:t>Do you need to get information out to large numbers of people over a wide area, for example post-disaster information about staying safe – then your channel needs to have the capacity to reach a lot of people quickly like social media, radio, TV or SMS</a:t>
            </a:r>
          </a:p>
          <a:p>
            <a:pPr marL="342900" indent="-342900">
              <a:buFont typeface="Arial" panose="020B0604020202020204" pitchFamily="34" charset="0"/>
              <a:buChar char="•"/>
            </a:pPr>
            <a:r>
              <a:rPr lang="en-GB" b="0" dirty="0"/>
              <a:t>Do you have sensitive information to discuss – like asking people about protection needs, or vulnerabilities – then you need a channel that is private like a telephone line or face to face in a private place</a:t>
            </a:r>
          </a:p>
          <a:p>
            <a:pPr marL="342900" indent="-342900">
              <a:buFont typeface="Arial" panose="020B0604020202020204" pitchFamily="34" charset="0"/>
              <a:buChar char="•"/>
            </a:pPr>
            <a:r>
              <a:rPr lang="en-GB" b="0" dirty="0"/>
              <a:t>Do you have very detailed, complex information to share such as how vaccines work or the selection criteria for a shelter then you need a channel that can convey detailed information such as leaflets, or radio shows, or face to face (not a short SMS)</a:t>
            </a:r>
          </a:p>
          <a:p>
            <a:pPr marL="342900" indent="-342900">
              <a:buFont typeface="Arial" panose="020B0604020202020204" pitchFamily="34" charset="0"/>
              <a:buChar char="•"/>
            </a:pPr>
            <a:endParaRPr lang="en-GB" b="0" dirty="0"/>
          </a:p>
          <a:p>
            <a:pPr marL="0" indent="0">
              <a:buFont typeface="Arial" panose="020B0604020202020204" pitchFamily="34" charset="0"/>
              <a:buNone/>
            </a:pPr>
            <a:r>
              <a:rPr lang="en-GB" b="1" dirty="0"/>
              <a:t>Consider the community</a:t>
            </a:r>
          </a:p>
          <a:p>
            <a:pPr marL="342900" indent="-342900">
              <a:buFont typeface="Arial" panose="020B0604020202020204" pitchFamily="34" charset="0"/>
              <a:buChar char="•"/>
            </a:pPr>
            <a:r>
              <a:rPr lang="en-GB" b="0" dirty="0"/>
              <a:t>Is the channel accessible to the community? i.e., if you’re using TV, do people have TVs? Or if you’re using leaflets, is there a good level of literacy? If it’s community meetings, can everyone attend?</a:t>
            </a:r>
          </a:p>
          <a:p>
            <a:pPr marL="342900" indent="-342900">
              <a:buFont typeface="Arial" panose="020B0604020202020204" pitchFamily="34" charset="0"/>
              <a:buChar char="•"/>
            </a:pPr>
            <a:r>
              <a:rPr lang="en-GB" b="0" dirty="0"/>
              <a:t>Do people trust the channel - if not, they might not trust the information you share through it</a:t>
            </a:r>
          </a:p>
          <a:p>
            <a:pPr marL="0" indent="0">
              <a:buFont typeface="Arial" panose="020B0604020202020204" pitchFamily="34" charset="0"/>
              <a:buNone/>
            </a:pPr>
            <a:endParaRPr lang="en-GB" b="0" dirty="0"/>
          </a:p>
          <a:p>
            <a:pPr marL="342900" indent="-342900">
              <a:buFont typeface="Arial" panose="020B0604020202020204" pitchFamily="34" charset="0"/>
              <a:buChar char="•"/>
            </a:pPr>
            <a:endParaRPr lang="en-GB" b="0" dirty="0"/>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13174689-BECC-4390-B3B9-306A17FD432A}" type="slidenum">
              <a:rPr kumimoji="0" lang="en-US" altLang="ru-RU" sz="1200" b="0" i="0" u="none" strike="noStrike" kern="1200" cap="none" spc="0" normalizeH="0" baseline="0" noProof="0" smtClean="0">
                <a:ln>
                  <a:noFill/>
                </a:ln>
                <a:solidFill>
                  <a:prstClr val="black"/>
                </a:solidFill>
                <a:effectLst/>
                <a:uLnTx/>
                <a:uFillTx/>
                <a:latin typeface="Calibri" panose="020F0502020204030204" pitchFamily="34"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78</a:t>
            </a:fld>
            <a:endParaRPr kumimoji="0" lang="en-US" altLang="ru-RU" sz="1200" b="0" i="0" u="none" strike="noStrike" kern="1200" cap="none" spc="0" normalizeH="0" baseline="0" noProof="0">
              <a:ln>
                <a:noFill/>
              </a:ln>
              <a:solidFill>
                <a:prstClr val="black"/>
              </a:solidFill>
              <a:effectLst/>
              <a:uLnTx/>
              <a:uFillTx/>
              <a:latin typeface="Calibri" panose="020F0502020204030204" pitchFamily="34" charset="0"/>
              <a:ea typeface="+mn-ea"/>
              <a:cs typeface="+mn-cs"/>
            </a:endParaRPr>
          </a:p>
        </p:txBody>
      </p:sp>
    </p:spTree>
    <p:extLst>
      <p:ext uri="{BB962C8B-B14F-4D97-AF65-F5344CB8AC3E}">
        <p14:creationId xmlns:p14="http://schemas.microsoft.com/office/powerpoint/2010/main" val="364340695"/>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50000"/>
              </a:spcBef>
            </a:pPr>
            <a:r>
              <a:rPr lang="en-GB" sz="1800" b="1" dirty="0">
                <a:latin typeface="Calibri" charset="0"/>
                <a:ea typeface="ＭＳ Ｐゴシック" charset="0"/>
              </a:rPr>
              <a:t>FACILITATOR NOTES</a:t>
            </a:r>
          </a:p>
          <a:p>
            <a:pPr>
              <a:spcBef>
                <a:spcPct val="50000"/>
              </a:spcBef>
            </a:pPr>
            <a:endParaRPr lang="en-GB" sz="1800" b="1" dirty="0">
              <a:latin typeface="Calibri" charset="0"/>
              <a:ea typeface="ＭＳ Ｐゴシック" charset="0"/>
            </a:endParaRPr>
          </a:p>
          <a:p>
            <a:pPr marL="285750" indent="-285750">
              <a:spcBef>
                <a:spcPct val="50000"/>
              </a:spcBef>
              <a:buFont typeface="Arial" panose="020B0604020202020204" pitchFamily="34" charset="0"/>
              <a:buChar char="•"/>
            </a:pPr>
            <a:r>
              <a:rPr lang="en-GB" sz="1800" b="0" dirty="0">
                <a:latin typeface="Calibri" charset="0"/>
                <a:ea typeface="ＭＳ Ｐゴシック" charset="0"/>
              </a:rPr>
              <a:t>These are some of the most useful CEA tools that can help you meet minimum action 7 and share information regularly with communities about the response, using the best approaches for different groups</a:t>
            </a:r>
          </a:p>
          <a:p>
            <a:pPr marL="285750" indent="-285750">
              <a:spcBef>
                <a:spcPct val="50000"/>
              </a:spcBef>
              <a:buFont typeface="Arial" panose="020B0604020202020204" pitchFamily="34" charset="0"/>
              <a:buChar char="•"/>
            </a:pPr>
            <a:endParaRPr lang="en-GB" sz="1800" b="0" kern="1200" dirty="0">
              <a:solidFill>
                <a:schemeClr val="tx1"/>
              </a:solidFill>
              <a:effectLst/>
              <a:latin typeface="Calibri" charset="0"/>
              <a:ea typeface="ＭＳ Ｐゴシック" charset="0"/>
              <a:cs typeface="+mn-cs"/>
            </a:endParaRPr>
          </a:p>
          <a:p>
            <a:r>
              <a:rPr lang="en-GB" sz="1805" b="1" kern="1200" dirty="0">
                <a:solidFill>
                  <a:schemeClr val="tx1"/>
                </a:solidFill>
                <a:effectLst/>
                <a:latin typeface="+mn-lt"/>
                <a:ea typeface="+mn-ea"/>
                <a:cs typeface="+mn-cs"/>
              </a:rPr>
              <a:t>19 Communication methods matrix</a:t>
            </a:r>
          </a:p>
          <a:p>
            <a:r>
              <a:rPr lang="en-GB" sz="1805" kern="1200" dirty="0">
                <a:solidFill>
                  <a:schemeClr val="tx1"/>
                </a:solidFill>
                <a:effectLst/>
                <a:latin typeface="+mn-lt"/>
                <a:ea typeface="+mn-ea"/>
                <a:cs typeface="+mn-cs"/>
              </a:rPr>
              <a:t>Outlines the advantages and disadvantages of different channels of communication, including what channels are best suited for what type of activities and tips for using them.</a:t>
            </a:r>
            <a:r>
              <a:rPr lang="en-GB" dirty="0">
                <a:effectLst/>
              </a:rPr>
              <a:t> Has flow charts to guide you through choosing a channel</a:t>
            </a:r>
          </a:p>
          <a:p>
            <a:endParaRPr lang="en-GB" dirty="0">
              <a:effectLst/>
            </a:endParaRPr>
          </a:p>
          <a:p>
            <a:r>
              <a:rPr lang="en-GB" sz="1805" b="1" kern="1200" dirty="0">
                <a:solidFill>
                  <a:schemeClr val="tx1"/>
                </a:solidFill>
                <a:effectLst/>
                <a:latin typeface="+mn-lt"/>
                <a:ea typeface="+mn-ea"/>
                <a:cs typeface="+mn-cs"/>
              </a:rPr>
              <a:t>14 Q&amp;A sheet for volunteers</a:t>
            </a:r>
          </a:p>
          <a:p>
            <a:r>
              <a:rPr lang="en-GB" sz="1805" kern="1200" dirty="0">
                <a:solidFill>
                  <a:schemeClr val="tx1"/>
                </a:solidFill>
                <a:effectLst/>
                <a:latin typeface="+mn-lt"/>
                <a:ea typeface="+mn-ea"/>
                <a:cs typeface="+mn-cs"/>
              </a:rPr>
              <a:t>A simple frequently asked questions and answer sheet to give to volunteers to help them respond accurately to questions from community members. </a:t>
            </a:r>
          </a:p>
          <a:p>
            <a:endParaRPr lang="en-GB" dirty="0">
              <a:effectLst/>
            </a:endParaRPr>
          </a:p>
          <a:p>
            <a:pPr marL="0" marR="0" lvl="0" indent="0" algn="l" defTabSz="914400" rtl="0" eaLnBrk="0" fontAlgn="base" latinLnBrk="0" hangingPunct="0">
              <a:lnSpc>
                <a:spcPct val="100000"/>
              </a:lnSpc>
              <a:spcBef>
                <a:spcPct val="50000"/>
              </a:spcBef>
              <a:spcAft>
                <a:spcPct val="0"/>
              </a:spcAft>
              <a:buClrTx/>
              <a:buSzTx/>
              <a:buFontTx/>
              <a:buNone/>
              <a:tabLst/>
              <a:defRPr/>
            </a:pPr>
            <a:r>
              <a:rPr lang="en-GB" sz="1805" b="1" kern="1200" dirty="0">
                <a:solidFill>
                  <a:schemeClr val="tx1"/>
                </a:solidFill>
                <a:effectLst/>
                <a:latin typeface="+mn-lt"/>
                <a:ea typeface="+mn-ea"/>
                <a:cs typeface="+mn-cs"/>
              </a:rPr>
              <a:t>Tool 7 CEA M&amp;E tool</a:t>
            </a:r>
          </a:p>
          <a:p>
            <a:pPr marL="0" marR="0" lvl="0" indent="0" algn="l" defTabSz="914400" rtl="0" eaLnBrk="0" fontAlgn="base" latinLnBrk="0" hangingPunct="0">
              <a:lnSpc>
                <a:spcPct val="100000"/>
              </a:lnSpc>
              <a:spcBef>
                <a:spcPct val="50000"/>
              </a:spcBef>
              <a:spcAft>
                <a:spcPct val="0"/>
              </a:spcAft>
              <a:buClrTx/>
              <a:buSzTx/>
              <a:buFontTx/>
              <a:buNone/>
              <a:tabLst/>
              <a:defRPr/>
            </a:pPr>
            <a:r>
              <a:rPr lang="en-GB" sz="1805" kern="1200" dirty="0">
                <a:solidFill>
                  <a:schemeClr val="tx1"/>
                </a:solidFill>
                <a:effectLst/>
                <a:latin typeface="+mn-lt"/>
                <a:ea typeface="+mn-ea"/>
                <a:cs typeface="+mn-cs"/>
              </a:rPr>
              <a:t>A comprehensive M&amp;E tool for CEA, which includes indicators, questions, means of verification and suggested targets for monitoring CEA at the institutional level and within programmes and emergency operations. Each tab includes priority indicators, and a broader choice of options if needed. There is also a tab with indicators for IFRC, ICRC and partner National Societies to monitor levels of CEA within their own organization, the quality of CEA support provided to National Societies and global indicators to measure progress against the minimum commitments to CEA. There is also a tab with questions and answer options for baseline surveys and evaluations. </a:t>
            </a:r>
            <a:endParaRPr lang="en-GB" dirty="0">
              <a:effectLst/>
            </a:endParaRPr>
          </a:p>
          <a:p>
            <a:endParaRPr lang="en-GB" sz="1805" kern="1200" dirty="0">
              <a:solidFill>
                <a:schemeClr val="tx1"/>
              </a:solidFill>
              <a:effectLst/>
              <a:latin typeface="+mn-lt"/>
              <a:ea typeface="+mn-ea"/>
              <a:cs typeface="+mn-cs"/>
            </a:endParaRPr>
          </a:p>
          <a:p>
            <a:r>
              <a:rPr lang="en-GB" sz="1805" b="1" kern="1200" dirty="0">
                <a:solidFill>
                  <a:schemeClr val="tx1"/>
                </a:solidFill>
                <a:effectLst/>
                <a:latin typeface="+mn-lt"/>
                <a:ea typeface="+mn-ea"/>
                <a:cs typeface="+mn-cs"/>
              </a:rPr>
              <a:t>20 Exit strategy guidance</a:t>
            </a:r>
          </a:p>
          <a:p>
            <a:r>
              <a:rPr lang="en-GB" sz="1805" kern="1200" dirty="0">
                <a:solidFill>
                  <a:schemeClr val="tx1"/>
                </a:solidFill>
                <a:effectLst/>
                <a:latin typeface="+mn-lt"/>
                <a:ea typeface="+mn-ea"/>
                <a:cs typeface="+mn-cs"/>
              </a:rPr>
              <a:t>Guidance on engaging communities in planning programme closures, including ensuring they are well informed, can participate in decisions about what happens next, and have opportunities to provide feedback or ask questions. </a:t>
            </a:r>
          </a:p>
          <a:p>
            <a:endParaRPr lang="en-GB" sz="1805" kern="1200" dirty="0">
              <a:solidFill>
                <a:schemeClr val="tx1"/>
              </a:solidFill>
              <a:effectLst/>
              <a:latin typeface="+mn-lt"/>
              <a:ea typeface="+mn-ea"/>
              <a:cs typeface="+mn-cs"/>
            </a:endParaRPr>
          </a:p>
          <a:p>
            <a:endParaRPr lang="en-GB" sz="1805"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13174689-BECC-4390-B3B9-306A17FD432A}" type="slidenum">
              <a:rPr kumimoji="0" lang="en-US" altLang="ru-RU" sz="1200" b="0" i="0" u="none" strike="noStrike" kern="1200" cap="none" spc="0" normalizeH="0" baseline="0" noProof="0" smtClean="0">
                <a:ln>
                  <a:noFill/>
                </a:ln>
                <a:solidFill>
                  <a:prstClr val="black"/>
                </a:solidFill>
                <a:effectLst/>
                <a:uLnTx/>
                <a:uFillTx/>
                <a:latin typeface="Calibri" panose="020F0502020204030204" pitchFamily="34"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79</a:t>
            </a:fld>
            <a:endParaRPr kumimoji="0" lang="en-US" altLang="ru-RU" sz="1200" b="0" i="0" u="none" strike="noStrike" kern="1200" cap="none" spc="0" normalizeH="0" baseline="0" noProof="0">
              <a:ln>
                <a:noFill/>
              </a:ln>
              <a:solidFill>
                <a:prstClr val="black"/>
              </a:solidFill>
              <a:effectLst/>
              <a:uLnTx/>
              <a:uFillTx/>
              <a:latin typeface="Calibri" panose="020F0502020204030204" pitchFamily="34" charset="0"/>
              <a:ea typeface="+mn-ea"/>
              <a:cs typeface="+mn-cs"/>
            </a:endParaRPr>
          </a:p>
        </p:txBody>
      </p:sp>
    </p:spTree>
    <p:extLst>
      <p:ext uri="{BB962C8B-B14F-4D97-AF65-F5344CB8AC3E}">
        <p14:creationId xmlns:p14="http://schemas.microsoft.com/office/powerpoint/2010/main" val="425510331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a:defRPr/>
            </a:pPr>
            <a:fld id="{13174689-BECC-4390-B3B9-306A17FD432A}" type="slidenum">
              <a:rPr lang="en-US" altLang="ru-RU" smtClean="0"/>
              <a:pPr>
                <a:defRPr/>
              </a:pPr>
              <a:t>7</a:t>
            </a:fld>
            <a:endParaRPr lang="en-US" altLang="ru-RU"/>
          </a:p>
        </p:txBody>
      </p:sp>
    </p:spTree>
    <p:extLst>
      <p:ext uri="{BB962C8B-B14F-4D97-AF65-F5344CB8AC3E}">
        <p14:creationId xmlns:p14="http://schemas.microsoft.com/office/powerpoint/2010/main" val="2242564976"/>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a:t>FACILITATOR NOTES – first explain the levels and then ask if participants can </a:t>
            </a:r>
            <a:r>
              <a:rPr lang="en-GB" sz="1804" b="1" i="0" u="none" strike="noStrike" cap="none" dirty="0">
                <a:solidFill>
                  <a:schemeClr val="dk1"/>
                </a:solidFill>
                <a:effectLst/>
                <a:latin typeface="+mn-lt"/>
                <a:ea typeface="Calibri"/>
                <a:cs typeface="Calibri"/>
                <a:sym typeface="Calibri"/>
              </a:rPr>
              <a:t>examples of the types of participatory approaches that would fall at each stage of the ladder</a:t>
            </a:r>
          </a:p>
          <a:p>
            <a:endParaRPr lang="en-GB" sz="1804" b="0" i="0" u="none" strike="noStrike" cap="none" dirty="0">
              <a:solidFill>
                <a:schemeClr val="dk1"/>
              </a:solidFill>
              <a:effectLst/>
              <a:latin typeface="+mn-lt"/>
              <a:ea typeface="Calibri"/>
              <a:cs typeface="Calibri"/>
              <a:sym typeface="Calibri"/>
            </a:endParaRPr>
          </a:p>
          <a:p>
            <a:pPr marL="342900" marR="0" lvl="0" indent="-342900" algn="l" defTabSz="914400" rtl="0" eaLnBrk="1" fontAlgn="auto" latinLnBrk="0" hangingPunct="1">
              <a:lnSpc>
                <a:spcPct val="100000"/>
              </a:lnSpc>
              <a:spcBef>
                <a:spcPts val="0"/>
              </a:spcBef>
              <a:spcAft>
                <a:spcPts val="0"/>
              </a:spcAft>
              <a:buClr>
                <a:srgbClr val="000000"/>
              </a:buClr>
              <a:buSzPts val="1400"/>
              <a:buFont typeface="Arial" panose="020B0604020202020204" pitchFamily="34" charset="0"/>
              <a:buChar char="•"/>
              <a:tabLst/>
              <a:defRPr/>
            </a:pPr>
            <a:r>
              <a:rPr lang="en-GB" sz="1804" b="0" i="0" u="none" strike="noStrike" cap="none" dirty="0">
                <a:solidFill>
                  <a:schemeClr val="dk1"/>
                </a:solidFill>
                <a:effectLst/>
                <a:latin typeface="+mn-lt"/>
                <a:ea typeface="Calibri"/>
                <a:cs typeface="Calibri"/>
                <a:sym typeface="Calibri"/>
              </a:rPr>
              <a:t>Explain there are different levels of participation the community can have from just being consulted to planning and implementing their own activities. These are:</a:t>
            </a:r>
          </a:p>
          <a:p>
            <a:pPr marL="1030517" lvl="1" indent="-342900">
              <a:buFont typeface="Arial" panose="020B0604020202020204" pitchFamily="34" charset="0"/>
              <a:buChar char="•"/>
            </a:pPr>
            <a:r>
              <a:rPr lang="en-GB" sz="2000" b="1" kern="1200" dirty="0">
                <a:solidFill>
                  <a:schemeClr val="tx1"/>
                </a:solidFill>
                <a:effectLst/>
                <a:latin typeface="+mn-lt"/>
                <a:ea typeface="+mn-ea"/>
                <a:cs typeface="+mn-cs"/>
              </a:rPr>
              <a:t>Stage 1 - Inform </a:t>
            </a:r>
          </a:p>
          <a:p>
            <a:pPr marL="1718135" lvl="2" indent="-342900">
              <a:buFont typeface="Arial" panose="020B0604020202020204" pitchFamily="34" charset="0"/>
              <a:buChar char="•"/>
            </a:pPr>
            <a:r>
              <a:rPr lang="en-GB" sz="2000" b="0" kern="1200" dirty="0">
                <a:solidFill>
                  <a:schemeClr val="tx1"/>
                </a:solidFill>
                <a:effectLst/>
                <a:latin typeface="+mn-lt"/>
                <a:ea typeface="+mn-ea"/>
                <a:cs typeface="+mn-cs"/>
              </a:rPr>
              <a:t>Community receives information - </a:t>
            </a:r>
            <a:r>
              <a:rPr lang="en-GB" sz="2000" kern="1200" dirty="0">
                <a:solidFill>
                  <a:schemeClr val="tx1"/>
                </a:solidFill>
                <a:effectLst/>
                <a:latin typeface="+mn-lt"/>
                <a:ea typeface="+mn-ea"/>
                <a:cs typeface="+mn-cs"/>
              </a:rPr>
              <a:t>An essential first step but cannot be considered participation by itself, as this is only one-way information sharing.</a:t>
            </a:r>
          </a:p>
          <a:p>
            <a:pPr marL="1718135" lvl="2" indent="-342900">
              <a:buFont typeface="Arial" panose="020B0604020202020204" pitchFamily="34" charset="0"/>
              <a:buChar char="•"/>
            </a:pPr>
            <a:endParaRPr lang="en-GB" sz="2000" kern="1200" dirty="0">
              <a:solidFill>
                <a:schemeClr val="tx1"/>
              </a:solidFill>
              <a:effectLst/>
              <a:latin typeface="+mn-lt"/>
              <a:ea typeface="+mn-ea"/>
              <a:cs typeface="+mn-cs"/>
            </a:endParaRPr>
          </a:p>
          <a:p>
            <a:pPr marL="1030517" lvl="1" indent="-342900">
              <a:buFont typeface="Arial" panose="020B0604020202020204" pitchFamily="34" charset="0"/>
              <a:buChar char="•"/>
            </a:pPr>
            <a:r>
              <a:rPr lang="en-GB" sz="2000" b="1" kern="1200" dirty="0">
                <a:solidFill>
                  <a:schemeClr val="tx1"/>
                </a:solidFill>
                <a:effectLst/>
                <a:latin typeface="+mn-lt"/>
                <a:ea typeface="+mn-ea"/>
                <a:cs typeface="+mn-cs"/>
              </a:rPr>
              <a:t>Stage 2 - Consult </a:t>
            </a:r>
          </a:p>
          <a:p>
            <a:pPr marL="1718135" lvl="2" indent="-342900">
              <a:buFont typeface="Arial" panose="020B0604020202020204" pitchFamily="34" charset="0"/>
              <a:buChar char="•"/>
            </a:pPr>
            <a:r>
              <a:rPr lang="en-GB" sz="2000" b="0" kern="1200" dirty="0">
                <a:solidFill>
                  <a:schemeClr val="tx1"/>
                </a:solidFill>
                <a:effectLst/>
                <a:latin typeface="+mn-lt"/>
                <a:ea typeface="+mn-ea"/>
                <a:cs typeface="+mn-cs"/>
              </a:rPr>
              <a:t>Community is asked about their needs, priorities and opinions, but </a:t>
            </a:r>
            <a:r>
              <a:rPr lang="en-GB" sz="2000" kern="1200" dirty="0">
                <a:solidFill>
                  <a:schemeClr val="tx1"/>
                </a:solidFill>
                <a:effectLst/>
                <a:latin typeface="+mn-lt"/>
                <a:ea typeface="+mn-ea"/>
                <a:cs typeface="+mn-cs"/>
              </a:rPr>
              <a:t>answering questions is a limited form of participation as they no involvement in making decisions</a:t>
            </a:r>
            <a:r>
              <a:rPr lang="en-GB" dirty="0">
                <a:effectLst/>
              </a:rPr>
              <a:t> </a:t>
            </a:r>
          </a:p>
          <a:p>
            <a:pPr marL="1718135" lvl="2" indent="-342900">
              <a:buFont typeface="Arial" panose="020B0604020202020204" pitchFamily="34" charset="0"/>
              <a:buChar char="•"/>
            </a:pPr>
            <a:endParaRPr lang="en-GB" sz="4800" kern="1200" dirty="0">
              <a:solidFill>
                <a:schemeClr val="tx1"/>
              </a:solidFill>
              <a:effectLst/>
              <a:latin typeface="+mn-lt"/>
              <a:ea typeface="+mn-ea"/>
              <a:cs typeface="+mn-cs"/>
            </a:endParaRPr>
          </a:p>
          <a:p>
            <a:pPr marL="1030517" lvl="1" indent="-342900">
              <a:buFont typeface="Arial" panose="020B0604020202020204" pitchFamily="34" charset="0"/>
              <a:buChar char="•"/>
            </a:pPr>
            <a:r>
              <a:rPr lang="en-GB" sz="2000" b="1" kern="1200" dirty="0">
                <a:solidFill>
                  <a:schemeClr val="tx1"/>
                </a:solidFill>
                <a:effectLst/>
                <a:latin typeface="+mn-lt"/>
                <a:ea typeface="+mn-ea"/>
                <a:cs typeface="+mn-cs"/>
              </a:rPr>
              <a:t>Stage 3 - Involve </a:t>
            </a:r>
          </a:p>
          <a:p>
            <a:pPr marL="1718135" lvl="2" indent="-342900">
              <a:buFont typeface="Arial" panose="020B0604020202020204" pitchFamily="34" charset="0"/>
              <a:buChar char="•"/>
            </a:pPr>
            <a:r>
              <a:rPr lang="en-GB" sz="2000" b="0" kern="1200" dirty="0">
                <a:solidFill>
                  <a:schemeClr val="tx1"/>
                </a:solidFill>
                <a:effectLst/>
                <a:latin typeface="+mn-lt"/>
                <a:ea typeface="+mn-ea"/>
                <a:cs typeface="+mn-cs"/>
              </a:rPr>
              <a:t>Community provides input to key decisions, however</a:t>
            </a:r>
            <a:r>
              <a:rPr lang="en-GB" sz="2000" kern="1200" dirty="0">
                <a:solidFill>
                  <a:schemeClr val="tx1"/>
                </a:solidFill>
                <a:effectLst/>
                <a:latin typeface="+mn-lt"/>
                <a:ea typeface="+mn-ea"/>
                <a:cs typeface="+mn-cs"/>
              </a:rPr>
              <a:t>, while the community provides input, the organization makes the final decisions</a:t>
            </a:r>
            <a:r>
              <a:rPr lang="en-GB" dirty="0">
                <a:effectLst/>
              </a:rPr>
              <a:t> </a:t>
            </a:r>
          </a:p>
          <a:p>
            <a:pPr marL="1718135" lvl="2" indent="-342900">
              <a:buFont typeface="Arial" panose="020B0604020202020204" pitchFamily="34" charset="0"/>
              <a:buChar char="•"/>
            </a:pPr>
            <a:endParaRPr lang="en-GB" sz="9600" kern="1200" dirty="0">
              <a:solidFill>
                <a:schemeClr val="tx1"/>
              </a:solidFill>
              <a:effectLst/>
              <a:latin typeface="+mn-lt"/>
              <a:ea typeface="+mn-ea"/>
              <a:cs typeface="+mn-cs"/>
            </a:endParaRPr>
          </a:p>
          <a:p>
            <a:pPr marL="1030517" lvl="1" indent="-342900">
              <a:buFont typeface="Arial" panose="020B0604020202020204" pitchFamily="34" charset="0"/>
              <a:buChar char="•"/>
            </a:pPr>
            <a:r>
              <a:rPr lang="en-GB" sz="2000" b="1" kern="1200" dirty="0">
                <a:solidFill>
                  <a:schemeClr val="tx1"/>
                </a:solidFill>
                <a:effectLst/>
                <a:latin typeface="+mn-lt"/>
                <a:ea typeface="+mn-ea"/>
                <a:cs typeface="+mn-cs"/>
              </a:rPr>
              <a:t>Stage 4 – Collaborate </a:t>
            </a:r>
          </a:p>
          <a:p>
            <a:pPr marL="1718135" lvl="2" indent="-342900">
              <a:buFont typeface="Arial" panose="020B0604020202020204" pitchFamily="34" charset="0"/>
              <a:buChar char="•"/>
            </a:pPr>
            <a:r>
              <a:rPr lang="en-GB" sz="2000" b="0" kern="1200" dirty="0">
                <a:solidFill>
                  <a:schemeClr val="tx1"/>
                </a:solidFill>
                <a:effectLst/>
                <a:latin typeface="+mn-lt"/>
                <a:ea typeface="+mn-ea"/>
                <a:cs typeface="+mn-cs"/>
              </a:rPr>
              <a:t>Community and National Society plan and decide together. The National Society still has the final say, but they are much more accountable to the community for decisions made.</a:t>
            </a:r>
          </a:p>
          <a:p>
            <a:pPr marL="1718135" lvl="2" indent="-342900">
              <a:buFont typeface="Arial" panose="020B0604020202020204" pitchFamily="34" charset="0"/>
              <a:buChar char="•"/>
            </a:pPr>
            <a:endParaRPr lang="en-GB" sz="2000" b="0" kern="1200" dirty="0">
              <a:solidFill>
                <a:schemeClr val="tx1"/>
              </a:solidFill>
              <a:effectLst/>
              <a:latin typeface="+mn-lt"/>
              <a:ea typeface="+mn-ea"/>
              <a:cs typeface="+mn-cs"/>
            </a:endParaRPr>
          </a:p>
          <a:p>
            <a:pPr marL="1030517" lvl="1" indent="-342900">
              <a:buFont typeface="Arial" panose="020B0604020202020204" pitchFamily="34" charset="0"/>
              <a:buChar char="•"/>
            </a:pPr>
            <a:r>
              <a:rPr lang="en-GB" sz="2000" b="1" kern="1200" dirty="0">
                <a:solidFill>
                  <a:schemeClr val="tx1"/>
                </a:solidFill>
                <a:effectLst/>
                <a:latin typeface="+mn-lt"/>
                <a:ea typeface="+mn-ea"/>
                <a:cs typeface="+mn-cs"/>
              </a:rPr>
              <a:t>Stage 5 – Empower</a:t>
            </a:r>
          </a:p>
          <a:p>
            <a:pPr marL="1718135" lvl="2" indent="-342900">
              <a:buFont typeface="Arial" panose="020B0604020202020204" pitchFamily="34" charset="0"/>
              <a:buChar char="•"/>
            </a:pPr>
            <a:r>
              <a:rPr lang="en-GB" sz="2000" b="0" kern="1200" dirty="0">
                <a:solidFill>
                  <a:schemeClr val="tx1"/>
                </a:solidFill>
                <a:effectLst/>
                <a:latin typeface="+mn-lt"/>
                <a:ea typeface="+mn-ea"/>
                <a:cs typeface="+mn-cs"/>
              </a:rPr>
              <a:t>Community plan and manage the project. </a:t>
            </a:r>
            <a:r>
              <a:rPr lang="en-GB" sz="2000" kern="1200" dirty="0">
                <a:solidFill>
                  <a:schemeClr val="tx1"/>
                </a:solidFill>
                <a:effectLst/>
                <a:latin typeface="+mn-lt"/>
                <a:ea typeface="+mn-ea"/>
                <a:cs typeface="+mn-cs"/>
              </a:rPr>
              <a:t>The best form of participation as communities lead projects, with only technical or financial support from the National Society.</a:t>
            </a:r>
          </a:p>
          <a:p>
            <a:pPr marL="342900" marR="0" lvl="0" indent="-342900" algn="l" defTabSz="914400" rtl="0" eaLnBrk="1" fontAlgn="auto" latinLnBrk="0" hangingPunct="1">
              <a:lnSpc>
                <a:spcPct val="100000"/>
              </a:lnSpc>
              <a:spcBef>
                <a:spcPts val="0"/>
              </a:spcBef>
              <a:spcAft>
                <a:spcPts val="0"/>
              </a:spcAft>
              <a:buClr>
                <a:srgbClr val="000000"/>
              </a:buClr>
              <a:buSzPts val="1400"/>
              <a:buFont typeface="Arial" panose="020B0604020202020204" pitchFamily="34" charset="0"/>
              <a:buChar char="•"/>
              <a:tabLst/>
              <a:defRPr/>
            </a:pPr>
            <a:endParaRPr lang="en-GB" sz="1804" b="0" i="0" u="none" strike="noStrike" cap="none" dirty="0">
              <a:solidFill>
                <a:schemeClr val="dk1"/>
              </a:solidFill>
              <a:effectLst/>
              <a:latin typeface="+mn-lt"/>
              <a:ea typeface="Calibri"/>
              <a:cs typeface="Calibri"/>
              <a:sym typeface="Calibri"/>
            </a:endParaRPr>
          </a:p>
          <a:p>
            <a:pPr marL="342900" marR="0" lvl="0" indent="-342900" algn="l" defTabSz="914400" rtl="0" eaLnBrk="1" fontAlgn="auto" latinLnBrk="0" hangingPunct="1">
              <a:lnSpc>
                <a:spcPct val="100000"/>
              </a:lnSpc>
              <a:spcBef>
                <a:spcPts val="0"/>
              </a:spcBef>
              <a:spcAft>
                <a:spcPts val="0"/>
              </a:spcAft>
              <a:buClr>
                <a:srgbClr val="000000"/>
              </a:buClr>
              <a:buSzPts val="1400"/>
              <a:buFont typeface="Arial" panose="020B0604020202020204" pitchFamily="34" charset="0"/>
              <a:buChar char="•"/>
              <a:tabLst/>
              <a:defRPr/>
            </a:pPr>
            <a:r>
              <a:rPr lang="en-GB" sz="1804" b="0" i="0" u="none" strike="noStrike" cap="none" dirty="0">
                <a:solidFill>
                  <a:schemeClr val="dk1"/>
                </a:solidFill>
                <a:effectLst/>
                <a:latin typeface="+mn-lt"/>
                <a:ea typeface="Calibri"/>
                <a:cs typeface="Calibri"/>
                <a:sym typeface="Calibri"/>
              </a:rPr>
              <a:t>The level of participation will depend on the methods used, the context and the openness and willingness of the operations team to give space and decision-making power to community members. We should always push ourselves by asking: ‘Is there more I could do to give a stronger role and voice to communities in designing and managing this response?’ </a:t>
            </a:r>
          </a:p>
          <a:p>
            <a:pPr marL="342900" marR="0" lvl="0" indent="-342900" algn="l" defTabSz="914400" rtl="0" eaLnBrk="1" fontAlgn="auto" latinLnBrk="0" hangingPunct="1">
              <a:lnSpc>
                <a:spcPct val="100000"/>
              </a:lnSpc>
              <a:spcBef>
                <a:spcPts val="0"/>
              </a:spcBef>
              <a:spcAft>
                <a:spcPts val="0"/>
              </a:spcAft>
              <a:buClr>
                <a:srgbClr val="000000"/>
              </a:buClr>
              <a:buSzPts val="1400"/>
              <a:buFont typeface="Arial" panose="020B0604020202020204" pitchFamily="34" charset="0"/>
              <a:buChar char="•"/>
              <a:tabLst/>
              <a:defRPr/>
            </a:pPr>
            <a:endParaRPr lang="en-GB" sz="1804" b="0" i="0" u="none" strike="noStrike" cap="none" dirty="0">
              <a:solidFill>
                <a:schemeClr val="dk1"/>
              </a:solidFill>
              <a:effectLst/>
              <a:latin typeface="+mn-lt"/>
              <a:ea typeface="Calibri"/>
              <a:cs typeface="Calibri"/>
              <a:sym typeface="Calibri"/>
            </a:endParaRPr>
          </a:p>
          <a:p>
            <a:pPr marL="342900" marR="0" lvl="0" indent="-342900" algn="l" defTabSz="914400" rtl="0" eaLnBrk="1" fontAlgn="auto" latinLnBrk="0" hangingPunct="1">
              <a:lnSpc>
                <a:spcPct val="100000"/>
              </a:lnSpc>
              <a:spcBef>
                <a:spcPts val="0"/>
              </a:spcBef>
              <a:spcAft>
                <a:spcPts val="0"/>
              </a:spcAft>
              <a:buClr>
                <a:srgbClr val="000000"/>
              </a:buClr>
              <a:buSzPts val="1400"/>
              <a:buFont typeface="Arial" panose="020B0604020202020204" pitchFamily="34" charset="0"/>
              <a:buChar char="•"/>
              <a:tabLst/>
              <a:defRPr/>
            </a:pPr>
            <a:r>
              <a:rPr lang="en-GB" sz="1804" b="0" i="0" u="none" strike="noStrike" cap="none" dirty="0">
                <a:solidFill>
                  <a:schemeClr val="dk1"/>
                </a:solidFill>
                <a:effectLst/>
                <a:latin typeface="+mn-lt"/>
                <a:ea typeface="Calibri"/>
                <a:cs typeface="Calibri"/>
                <a:sym typeface="Calibri"/>
              </a:rPr>
              <a:t>Now ask participants if they can give some examples of the types of participatory approaches that would fall at each stage of the ladder? If people are struggling, you can name some approaches and ask them to say where they think it would fall – see below for suggestions and answers</a:t>
            </a:r>
          </a:p>
          <a:p>
            <a:pPr marL="342900" indent="-342900">
              <a:buFontTx/>
              <a:buChar char="-"/>
            </a:pPr>
            <a:endParaRPr lang="en-GB" b="0" dirty="0"/>
          </a:p>
          <a:p>
            <a:pPr marL="0" indent="0">
              <a:buFontTx/>
              <a:buNone/>
            </a:pPr>
            <a:r>
              <a:rPr lang="en-GB" b="1" dirty="0"/>
              <a:t>Noticeboards, loudspeakers or radio spots</a:t>
            </a:r>
          </a:p>
          <a:p>
            <a:pPr marL="342900" indent="-342900">
              <a:buFontTx/>
              <a:buChar char="-"/>
            </a:pPr>
            <a:r>
              <a:rPr lang="en-GB" b="0" dirty="0"/>
              <a:t>Inform as these are only one way information sharing with no opportunity for a discussion </a:t>
            </a:r>
          </a:p>
          <a:p>
            <a:endParaRPr lang="en-GB" b="0" dirty="0"/>
          </a:p>
          <a:p>
            <a:r>
              <a:rPr lang="en-GB" b="1" dirty="0"/>
              <a:t>Assessments or polls on social media</a:t>
            </a:r>
          </a:p>
          <a:p>
            <a:pPr marL="342900" indent="-342900">
              <a:buFontTx/>
              <a:buChar char="-"/>
            </a:pPr>
            <a:r>
              <a:rPr lang="en-GB" b="0" dirty="0"/>
              <a:t>Consult as you are asking people about their needs, priorities and opinions </a:t>
            </a:r>
          </a:p>
          <a:p>
            <a:pPr marL="342900" indent="-342900">
              <a:buFontTx/>
              <a:buChar char="-"/>
            </a:pPr>
            <a:endParaRPr lang="en-GB" b="0" dirty="0"/>
          </a:p>
          <a:p>
            <a:r>
              <a:rPr lang="en-GB" b="1" dirty="0"/>
              <a:t>Community meetings or FGDs</a:t>
            </a:r>
          </a:p>
          <a:p>
            <a:pPr marL="342900" indent="-342900">
              <a:buFontTx/>
              <a:buChar char="-"/>
            </a:pPr>
            <a:r>
              <a:rPr lang="en-GB" b="0" dirty="0"/>
              <a:t>Involve as you are consulting communities about key decisions or issues, provided the meetings have two way discussion of course</a:t>
            </a:r>
          </a:p>
          <a:p>
            <a:pPr marL="342900" indent="-342900">
              <a:buFontTx/>
              <a:buChar char="-"/>
            </a:pPr>
            <a:endParaRPr lang="en-GB" b="0" dirty="0"/>
          </a:p>
          <a:p>
            <a:r>
              <a:rPr lang="en-GB" b="1" dirty="0"/>
              <a:t>Community committees or using participatory approaches to selection criteria</a:t>
            </a:r>
          </a:p>
          <a:p>
            <a:pPr marL="342900" indent="-342900">
              <a:buFontTx/>
              <a:buChar char="-"/>
            </a:pPr>
            <a:r>
              <a:rPr lang="en-GB" b="0" dirty="0"/>
              <a:t>Collaborate as you are making decisions together, of course providing the committee is doing a good job as the bridge between the operation and the wider community </a:t>
            </a:r>
          </a:p>
          <a:p>
            <a:pPr marL="342900" indent="-342900">
              <a:buFontTx/>
              <a:buChar char="-"/>
            </a:pPr>
            <a:endParaRPr lang="en-GB" b="0" dirty="0"/>
          </a:p>
          <a:p>
            <a:pPr marL="0" marR="0" lvl="0" indent="0" algn="l" defTabSz="914400" rtl="0" eaLnBrk="0" fontAlgn="base" latinLnBrk="0" hangingPunct="0">
              <a:lnSpc>
                <a:spcPct val="100000"/>
              </a:lnSpc>
              <a:spcBef>
                <a:spcPct val="30000"/>
              </a:spcBef>
              <a:spcAft>
                <a:spcPct val="0"/>
              </a:spcAft>
              <a:buClrTx/>
              <a:buSzTx/>
              <a:buFontTx/>
              <a:buNone/>
              <a:tabLst/>
              <a:defRPr/>
            </a:pPr>
            <a:r>
              <a:rPr lang="en-GB" b="1" dirty="0"/>
              <a:t>Community-led solutions or action plans</a:t>
            </a:r>
          </a:p>
          <a:p>
            <a:pPr marL="342900" indent="-342900">
              <a:buFontTx/>
              <a:buChar char="-"/>
            </a:pPr>
            <a:r>
              <a:rPr lang="en-GB" b="0" dirty="0"/>
              <a:t>Empower because you are providing community groups with the resources and knowledge to lead their own activities and make decisions about how best to implement </a:t>
            </a:r>
          </a:p>
          <a:p>
            <a:pPr marL="342900" indent="-342900">
              <a:buFontTx/>
              <a:buChar char="-"/>
            </a:pPr>
            <a:endParaRPr lang="en-GB" b="0" dirty="0"/>
          </a:p>
          <a:p>
            <a:endParaRPr lang="en-GB" b="0" dirty="0"/>
          </a:p>
          <a:p>
            <a:br>
              <a:rPr lang="en-GB" b="0" dirty="0"/>
            </a:br>
            <a:endParaRPr lang="en-GB" b="0" dirty="0"/>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13174689-BECC-4390-B3B9-306A17FD432A}" type="slidenum">
              <a:rPr kumimoji="0" lang="en-US" altLang="ru-RU" sz="1200" b="0" i="0" u="none" strike="noStrike" kern="1200" cap="none" spc="0" normalizeH="0" baseline="0" noProof="0" smtClean="0">
                <a:ln>
                  <a:noFill/>
                </a:ln>
                <a:solidFill>
                  <a:prstClr val="black"/>
                </a:solidFill>
                <a:effectLst/>
                <a:uLnTx/>
                <a:uFillTx/>
                <a:latin typeface="Calibri" panose="020F0502020204030204" pitchFamily="34"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81</a:t>
            </a:fld>
            <a:endParaRPr kumimoji="0" lang="en-US" altLang="ru-RU" sz="1200" b="0" i="0" u="none" strike="noStrike" kern="1200" cap="none" spc="0" normalizeH="0" baseline="0" noProof="0">
              <a:ln>
                <a:noFill/>
              </a:ln>
              <a:solidFill>
                <a:prstClr val="black"/>
              </a:solidFill>
              <a:effectLst/>
              <a:uLnTx/>
              <a:uFillTx/>
              <a:latin typeface="Calibri" panose="020F0502020204030204" pitchFamily="34" charset="0"/>
              <a:ea typeface="+mn-ea"/>
              <a:cs typeface="+mn-cs"/>
            </a:endParaRPr>
          </a:p>
        </p:txBody>
      </p:sp>
    </p:spTree>
    <p:extLst>
      <p:ext uri="{BB962C8B-B14F-4D97-AF65-F5344CB8AC3E}">
        <p14:creationId xmlns:p14="http://schemas.microsoft.com/office/powerpoint/2010/main" val="551368122"/>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50000"/>
              </a:spcBef>
            </a:pPr>
            <a:r>
              <a:rPr lang="en-GB" sz="1800" b="1" dirty="0">
                <a:latin typeface="Calibri" charset="0"/>
                <a:ea typeface="ＭＳ Ｐゴシック" charset="0"/>
              </a:rPr>
              <a:t>FACILITATOR NOTES</a:t>
            </a:r>
          </a:p>
          <a:p>
            <a:pPr>
              <a:spcBef>
                <a:spcPct val="50000"/>
              </a:spcBef>
            </a:pPr>
            <a:endParaRPr lang="en-GB" sz="1800" b="1" dirty="0">
              <a:latin typeface="Calibri" charset="0"/>
              <a:ea typeface="ＭＳ Ｐゴシック" charset="0"/>
            </a:endParaRPr>
          </a:p>
          <a:p>
            <a:r>
              <a:rPr lang="en-GB" sz="1800" b="1" kern="1200" dirty="0">
                <a:solidFill>
                  <a:schemeClr val="tx1"/>
                </a:solidFill>
                <a:effectLst/>
                <a:latin typeface="+mn-lt"/>
                <a:ea typeface="+mn-ea"/>
                <a:cs typeface="+mn-cs"/>
              </a:rPr>
              <a:t>CEA Minimum Action in Emergencies #8: </a:t>
            </a:r>
            <a:r>
              <a:rPr lang="en-GB" sz="1805" b="1" kern="1200" dirty="0">
                <a:solidFill>
                  <a:schemeClr val="tx1"/>
                </a:solidFill>
                <a:effectLst/>
                <a:latin typeface="+mn-lt"/>
                <a:ea typeface="+mn-ea"/>
                <a:cs typeface="+mn-cs"/>
              </a:rPr>
              <a:t>Support community participation in making decisions about the response</a:t>
            </a:r>
          </a:p>
          <a:p>
            <a:r>
              <a:rPr lang="en-GB" sz="1805" kern="1200" dirty="0">
                <a:solidFill>
                  <a:schemeClr val="tx1"/>
                </a:solidFill>
                <a:effectLst/>
                <a:latin typeface="+mn-lt"/>
                <a:ea typeface="+mn-ea"/>
                <a:cs typeface="+mn-cs"/>
              </a:rPr>
              <a:t>Participation leads to better operations by ensuring the community and the National Society work together to overcome any problems that arise. Not engaging communities leads to a top-down approach, lack of trust, and potential security and access issues.</a:t>
            </a:r>
          </a:p>
          <a:p>
            <a:r>
              <a:rPr lang="en-GB" sz="1805" kern="1200" dirty="0">
                <a:solidFill>
                  <a:schemeClr val="tx1"/>
                </a:solidFill>
                <a:effectLst/>
                <a:latin typeface="+mn-lt"/>
                <a:ea typeface="+mn-ea"/>
                <a:cs typeface="+mn-cs"/>
              </a:rPr>
              <a:t> </a:t>
            </a:r>
          </a:p>
          <a:p>
            <a:r>
              <a:rPr lang="en-GB" sz="1805" b="1" kern="1200" dirty="0">
                <a:solidFill>
                  <a:schemeClr val="tx1"/>
                </a:solidFill>
                <a:effectLst/>
                <a:latin typeface="+mn-lt"/>
                <a:ea typeface="+mn-ea"/>
                <a:cs typeface="+mn-cs"/>
              </a:rPr>
              <a:t>AT A MINIMUM WHEN CAPACITY, TIME AND RESOURCES ARE LIMITED</a:t>
            </a:r>
          </a:p>
          <a:p>
            <a:pPr marL="342900" indent="-342900">
              <a:buFont typeface="Arial" panose="020B0604020202020204" pitchFamily="34" charset="0"/>
              <a:buChar char="•"/>
            </a:pPr>
            <a:r>
              <a:rPr lang="en-GB" sz="1805" b="1" kern="1200" dirty="0">
                <a:solidFill>
                  <a:schemeClr val="tx1"/>
                </a:solidFill>
                <a:effectLst/>
                <a:latin typeface="+mn-lt"/>
                <a:ea typeface="+mn-ea"/>
                <a:cs typeface="+mn-cs"/>
              </a:rPr>
              <a:t>Involve the community in making key decisions </a:t>
            </a:r>
          </a:p>
          <a:p>
            <a:pPr marL="1030517" lvl="1" indent="-342900">
              <a:buFont typeface="Arial" panose="020B0604020202020204" pitchFamily="34" charset="0"/>
              <a:buChar char="•"/>
            </a:pPr>
            <a:r>
              <a:rPr lang="en-GB" sz="1805" b="0" kern="1200" dirty="0">
                <a:solidFill>
                  <a:schemeClr val="tx1"/>
                </a:solidFill>
                <a:effectLst/>
                <a:latin typeface="+mn-lt"/>
                <a:ea typeface="+mn-ea"/>
                <a:cs typeface="+mn-cs"/>
              </a:rPr>
              <a:t>Involve communities in decisions about the operation</a:t>
            </a:r>
          </a:p>
          <a:p>
            <a:pPr marL="1030517" lvl="1" indent="-342900">
              <a:buFont typeface="Arial" panose="020B0604020202020204" pitchFamily="34" charset="0"/>
              <a:buChar char="•"/>
            </a:pPr>
            <a:r>
              <a:rPr lang="en-GB" sz="1805" kern="1200" dirty="0">
                <a:solidFill>
                  <a:schemeClr val="tx1"/>
                </a:solidFill>
                <a:effectLst/>
                <a:latin typeface="+mn-lt"/>
                <a:ea typeface="+mn-ea"/>
                <a:cs typeface="+mn-cs"/>
              </a:rPr>
              <a:t>Establish approaches, such as regular community meetings or focus group discussions, to involve the community in key decisions about the operation. Consult a representative cross-section of the community including men, women, and any marginalized groups. </a:t>
            </a:r>
          </a:p>
          <a:p>
            <a:pPr marL="1030517" lvl="1" indent="-342900">
              <a:buFont typeface="Arial" panose="020B0604020202020204" pitchFamily="34" charset="0"/>
              <a:buChar char="•"/>
            </a:pPr>
            <a:r>
              <a:rPr lang="en-GB" b="0" dirty="0"/>
              <a:t>Communities should have an opportunity to be involved in key decisions about the operation – these are the same topics we discussed in the last section on communication and includes:</a:t>
            </a:r>
          </a:p>
          <a:p>
            <a:pPr marL="1946735" lvl="2" indent="-342900">
              <a:buFont typeface="Arial" panose="020B0604020202020204" pitchFamily="34" charset="0"/>
              <a:buChar char="•"/>
            </a:pPr>
            <a:r>
              <a:rPr lang="en-GB" sz="1804" b="0" i="0" u="none" strike="noStrike" cap="none" dirty="0">
                <a:solidFill>
                  <a:schemeClr val="dk1"/>
                </a:solidFill>
                <a:effectLst/>
                <a:latin typeface="+mn-lt"/>
                <a:ea typeface="Calibri"/>
                <a:cs typeface="Calibri"/>
                <a:sym typeface="Calibri"/>
              </a:rPr>
              <a:t>How activities should be implemented, including who should do what, where, when, for how long, etc</a:t>
            </a:r>
          </a:p>
          <a:p>
            <a:pPr marL="1946735" lvl="2" indent="-342900">
              <a:buFont typeface="Arial" panose="020B0604020202020204" pitchFamily="34" charset="0"/>
              <a:buChar char="•"/>
            </a:pPr>
            <a:r>
              <a:rPr lang="en-GB" sz="1804" b="0" i="0" u="none" strike="noStrike" cap="none" dirty="0">
                <a:solidFill>
                  <a:schemeClr val="dk1"/>
                </a:solidFill>
                <a:effectLst/>
                <a:latin typeface="+mn-lt"/>
                <a:ea typeface="Calibri"/>
                <a:cs typeface="Calibri"/>
                <a:sym typeface="Calibri"/>
              </a:rPr>
              <a:t>Locations and designs for any construction or installations</a:t>
            </a:r>
          </a:p>
          <a:p>
            <a:pPr marL="1946735" lvl="2" indent="-342900">
              <a:buFont typeface="Arial" panose="020B0604020202020204" pitchFamily="34" charset="0"/>
              <a:buChar char="•"/>
            </a:pPr>
            <a:r>
              <a:rPr lang="en-GB" sz="1804" b="0" i="0" u="none" strike="noStrike" cap="none" dirty="0">
                <a:solidFill>
                  <a:schemeClr val="dk1"/>
                </a:solidFill>
                <a:effectLst/>
                <a:latin typeface="+mn-lt"/>
                <a:ea typeface="Calibri"/>
                <a:cs typeface="Calibri"/>
                <a:sym typeface="Calibri"/>
              </a:rPr>
              <a:t>Selection criteria, targeting, and distribution processes</a:t>
            </a:r>
          </a:p>
          <a:p>
            <a:pPr marL="1946735" lvl="2" indent="-342900">
              <a:buFont typeface="Arial" panose="020B0604020202020204" pitchFamily="34" charset="0"/>
              <a:buChar char="•"/>
            </a:pPr>
            <a:r>
              <a:rPr lang="en-GB" sz="1804" b="0" i="0" u="none" strike="noStrike" cap="none" dirty="0">
                <a:solidFill>
                  <a:schemeClr val="dk1"/>
                </a:solidFill>
                <a:effectLst/>
                <a:latin typeface="+mn-lt"/>
                <a:ea typeface="Calibri"/>
                <a:cs typeface="Calibri"/>
                <a:sym typeface="Calibri"/>
              </a:rPr>
              <a:t>Decisions about which activities to keep or cut – for example when the operation is winding down, or there are budget constraints</a:t>
            </a:r>
          </a:p>
          <a:p>
            <a:pPr marL="1946735" lvl="2" indent="-342900">
              <a:buFont typeface="Arial" panose="020B0604020202020204" pitchFamily="34" charset="0"/>
              <a:buChar char="•"/>
            </a:pPr>
            <a:r>
              <a:rPr lang="en-GB" sz="1804" b="0" i="0" u="none" strike="noStrike" cap="none" dirty="0">
                <a:solidFill>
                  <a:schemeClr val="dk1"/>
                </a:solidFill>
                <a:effectLst/>
                <a:latin typeface="+mn-lt"/>
                <a:ea typeface="Calibri"/>
                <a:cs typeface="Calibri"/>
                <a:sym typeface="Calibri"/>
              </a:rPr>
              <a:t>Any changes to the programme, including activities, timeline etc</a:t>
            </a:r>
          </a:p>
          <a:p>
            <a:pPr marL="1946735" lvl="2" indent="-342900">
              <a:buFont typeface="Arial" panose="020B0604020202020204" pitchFamily="34" charset="0"/>
              <a:buChar char="•"/>
            </a:pPr>
            <a:r>
              <a:rPr lang="en-GB" sz="1804" b="0" i="0" u="none" strike="noStrike" cap="none" dirty="0">
                <a:solidFill>
                  <a:schemeClr val="dk1"/>
                </a:solidFill>
                <a:effectLst/>
                <a:latin typeface="+mn-lt"/>
                <a:ea typeface="Calibri"/>
                <a:cs typeface="Calibri"/>
                <a:sym typeface="Calibri"/>
              </a:rPr>
              <a:t>How to overcome challenges, including delays, funding constraints or activities not working</a:t>
            </a:r>
          </a:p>
          <a:p>
            <a:pPr marL="1946735" lvl="2" indent="-342900">
              <a:buFont typeface="Arial" panose="020B0604020202020204" pitchFamily="34" charset="0"/>
              <a:buChar char="•"/>
            </a:pPr>
            <a:r>
              <a:rPr lang="en-GB" sz="1804" b="0" i="0" u="none" strike="noStrike" cap="none" dirty="0">
                <a:solidFill>
                  <a:schemeClr val="dk1"/>
                </a:solidFill>
                <a:effectLst/>
                <a:latin typeface="+mn-lt"/>
                <a:ea typeface="Calibri"/>
                <a:cs typeface="Calibri"/>
                <a:sym typeface="Calibri"/>
              </a:rPr>
              <a:t>Issues raised through community feedback and how to act on them</a:t>
            </a:r>
          </a:p>
          <a:p>
            <a:pPr marL="1946735" lvl="2" indent="-342900">
              <a:buFont typeface="Arial" panose="020B0604020202020204" pitchFamily="34" charset="0"/>
              <a:buChar char="•"/>
            </a:pPr>
            <a:r>
              <a:rPr lang="en-GB" sz="1804" b="0" i="0" u="none" strike="noStrike" cap="none" dirty="0">
                <a:solidFill>
                  <a:schemeClr val="dk1"/>
                </a:solidFill>
                <a:effectLst/>
                <a:latin typeface="+mn-lt"/>
                <a:ea typeface="Calibri"/>
                <a:cs typeface="Calibri"/>
                <a:sym typeface="Calibri"/>
              </a:rPr>
              <a:t>Operation closure</a:t>
            </a:r>
            <a:endParaRPr lang="en-GB" b="0" dirty="0"/>
          </a:p>
          <a:p>
            <a:pPr marL="1030517" lvl="1" indent="-342900">
              <a:buFont typeface="Arial" panose="020B0604020202020204" pitchFamily="34" charset="0"/>
              <a:buChar char="•"/>
            </a:pPr>
            <a:endParaRPr lang="en-GB" sz="1805" kern="1200" dirty="0">
              <a:solidFill>
                <a:schemeClr val="tx1"/>
              </a:solidFill>
              <a:effectLst/>
              <a:latin typeface="+mn-lt"/>
              <a:ea typeface="+mn-ea"/>
              <a:cs typeface="+mn-cs"/>
            </a:endParaRPr>
          </a:p>
          <a:p>
            <a:r>
              <a:rPr lang="en-GB" sz="1805" b="1" kern="1200" dirty="0">
                <a:solidFill>
                  <a:schemeClr val="tx1"/>
                </a:solidFill>
                <a:effectLst/>
                <a:latin typeface="+mn-lt"/>
                <a:ea typeface="+mn-ea"/>
                <a:cs typeface="+mn-cs"/>
              </a:rPr>
              <a:t>ADVANCED WHEN THERE IS MORE CAPACITY, TIME, AND RESOURCES</a:t>
            </a:r>
          </a:p>
          <a:p>
            <a:pPr marL="342900" indent="-342900">
              <a:buFont typeface="Arial" panose="020B0604020202020204" pitchFamily="34" charset="0"/>
              <a:buChar char="•"/>
            </a:pPr>
            <a:r>
              <a:rPr lang="en-GB" sz="1805" b="1" kern="1200" dirty="0">
                <a:solidFill>
                  <a:schemeClr val="tx1"/>
                </a:solidFill>
                <a:effectLst/>
                <a:latin typeface="+mn-lt"/>
                <a:ea typeface="+mn-ea"/>
                <a:cs typeface="+mn-cs"/>
              </a:rPr>
              <a:t>Enable active community participation in managing and guiding the operation, including supporting community-led activities and solutions</a:t>
            </a:r>
            <a:endParaRPr lang="en-GB" sz="1805" kern="1200" dirty="0">
              <a:solidFill>
                <a:schemeClr val="tx1"/>
              </a:solidFill>
              <a:effectLst/>
              <a:latin typeface="+mn-lt"/>
              <a:ea typeface="+mn-ea"/>
              <a:cs typeface="+mn-cs"/>
            </a:endParaRPr>
          </a:p>
          <a:p>
            <a:pPr marL="1030517" lvl="1" indent="-342900">
              <a:buFont typeface="Arial" panose="020B0604020202020204" pitchFamily="34" charset="0"/>
              <a:buChar char="•"/>
            </a:pPr>
            <a:r>
              <a:rPr lang="en-GB" sz="1805" kern="1200" dirty="0">
                <a:solidFill>
                  <a:schemeClr val="tx1"/>
                </a:solidFill>
                <a:effectLst/>
                <a:latin typeface="+mn-lt"/>
                <a:ea typeface="+mn-ea"/>
                <a:cs typeface="+mn-cs"/>
              </a:rPr>
              <a:t>Establish mechanisms to hand over more decision-making power to communities, for example through community committees or supporting community-led action plans. </a:t>
            </a:r>
          </a:p>
          <a:p>
            <a:pPr marL="1030517" lvl="1" indent="-342900">
              <a:buFont typeface="Arial" panose="020B0604020202020204" pitchFamily="34" charset="0"/>
              <a:buChar char="•"/>
            </a:pPr>
            <a:r>
              <a:rPr lang="en-GB" sz="1805" kern="1200" dirty="0">
                <a:solidFill>
                  <a:schemeClr val="tx1"/>
                </a:solidFill>
                <a:effectLst/>
                <a:latin typeface="+mn-lt"/>
                <a:ea typeface="+mn-ea"/>
                <a:cs typeface="+mn-cs"/>
              </a:rPr>
              <a:t>Check that the committee is trusted and performing its role as the bridge between the community and the National Society. </a:t>
            </a:r>
          </a:p>
          <a:p>
            <a:pPr marL="1030517" lvl="1" indent="-342900">
              <a:buFont typeface="Arial" panose="020B0604020202020204" pitchFamily="34" charset="0"/>
              <a:buChar char="•"/>
            </a:pPr>
            <a:r>
              <a:rPr lang="en-GB" sz="1805" kern="1200" dirty="0">
                <a:solidFill>
                  <a:schemeClr val="tx1"/>
                </a:solidFill>
                <a:effectLst/>
                <a:latin typeface="+mn-lt"/>
                <a:ea typeface="+mn-ea"/>
                <a:cs typeface="+mn-cs"/>
              </a:rPr>
              <a:t> </a:t>
            </a:r>
          </a:p>
          <a:p>
            <a:pPr marL="342900" indent="-342900">
              <a:buFont typeface="Arial" panose="020B0604020202020204" pitchFamily="34" charset="0"/>
              <a:buChar char="•"/>
            </a:pPr>
            <a:r>
              <a:rPr lang="en-GB" sz="1805" b="1" kern="1200" dirty="0">
                <a:solidFill>
                  <a:schemeClr val="tx1"/>
                </a:solidFill>
                <a:effectLst/>
                <a:latin typeface="+mn-lt"/>
                <a:ea typeface="+mn-ea"/>
                <a:cs typeface="+mn-cs"/>
              </a:rPr>
              <a:t>Plan the exit with communities</a:t>
            </a:r>
            <a:endParaRPr lang="en-GB" sz="1805" kern="1200" dirty="0">
              <a:solidFill>
                <a:schemeClr val="tx1"/>
              </a:solidFill>
              <a:effectLst/>
              <a:latin typeface="+mn-lt"/>
              <a:ea typeface="+mn-ea"/>
              <a:cs typeface="+mn-cs"/>
            </a:endParaRPr>
          </a:p>
          <a:p>
            <a:pPr marL="1030517" lvl="1" indent="-342900">
              <a:buFont typeface="Arial" panose="020B0604020202020204" pitchFamily="34" charset="0"/>
              <a:buChar char="•"/>
            </a:pPr>
            <a:r>
              <a:rPr lang="en-GB" sz="1805" kern="1200" dirty="0">
                <a:solidFill>
                  <a:schemeClr val="tx1"/>
                </a:solidFill>
                <a:effectLst/>
                <a:latin typeface="+mn-lt"/>
                <a:ea typeface="+mn-ea"/>
                <a:cs typeface="+mn-cs"/>
              </a:rPr>
              <a:t>Organise planning meetings with community representatives and members to discuss what should happen after the operation ends and agree an exit plan.</a:t>
            </a:r>
          </a:p>
          <a:p>
            <a:pPr>
              <a:spcBef>
                <a:spcPct val="50000"/>
              </a:spcBef>
            </a:pPr>
            <a:endParaRPr lang="en-GB" sz="1800" b="1" dirty="0">
              <a:latin typeface="Calibri" charset="0"/>
              <a:ea typeface="ＭＳ Ｐゴシック" charset="0"/>
            </a:endParaRPr>
          </a:p>
          <a:p>
            <a:pPr>
              <a:spcBef>
                <a:spcPct val="50000"/>
              </a:spcBef>
            </a:pPr>
            <a:endParaRPr lang="en-GB" sz="1800" b="1" dirty="0">
              <a:latin typeface="Calibri" charset="0"/>
              <a:ea typeface="ＭＳ Ｐゴシック" charset="0"/>
            </a:endParaRPr>
          </a:p>
          <a:p>
            <a:pPr>
              <a:spcBef>
                <a:spcPct val="50000"/>
              </a:spcBef>
            </a:pPr>
            <a:endParaRPr lang="en-US" sz="1800" dirty="0"/>
          </a:p>
          <a:p>
            <a:pPr marL="342900" lvl="0" indent="-342900">
              <a:buFont typeface="Arial" panose="020B0604020202020204" pitchFamily="34" charset="0"/>
              <a:buChar char="•"/>
            </a:pPr>
            <a:endParaRPr lang="en-GB" sz="1805" kern="1200" dirty="0">
              <a:solidFill>
                <a:schemeClr val="tx1"/>
              </a:solidFill>
              <a:effectLst/>
              <a:latin typeface="+mn-lt"/>
              <a:ea typeface="+mn-ea"/>
              <a:cs typeface="+mn-cs"/>
            </a:endParaRPr>
          </a:p>
          <a:p>
            <a:pPr marL="1030517" lvl="1" indent="-342900">
              <a:buFont typeface="Arial" panose="020B0604020202020204" pitchFamily="34" charset="0"/>
              <a:buChar char="•"/>
            </a:pPr>
            <a:endParaRPr lang="en-US" b="0" dirty="0"/>
          </a:p>
          <a:p>
            <a:pPr marL="342900" indent="-342900">
              <a:buFont typeface="Arial" panose="020B0604020202020204" pitchFamily="34" charset="0"/>
              <a:buChar char="•"/>
            </a:pPr>
            <a:endParaRPr lang="en-US" dirty="0"/>
          </a:p>
          <a:p>
            <a:pPr marL="0" indent="0">
              <a:buFont typeface="Arial" panose="020B0604020202020204" pitchFamily="34" charset="0"/>
              <a:buNone/>
            </a:pPr>
            <a:endParaRPr lang="en-US" dirty="0"/>
          </a:p>
          <a:p>
            <a:pPr marL="342900" indent="-342900">
              <a:buFont typeface="Arial" panose="020B0604020202020204" pitchFamily="34" charset="0"/>
              <a:buChar char="•"/>
            </a:pPr>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13174689-BECC-4390-B3B9-306A17FD432A}" type="slidenum">
              <a:rPr kumimoji="0" lang="en-US" altLang="ru-RU" sz="1200" b="0" i="0" u="none" strike="noStrike" kern="1200" cap="none" spc="0" normalizeH="0" baseline="0" noProof="0" smtClean="0">
                <a:ln>
                  <a:noFill/>
                </a:ln>
                <a:solidFill>
                  <a:prstClr val="black"/>
                </a:solidFill>
                <a:effectLst/>
                <a:uLnTx/>
                <a:uFillTx/>
                <a:latin typeface="Calibri" panose="020F0502020204030204" pitchFamily="34"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82</a:t>
            </a:fld>
            <a:endParaRPr kumimoji="0" lang="en-US" altLang="ru-RU" sz="1200" b="0" i="0" u="none" strike="noStrike" kern="1200" cap="none" spc="0" normalizeH="0" baseline="0" noProof="0">
              <a:ln>
                <a:noFill/>
              </a:ln>
              <a:solidFill>
                <a:prstClr val="black"/>
              </a:solidFill>
              <a:effectLst/>
              <a:uLnTx/>
              <a:uFillTx/>
              <a:latin typeface="Calibri" panose="020F0502020204030204" pitchFamily="34" charset="0"/>
              <a:ea typeface="+mn-ea"/>
              <a:cs typeface="+mn-cs"/>
            </a:endParaRPr>
          </a:p>
        </p:txBody>
      </p:sp>
    </p:spTree>
    <p:extLst>
      <p:ext uri="{BB962C8B-B14F-4D97-AF65-F5344CB8AC3E}">
        <p14:creationId xmlns:p14="http://schemas.microsoft.com/office/powerpoint/2010/main" val="1228845366"/>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50000"/>
              </a:spcBef>
            </a:pPr>
            <a:r>
              <a:rPr lang="en-GB" sz="1800" b="1" dirty="0">
                <a:latin typeface="Calibri" charset="0"/>
                <a:ea typeface="ＭＳ Ｐゴシック" charset="0"/>
              </a:rPr>
              <a:t>FACILITATOR NOTES</a:t>
            </a:r>
          </a:p>
          <a:p>
            <a:pPr>
              <a:spcBef>
                <a:spcPct val="50000"/>
              </a:spcBef>
            </a:pPr>
            <a:endParaRPr lang="en-GB" sz="1800" b="1" dirty="0">
              <a:latin typeface="Calibri" charset="0"/>
              <a:ea typeface="ＭＳ Ｐゴシック" charset="0"/>
            </a:endParaRPr>
          </a:p>
          <a:p>
            <a:pPr marL="285750" indent="-285750">
              <a:spcBef>
                <a:spcPct val="50000"/>
              </a:spcBef>
              <a:buFont typeface="Arial" panose="020B0604020202020204" pitchFamily="34" charset="0"/>
              <a:buChar char="•"/>
            </a:pPr>
            <a:r>
              <a:rPr lang="en-GB" sz="1800" b="0" dirty="0">
                <a:latin typeface="Calibri" charset="0"/>
                <a:ea typeface="ＭＳ Ｐゴシック" charset="0"/>
              </a:rPr>
              <a:t>These are some of the most useful CEA tools that can help you meet minimum action 8 and support community participation in making decisions about the response</a:t>
            </a:r>
          </a:p>
          <a:p>
            <a:pPr marL="285750" indent="-285750">
              <a:spcBef>
                <a:spcPct val="50000"/>
              </a:spcBef>
              <a:buFont typeface="Arial" panose="020B0604020202020204" pitchFamily="34" charset="0"/>
              <a:buChar char="•"/>
            </a:pPr>
            <a:endParaRPr lang="en-GB" sz="1800" b="0" kern="1200" dirty="0">
              <a:solidFill>
                <a:schemeClr val="tx1"/>
              </a:solidFill>
              <a:effectLst/>
              <a:latin typeface="Calibri" charset="0"/>
              <a:ea typeface="ＭＳ Ｐゴシック" charset="0"/>
              <a:cs typeface="+mn-cs"/>
            </a:endParaRPr>
          </a:p>
          <a:p>
            <a:r>
              <a:rPr lang="en-US" sz="1805" b="1" kern="1200" dirty="0">
                <a:solidFill>
                  <a:schemeClr val="tx1"/>
                </a:solidFill>
                <a:effectLst/>
                <a:latin typeface="+mn-lt"/>
                <a:ea typeface="+mn-ea"/>
                <a:cs typeface="+mn-cs"/>
              </a:rPr>
              <a:t>17 Community meetings tool</a:t>
            </a:r>
          </a:p>
          <a:p>
            <a:r>
              <a:rPr lang="en-GB" sz="1805" kern="1200" dirty="0">
                <a:solidFill>
                  <a:schemeClr val="tx1"/>
                </a:solidFill>
                <a:effectLst/>
                <a:latin typeface="+mn-lt"/>
                <a:ea typeface="+mn-ea"/>
                <a:cs typeface="+mn-cs"/>
              </a:rPr>
              <a:t>Guidance on running an effective community meeting, including organization, how to document questions and feedback, and potential challenges and how to mitigate these. </a:t>
            </a:r>
          </a:p>
          <a:p>
            <a:endParaRPr lang="en-GB" sz="1805" kern="1200" dirty="0">
              <a:solidFill>
                <a:schemeClr val="tx1"/>
              </a:solidFill>
              <a:effectLst/>
              <a:latin typeface="+mn-lt"/>
              <a:ea typeface="+mn-ea"/>
              <a:cs typeface="+mn-cs"/>
            </a:endParaRPr>
          </a:p>
          <a:p>
            <a:r>
              <a:rPr lang="en-GB" sz="1805" b="1" kern="1200" dirty="0">
                <a:solidFill>
                  <a:schemeClr val="tx1"/>
                </a:solidFill>
                <a:effectLst/>
                <a:latin typeface="+mn-lt"/>
                <a:ea typeface="+mn-ea"/>
                <a:cs typeface="+mn-cs"/>
              </a:rPr>
              <a:t>20 Exit strategy guidance</a:t>
            </a:r>
          </a:p>
          <a:p>
            <a:r>
              <a:rPr lang="en-GB" sz="1805" kern="1200" dirty="0">
                <a:solidFill>
                  <a:schemeClr val="tx1"/>
                </a:solidFill>
                <a:effectLst/>
                <a:latin typeface="+mn-lt"/>
                <a:ea typeface="+mn-ea"/>
                <a:cs typeface="+mn-cs"/>
              </a:rPr>
              <a:t>Guidance on engaging communities in planning programme closures, including ensuring they are well informed, can participate in decisions about what happens next, and have opportunities to provide feedback or ask questions. </a:t>
            </a:r>
          </a:p>
          <a:p>
            <a:endParaRPr lang="en-GB" sz="1805" kern="1200" dirty="0">
              <a:solidFill>
                <a:schemeClr val="tx1"/>
              </a:solidFill>
              <a:effectLst/>
              <a:latin typeface="+mn-lt"/>
              <a:ea typeface="+mn-ea"/>
              <a:cs typeface="+mn-cs"/>
            </a:endParaRPr>
          </a:p>
          <a:p>
            <a:r>
              <a:rPr lang="en-GB" sz="1805" b="1" kern="1200" dirty="0">
                <a:solidFill>
                  <a:schemeClr val="tx1"/>
                </a:solidFill>
                <a:effectLst/>
                <a:latin typeface="+mn-lt"/>
                <a:ea typeface="+mn-ea"/>
                <a:cs typeface="+mn-cs"/>
              </a:rPr>
              <a:t>16 FGD Guide</a:t>
            </a:r>
          </a:p>
          <a:p>
            <a:r>
              <a:rPr lang="en-GB" sz="1805" kern="1200" dirty="0">
                <a:solidFill>
                  <a:schemeClr val="tx1"/>
                </a:solidFill>
                <a:effectLst/>
                <a:latin typeface="+mn-lt"/>
                <a:ea typeface="+mn-ea"/>
                <a:cs typeface="+mn-cs"/>
              </a:rPr>
              <a:t>Guidance on running an effective focus group discussion, including organization and roles and responsibilities, plus questions to ask to help plan and monitor community engagement approaches. </a:t>
            </a:r>
          </a:p>
          <a:p>
            <a:endParaRPr lang="en-GB" sz="1805" kern="1200" dirty="0">
              <a:solidFill>
                <a:schemeClr val="tx1"/>
              </a:solidFill>
              <a:effectLst/>
              <a:latin typeface="+mn-lt"/>
              <a:ea typeface="+mn-ea"/>
              <a:cs typeface="+mn-cs"/>
            </a:endParaRPr>
          </a:p>
          <a:p>
            <a:endParaRPr lang="en-GB" sz="1805"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13174689-BECC-4390-B3B9-306A17FD432A}" type="slidenum">
              <a:rPr kumimoji="0" lang="en-US" altLang="ru-RU" sz="1200" b="0" i="0" u="none" strike="noStrike" kern="1200" cap="none" spc="0" normalizeH="0" baseline="0" noProof="0" smtClean="0">
                <a:ln>
                  <a:noFill/>
                </a:ln>
                <a:solidFill>
                  <a:prstClr val="black"/>
                </a:solidFill>
                <a:effectLst/>
                <a:uLnTx/>
                <a:uFillTx/>
                <a:latin typeface="Calibri" panose="020F0502020204030204" pitchFamily="34"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83</a:t>
            </a:fld>
            <a:endParaRPr kumimoji="0" lang="en-US" altLang="ru-RU" sz="1200" b="0" i="0" u="none" strike="noStrike" kern="1200" cap="none" spc="0" normalizeH="0" baseline="0" noProof="0">
              <a:ln>
                <a:noFill/>
              </a:ln>
              <a:solidFill>
                <a:prstClr val="black"/>
              </a:solidFill>
              <a:effectLst/>
              <a:uLnTx/>
              <a:uFillTx/>
              <a:latin typeface="Calibri" panose="020F0502020204030204" pitchFamily="34" charset="0"/>
              <a:ea typeface="+mn-ea"/>
              <a:cs typeface="+mn-cs"/>
            </a:endParaRPr>
          </a:p>
        </p:txBody>
      </p:sp>
    </p:spTree>
    <p:extLst>
      <p:ext uri="{BB962C8B-B14F-4D97-AF65-F5344CB8AC3E}">
        <p14:creationId xmlns:p14="http://schemas.microsoft.com/office/powerpoint/2010/main" val="850194389"/>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13174689-BECC-4390-B3B9-306A17FD432A}" type="slidenum">
              <a:rPr kumimoji="0" lang="en-US" altLang="ru-RU" sz="1200" b="0" i="0" u="none" strike="noStrike" kern="1200" cap="none" spc="0" normalizeH="0" baseline="0" noProof="0" smtClean="0">
                <a:ln>
                  <a:noFill/>
                </a:ln>
                <a:solidFill>
                  <a:prstClr val="black"/>
                </a:solidFill>
                <a:effectLst/>
                <a:uLnTx/>
                <a:uFillTx/>
                <a:latin typeface="Calibri" panose="020F0502020204030204" pitchFamily="34"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84</a:t>
            </a:fld>
            <a:endParaRPr kumimoji="0" lang="en-US" altLang="ru-RU" sz="1200" b="0" i="0" u="none" strike="noStrike" kern="1200" cap="none" spc="0" normalizeH="0" baseline="0" noProof="0">
              <a:ln>
                <a:noFill/>
              </a:ln>
              <a:solidFill>
                <a:prstClr val="black"/>
              </a:solidFill>
              <a:effectLst/>
              <a:uLnTx/>
              <a:uFillTx/>
              <a:latin typeface="Calibri" panose="020F0502020204030204" pitchFamily="34" charset="0"/>
              <a:ea typeface="+mn-ea"/>
              <a:cs typeface="+mn-cs"/>
            </a:endParaRPr>
          </a:p>
        </p:txBody>
      </p:sp>
    </p:spTree>
    <p:extLst>
      <p:ext uri="{BB962C8B-B14F-4D97-AF65-F5344CB8AC3E}">
        <p14:creationId xmlns:p14="http://schemas.microsoft.com/office/powerpoint/2010/main" val="2026414928"/>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6"/>
        <p:cNvGrpSpPr/>
        <p:nvPr/>
      </p:nvGrpSpPr>
      <p:grpSpPr>
        <a:xfrm>
          <a:off x="0" y="0"/>
          <a:ext cx="0" cy="0"/>
          <a:chOff x="0" y="0"/>
          <a:chExt cx="0" cy="0"/>
        </a:xfrm>
      </p:grpSpPr>
      <p:sp>
        <p:nvSpPr>
          <p:cNvPr id="317" name="Google Shape;317;p6:notes"/>
          <p:cNvSpPr>
            <a:spLocks noGrp="1" noRot="1" noChangeAspect="1"/>
          </p:cNvSpPr>
          <p:nvPr>
            <p:ph type="sldImg" idx="2"/>
          </p:nvPr>
        </p:nvSpPr>
        <p:spPr>
          <a:xfrm>
            <a:off x="687388" y="1143000"/>
            <a:ext cx="5483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18" name="Google Shape;318;p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b="1" dirty="0"/>
              <a:t>FACILITATOR NOTES</a:t>
            </a:r>
            <a:endParaRPr dirty="0"/>
          </a:p>
          <a:p>
            <a:pPr marL="0" lvl="0" indent="0" algn="l" rtl="0">
              <a:spcBef>
                <a:spcPts val="542"/>
              </a:spcBef>
              <a:spcAft>
                <a:spcPts val="0"/>
              </a:spcAft>
              <a:buNone/>
            </a:pPr>
            <a:endParaRPr dirty="0"/>
          </a:p>
          <a:p>
            <a:pPr marL="342900" lvl="0" indent="-342900" algn="l" rtl="0">
              <a:spcBef>
                <a:spcPts val="541"/>
              </a:spcBef>
              <a:spcAft>
                <a:spcPts val="0"/>
              </a:spcAft>
              <a:buFont typeface="Arial" panose="020B0604020202020204" pitchFamily="34" charset="0"/>
              <a:buChar char="•"/>
            </a:pPr>
            <a:r>
              <a:rPr lang="en-GB" sz="1804" b="1" i="0" u="none" strike="noStrike" dirty="0">
                <a:solidFill>
                  <a:schemeClr val="dk1"/>
                </a:solidFill>
                <a:latin typeface="Calibri"/>
                <a:ea typeface="Calibri"/>
                <a:cs typeface="Calibri"/>
                <a:sym typeface="Calibri"/>
              </a:rPr>
              <a:t>FIRST</a:t>
            </a:r>
            <a:r>
              <a:rPr lang="en-GB" sz="1804" b="0" i="0" u="none" strike="noStrike" dirty="0">
                <a:solidFill>
                  <a:schemeClr val="dk1"/>
                </a:solidFill>
                <a:latin typeface="Calibri"/>
                <a:ea typeface="Calibri"/>
                <a:cs typeface="Calibri"/>
                <a:sym typeface="Calibri"/>
              </a:rPr>
              <a:t> ask if anyone can explain what a feedback mechanism is</a:t>
            </a:r>
          </a:p>
          <a:p>
            <a:pPr marL="800100" lvl="1" indent="-342900" algn="l" rtl="0">
              <a:spcBef>
                <a:spcPts val="541"/>
              </a:spcBef>
              <a:spcAft>
                <a:spcPts val="0"/>
              </a:spcAft>
              <a:buFont typeface="Arial" panose="020B0604020202020204" pitchFamily="34" charset="0"/>
              <a:buChar char="•"/>
            </a:pPr>
            <a:r>
              <a:rPr lang="en-GB" sz="1804" b="0" i="0" u="none" strike="noStrike" dirty="0">
                <a:solidFill>
                  <a:schemeClr val="dk1"/>
                </a:solidFill>
                <a:latin typeface="Calibri"/>
                <a:ea typeface="Calibri"/>
                <a:cs typeface="Calibri"/>
                <a:sym typeface="Calibri"/>
              </a:rPr>
              <a:t>Show the circle diagram and explain </a:t>
            </a:r>
            <a:r>
              <a:rPr lang="en-GB" sz="2000" dirty="0">
                <a:solidFill>
                  <a:schemeClr val="lt1"/>
                </a:solidFill>
                <a:latin typeface="Open Sans"/>
                <a:ea typeface="Open Sans"/>
                <a:cs typeface="Open Sans"/>
                <a:sym typeface="Open Sans"/>
              </a:rPr>
              <a:t>A feedback mechanism is comprised of the tools and processes that </a:t>
            </a:r>
            <a:r>
              <a:rPr lang="en-GB" sz="2000" b="1" dirty="0">
                <a:solidFill>
                  <a:schemeClr val="accent4"/>
                </a:solidFill>
                <a:latin typeface="Open Sans"/>
                <a:ea typeface="Open Sans"/>
                <a:cs typeface="Open Sans"/>
                <a:sym typeface="Open Sans"/>
              </a:rPr>
              <a:t>enables community feedback to be received, analysed, shared, acted on, and a response provided</a:t>
            </a:r>
            <a:r>
              <a:rPr lang="en-GB" sz="2000" dirty="0">
                <a:solidFill>
                  <a:schemeClr val="accent4"/>
                </a:solidFill>
                <a:latin typeface="Open Sans"/>
                <a:ea typeface="Open Sans"/>
                <a:cs typeface="Open Sans"/>
                <a:sym typeface="Open Sans"/>
              </a:rPr>
              <a:t> </a:t>
            </a:r>
            <a:r>
              <a:rPr lang="en-GB" sz="2000" dirty="0">
                <a:solidFill>
                  <a:schemeClr val="lt1"/>
                </a:solidFill>
                <a:latin typeface="Open Sans"/>
                <a:ea typeface="Open Sans"/>
                <a:cs typeface="Open Sans"/>
                <a:sym typeface="Open Sans"/>
              </a:rPr>
              <a:t>to the community explaining what action has been taken</a:t>
            </a:r>
          </a:p>
          <a:p>
            <a:pPr marL="800100" lvl="1" indent="-342900" algn="l" rtl="0">
              <a:spcBef>
                <a:spcPts val="541"/>
              </a:spcBef>
              <a:spcAft>
                <a:spcPts val="0"/>
              </a:spcAft>
              <a:buFont typeface="Arial" panose="020B0604020202020204" pitchFamily="34" charset="0"/>
              <a:buChar char="•"/>
            </a:pPr>
            <a:r>
              <a:rPr lang="en-GB" sz="2000" dirty="0">
                <a:solidFill>
                  <a:schemeClr val="lt1"/>
                </a:solidFill>
                <a:latin typeface="Open Sans"/>
                <a:ea typeface="Open Sans"/>
                <a:cs typeface="Open Sans"/>
                <a:sym typeface="Open Sans"/>
              </a:rPr>
              <a:t>Explain feedback mechanisms can be </a:t>
            </a:r>
            <a:r>
              <a:rPr lang="en-GB" sz="1804" b="1" i="0" u="none" strike="noStrike" cap="none" dirty="0">
                <a:solidFill>
                  <a:schemeClr val="dk1"/>
                </a:solidFill>
                <a:effectLst/>
                <a:latin typeface="+mn-lt"/>
                <a:ea typeface="Calibri"/>
                <a:cs typeface="Calibri"/>
                <a:sym typeface="Calibri"/>
              </a:rPr>
              <a:t>reactive </a:t>
            </a:r>
            <a:r>
              <a:rPr lang="en-GB" sz="1804" b="0" i="0" u="none" strike="noStrike" cap="none" dirty="0">
                <a:solidFill>
                  <a:schemeClr val="dk1"/>
                </a:solidFill>
                <a:effectLst/>
                <a:latin typeface="+mn-lt"/>
                <a:ea typeface="Calibri"/>
                <a:cs typeface="Calibri"/>
                <a:sym typeface="Calibri"/>
              </a:rPr>
              <a:t>where people come to us when they have feedback to share (e.g., a telephone hotline), or </a:t>
            </a:r>
            <a:r>
              <a:rPr lang="en-GB" sz="1804" b="1" i="0" u="none" strike="noStrike" cap="none" dirty="0">
                <a:solidFill>
                  <a:schemeClr val="dk1"/>
                </a:solidFill>
                <a:effectLst/>
                <a:latin typeface="+mn-lt"/>
                <a:ea typeface="Calibri"/>
                <a:cs typeface="Calibri"/>
                <a:sym typeface="Calibri"/>
              </a:rPr>
              <a:t>proactive</a:t>
            </a:r>
            <a:r>
              <a:rPr lang="en-GB" sz="1804" b="0" i="0" u="none" strike="noStrike" cap="none" dirty="0">
                <a:solidFill>
                  <a:schemeClr val="dk1"/>
                </a:solidFill>
                <a:effectLst/>
                <a:latin typeface="+mn-lt"/>
                <a:ea typeface="Calibri"/>
                <a:cs typeface="Calibri"/>
                <a:sym typeface="Calibri"/>
              </a:rPr>
              <a:t>, where we actively solicit feedback (e.g., focus group discussions). </a:t>
            </a:r>
          </a:p>
          <a:p>
            <a:pPr marL="800100" lvl="1" indent="-342900" algn="l" rtl="0">
              <a:spcBef>
                <a:spcPts val="541"/>
              </a:spcBef>
              <a:spcAft>
                <a:spcPts val="0"/>
              </a:spcAft>
              <a:buFont typeface="Arial" panose="020B0604020202020204" pitchFamily="34" charset="0"/>
              <a:buChar char="•"/>
            </a:pPr>
            <a:r>
              <a:rPr lang="en-GB" sz="1804" b="0" i="0" u="none" strike="noStrike" cap="none" dirty="0">
                <a:solidFill>
                  <a:schemeClr val="dk1"/>
                </a:solidFill>
                <a:effectLst/>
                <a:latin typeface="+mn-lt"/>
                <a:ea typeface="Calibri"/>
                <a:cs typeface="Calibri"/>
                <a:sym typeface="Calibri"/>
              </a:rPr>
              <a:t>There are pros and cons of both types of mechanism, but both are important and the best feedback mechanisms will use a mix of proactive and reactive methods</a:t>
            </a:r>
            <a:endParaRPr lang="en-GB" sz="1100" dirty="0"/>
          </a:p>
          <a:p>
            <a:pPr marL="0" lvl="0" indent="0" algn="l" rtl="0">
              <a:spcBef>
                <a:spcPts val="541"/>
              </a:spcBef>
              <a:spcAft>
                <a:spcPts val="0"/>
              </a:spcAft>
              <a:buNone/>
            </a:pPr>
            <a:endParaRPr lang="en-GB" sz="1804" b="0" i="0" u="none" strike="noStrike" dirty="0">
              <a:solidFill>
                <a:schemeClr val="dk1"/>
              </a:solidFill>
              <a:latin typeface="Calibri"/>
              <a:ea typeface="Calibri"/>
              <a:cs typeface="Calibri"/>
              <a:sym typeface="Calibri"/>
            </a:endParaRPr>
          </a:p>
          <a:p>
            <a:pPr marL="342900" lvl="0" indent="-342900" algn="l" rtl="0">
              <a:spcBef>
                <a:spcPts val="541"/>
              </a:spcBef>
              <a:spcAft>
                <a:spcPts val="0"/>
              </a:spcAft>
              <a:buFont typeface="Arial" panose="020B0604020202020204" pitchFamily="34" charset="0"/>
              <a:buChar char="•"/>
            </a:pPr>
            <a:r>
              <a:rPr lang="en-GB" sz="1804" b="1" i="0" u="none" strike="noStrike" dirty="0">
                <a:solidFill>
                  <a:schemeClr val="dk1"/>
                </a:solidFill>
                <a:latin typeface="Calibri"/>
                <a:ea typeface="Calibri"/>
                <a:cs typeface="Calibri"/>
                <a:sym typeface="Calibri"/>
              </a:rPr>
              <a:t>SECOND </a:t>
            </a:r>
            <a:r>
              <a:rPr lang="en-GB" sz="1804" b="0" i="0" u="none" strike="noStrike" dirty="0">
                <a:solidFill>
                  <a:schemeClr val="dk1"/>
                </a:solidFill>
                <a:latin typeface="Calibri"/>
                <a:ea typeface="Calibri"/>
                <a:cs typeface="Calibri"/>
                <a:sym typeface="Calibri"/>
              </a:rPr>
              <a:t>ask participants to share reasons why they think feedback mechanisms are important</a:t>
            </a:r>
          </a:p>
          <a:p>
            <a:pPr marL="800100" lvl="1" indent="-342900" algn="l" rtl="0">
              <a:spcBef>
                <a:spcPts val="1000"/>
              </a:spcBef>
              <a:spcAft>
                <a:spcPts val="0"/>
              </a:spcAft>
              <a:buClr>
                <a:schemeClr val="dk1"/>
              </a:buClr>
              <a:buSzPts val="2000"/>
              <a:buFont typeface="Arial"/>
              <a:buChar char="•"/>
            </a:pPr>
            <a:r>
              <a:rPr lang="en-GB" sz="2000" b="0" dirty="0">
                <a:latin typeface="Calibri"/>
                <a:cs typeface="Calibri"/>
                <a:sym typeface="Calibri"/>
              </a:rPr>
              <a:t>Reasons include:</a:t>
            </a:r>
          </a:p>
          <a:p>
            <a:pPr marL="1485900" lvl="2" indent="-342900">
              <a:buFont typeface="Arial" panose="020B0604020202020204" pitchFamily="34" charset="0"/>
              <a:buChar char="•"/>
            </a:pPr>
            <a:r>
              <a:rPr lang="en-GB" sz="1804" b="0" i="0" u="none" strike="noStrike" cap="none" dirty="0">
                <a:solidFill>
                  <a:schemeClr val="dk1"/>
                </a:solidFill>
                <a:effectLst/>
                <a:latin typeface="Calibri"/>
                <a:ea typeface="Calibri"/>
                <a:cs typeface="Calibri"/>
                <a:sym typeface="Calibri"/>
              </a:rPr>
              <a:t>They help us improve the impact of our work by identifying areas for improvement and supporting us to be more responsive to community needs, which saves us funding and resources in the long term </a:t>
            </a:r>
          </a:p>
          <a:p>
            <a:pPr marL="1485900" lvl="2" indent="-342900">
              <a:buFont typeface="Arial" panose="020B0604020202020204" pitchFamily="34" charset="0"/>
              <a:buChar char="•"/>
            </a:pPr>
            <a:r>
              <a:rPr lang="en-GB" sz="1804" b="0" i="0" u="none" strike="noStrike" cap="none" dirty="0">
                <a:solidFill>
                  <a:schemeClr val="dk1"/>
                </a:solidFill>
                <a:effectLst/>
                <a:latin typeface="Calibri"/>
                <a:ea typeface="Calibri"/>
                <a:cs typeface="Calibri"/>
                <a:sym typeface="Calibri"/>
              </a:rPr>
              <a:t>Listening to and acting on feedback is essential for building trust with people</a:t>
            </a:r>
          </a:p>
          <a:p>
            <a:pPr marL="1485900" lvl="2" indent="-342900">
              <a:buFont typeface="Arial" panose="020B0604020202020204" pitchFamily="34" charset="0"/>
              <a:buChar char="•"/>
            </a:pPr>
            <a:r>
              <a:rPr lang="en-GB" sz="1804" b="0" i="0" u="none" strike="noStrike" cap="none" dirty="0">
                <a:solidFill>
                  <a:schemeClr val="dk1"/>
                </a:solidFill>
                <a:effectLst/>
                <a:latin typeface="Calibri"/>
                <a:ea typeface="Calibri"/>
                <a:cs typeface="Calibri"/>
                <a:sym typeface="Calibri"/>
              </a:rPr>
              <a:t>They act as an early warning system by helping us to address problems before they escalate and threaten implementation or the safety and access of our teams.</a:t>
            </a:r>
          </a:p>
          <a:p>
            <a:pPr marL="1485900" lvl="2" indent="-342900">
              <a:buFont typeface="Arial" panose="020B0604020202020204" pitchFamily="34" charset="0"/>
              <a:buChar char="•"/>
            </a:pPr>
            <a:r>
              <a:rPr lang="en-GB" sz="1804" b="0" i="0" u="none" strike="noStrike" cap="none" dirty="0">
                <a:solidFill>
                  <a:schemeClr val="dk1"/>
                </a:solidFill>
                <a:effectLst/>
                <a:latin typeface="Calibri"/>
                <a:ea typeface="Calibri"/>
                <a:cs typeface="Calibri"/>
                <a:sym typeface="Calibri"/>
              </a:rPr>
              <a:t>They provide a way for communities to safely report cases of sexual exploitation and abuse or corruption by our staff and volunteers</a:t>
            </a:r>
          </a:p>
          <a:p>
            <a:pPr marL="1485900" lvl="2" indent="-342900">
              <a:buFont typeface="Arial" panose="020B0604020202020204" pitchFamily="34" charset="0"/>
              <a:buChar char="•"/>
            </a:pPr>
            <a:r>
              <a:rPr lang="en-GB" sz="1804" b="0" i="0" u="none" strike="noStrike" cap="none" dirty="0">
                <a:solidFill>
                  <a:schemeClr val="dk1"/>
                </a:solidFill>
                <a:effectLst/>
                <a:latin typeface="Calibri"/>
                <a:ea typeface="Calibri"/>
                <a:cs typeface="Calibri"/>
                <a:sym typeface="Calibri"/>
              </a:rPr>
              <a:t>They provide volunteers with somewhere they can refer difficult questions or complaints they can’t easily answer</a:t>
            </a:r>
          </a:p>
          <a:p>
            <a:pPr marL="1485900" lvl="2" indent="-342900">
              <a:buFont typeface="Arial" panose="020B0604020202020204" pitchFamily="34" charset="0"/>
              <a:buChar char="•"/>
            </a:pPr>
            <a:r>
              <a:rPr lang="en-GB" sz="1804" b="0" i="0" u="none" strike="noStrike" cap="none" dirty="0">
                <a:solidFill>
                  <a:schemeClr val="dk1"/>
                </a:solidFill>
                <a:effectLst/>
                <a:latin typeface="Calibri"/>
                <a:ea typeface="Calibri"/>
                <a:cs typeface="Calibri"/>
                <a:sym typeface="Calibri"/>
              </a:rPr>
              <a:t>People have a right to complain, and we have a responsibility to listen – it’s in the Movement Code of Conduct, Principles and Rules for Humanitarian Action and the resolution on community engagement and accountability.</a:t>
            </a:r>
          </a:p>
          <a:p>
            <a:pPr marL="342900" lvl="0" indent="-342900" algn="l" rtl="0">
              <a:spcBef>
                <a:spcPts val="541"/>
              </a:spcBef>
              <a:spcAft>
                <a:spcPts val="0"/>
              </a:spcAft>
              <a:buFont typeface="Arial" panose="020B0604020202020204" pitchFamily="34" charset="0"/>
              <a:buChar char="•"/>
            </a:pPr>
            <a:endParaRPr lang="en-GB" sz="1804" b="1" i="0" u="none" strike="noStrike" dirty="0">
              <a:solidFill>
                <a:schemeClr val="dk1"/>
              </a:solidFill>
              <a:latin typeface="Calibri"/>
              <a:ea typeface="Calibri"/>
              <a:cs typeface="Calibri"/>
              <a:sym typeface="Calibri"/>
            </a:endParaRPr>
          </a:p>
          <a:p>
            <a:pPr marL="342900" lvl="0" indent="-342900" algn="l" rtl="0">
              <a:spcBef>
                <a:spcPts val="541"/>
              </a:spcBef>
              <a:spcAft>
                <a:spcPts val="0"/>
              </a:spcAft>
              <a:buFont typeface="Arial" panose="020B0604020202020204" pitchFamily="34" charset="0"/>
              <a:buChar char="•"/>
            </a:pPr>
            <a:r>
              <a:rPr lang="en-GB" sz="1804" b="1" i="0" u="none" strike="noStrike" dirty="0">
                <a:solidFill>
                  <a:schemeClr val="dk1"/>
                </a:solidFill>
                <a:latin typeface="Calibri"/>
                <a:ea typeface="Calibri"/>
                <a:cs typeface="Calibri"/>
                <a:sym typeface="Calibri"/>
              </a:rPr>
              <a:t>THIRD </a:t>
            </a:r>
            <a:r>
              <a:rPr lang="en-GB" sz="1804" b="0" i="0" u="none" strike="noStrike" dirty="0">
                <a:solidFill>
                  <a:schemeClr val="dk1"/>
                </a:solidFill>
                <a:latin typeface="Calibri"/>
                <a:ea typeface="Calibri"/>
                <a:cs typeface="Calibri"/>
                <a:sym typeface="Calibri"/>
              </a:rPr>
              <a:t>ask participants if they can share any examples of feedback mechanisms they have been involved in:</a:t>
            </a:r>
          </a:p>
          <a:p>
            <a:pPr marL="800100" lvl="1" indent="-342900" algn="l" rtl="0">
              <a:spcBef>
                <a:spcPts val="541"/>
              </a:spcBef>
              <a:spcAft>
                <a:spcPts val="0"/>
              </a:spcAft>
              <a:buFont typeface="Arial" panose="020B0604020202020204" pitchFamily="34" charset="0"/>
              <a:buChar char="•"/>
            </a:pPr>
            <a:r>
              <a:rPr lang="en-GB" sz="1804" b="0" i="0" u="none" strike="noStrike" dirty="0">
                <a:solidFill>
                  <a:schemeClr val="dk1"/>
                </a:solidFill>
                <a:latin typeface="Calibri"/>
                <a:ea typeface="Calibri"/>
                <a:cs typeface="Calibri"/>
                <a:sym typeface="Calibri"/>
              </a:rPr>
              <a:t>How did the mechanism work? </a:t>
            </a:r>
          </a:p>
          <a:p>
            <a:pPr marL="800100" lvl="1" indent="-342900" algn="l" rtl="0">
              <a:spcBef>
                <a:spcPts val="541"/>
              </a:spcBef>
              <a:spcAft>
                <a:spcPts val="0"/>
              </a:spcAft>
              <a:buFont typeface="Arial" panose="020B0604020202020204" pitchFamily="34" charset="0"/>
              <a:buChar char="•"/>
            </a:pPr>
            <a:r>
              <a:rPr lang="en-GB" sz="1804" b="0" i="0" u="none" strike="noStrike" dirty="0">
                <a:solidFill>
                  <a:schemeClr val="dk1"/>
                </a:solidFill>
                <a:latin typeface="Calibri"/>
                <a:ea typeface="Calibri"/>
                <a:cs typeface="Calibri"/>
                <a:sym typeface="Calibri"/>
              </a:rPr>
              <a:t>What were the benefits?</a:t>
            </a:r>
          </a:p>
          <a:p>
            <a:pPr marL="800100" lvl="1" indent="-342900" algn="l" rtl="0">
              <a:spcBef>
                <a:spcPts val="541"/>
              </a:spcBef>
              <a:spcAft>
                <a:spcPts val="0"/>
              </a:spcAft>
              <a:buFont typeface="Arial" panose="020B0604020202020204" pitchFamily="34" charset="0"/>
              <a:buChar char="•"/>
            </a:pPr>
            <a:r>
              <a:rPr lang="en-GB" sz="1804" b="0" i="0" u="none" strike="noStrike" dirty="0">
                <a:solidFill>
                  <a:schemeClr val="dk1"/>
                </a:solidFill>
                <a:latin typeface="Calibri"/>
                <a:ea typeface="Calibri"/>
                <a:cs typeface="Calibri"/>
                <a:sym typeface="Calibri"/>
              </a:rPr>
              <a:t>What challenges did they face?</a:t>
            </a:r>
            <a:endParaRPr lang="en-GB" sz="1804" b="1" i="0" u="none" strike="noStrike" dirty="0">
              <a:solidFill>
                <a:schemeClr val="dk1"/>
              </a:solidFill>
              <a:latin typeface="Calibri"/>
              <a:ea typeface="Calibri"/>
              <a:cs typeface="Calibri"/>
              <a:sym typeface="Calibri"/>
            </a:endParaRPr>
          </a:p>
          <a:p>
            <a:pPr marL="342900" lvl="0" indent="-342900" algn="l" rtl="0">
              <a:spcBef>
                <a:spcPts val="541"/>
              </a:spcBef>
              <a:spcAft>
                <a:spcPts val="0"/>
              </a:spcAft>
              <a:buFont typeface="Arial" panose="020B0604020202020204" pitchFamily="34" charset="0"/>
              <a:buChar char="•"/>
            </a:pPr>
            <a:endParaRPr lang="en-GB" sz="1804" b="1" i="0" u="none" strike="noStrike" dirty="0">
              <a:solidFill>
                <a:schemeClr val="dk1"/>
              </a:solidFill>
              <a:latin typeface="Calibri"/>
              <a:ea typeface="Calibri"/>
              <a:cs typeface="Calibri"/>
              <a:sym typeface="Calibri"/>
            </a:endParaRPr>
          </a:p>
          <a:p>
            <a:pPr marL="342900" lvl="0" indent="-342900" algn="l" rtl="0">
              <a:spcBef>
                <a:spcPts val="541"/>
              </a:spcBef>
              <a:spcAft>
                <a:spcPts val="0"/>
              </a:spcAft>
              <a:buFont typeface="Arial" panose="020B0604020202020204" pitchFamily="34" charset="0"/>
              <a:buChar char="•"/>
            </a:pPr>
            <a:r>
              <a:rPr lang="en-GB" sz="1804" b="1" i="0" u="none" strike="noStrike" dirty="0">
                <a:solidFill>
                  <a:schemeClr val="dk1"/>
                </a:solidFill>
                <a:latin typeface="Calibri"/>
                <a:ea typeface="Calibri"/>
                <a:cs typeface="Calibri"/>
                <a:sym typeface="Calibri"/>
              </a:rPr>
              <a:t>Ask</a:t>
            </a:r>
            <a:r>
              <a:rPr lang="en-GB" sz="1804" b="0" i="0" u="none" strike="noStrike" dirty="0">
                <a:solidFill>
                  <a:schemeClr val="dk1"/>
                </a:solidFill>
                <a:latin typeface="Calibri"/>
                <a:ea typeface="Calibri"/>
                <a:cs typeface="Calibri"/>
                <a:sym typeface="Calibri"/>
              </a:rPr>
              <a:t> participants to share why they think we need feedback mechanisms in responses?</a:t>
            </a:r>
          </a:p>
          <a:p>
            <a:pPr marL="0" lvl="0" indent="0" algn="l" rtl="0">
              <a:spcBef>
                <a:spcPts val="541"/>
              </a:spcBef>
              <a:spcAft>
                <a:spcPts val="0"/>
              </a:spcAft>
              <a:buFont typeface="Arial" panose="020B0604020202020204" pitchFamily="34" charset="0"/>
              <a:buNone/>
            </a:pPr>
            <a:endParaRPr lang="en-GB" sz="1804" b="0" i="0" u="none" strike="noStrike" dirty="0">
              <a:solidFill>
                <a:schemeClr val="dk1"/>
              </a:solidFill>
              <a:latin typeface="Calibri"/>
              <a:ea typeface="Calibri"/>
              <a:cs typeface="Calibri"/>
              <a:sym typeface="Calibri"/>
            </a:endParaRPr>
          </a:p>
          <a:p>
            <a:pPr marL="0" lvl="0" indent="0" algn="l" rtl="0">
              <a:spcBef>
                <a:spcPts val="541"/>
              </a:spcBef>
              <a:spcAft>
                <a:spcPts val="0"/>
              </a:spcAft>
              <a:buFont typeface="Arial" panose="020B0604020202020204" pitchFamily="34" charset="0"/>
              <a:buNone/>
            </a:pPr>
            <a:r>
              <a:rPr lang="en-GB" sz="1804" b="1" i="0" u="none" strike="noStrike" dirty="0">
                <a:solidFill>
                  <a:schemeClr val="dk1"/>
                </a:solidFill>
                <a:latin typeface="Calibri"/>
                <a:ea typeface="Calibri"/>
                <a:cs typeface="Calibri"/>
                <a:sym typeface="Calibri"/>
              </a:rPr>
              <a:t>Here are some examples from the CEA Guide, these can be changed for ones from your NS or region</a:t>
            </a:r>
          </a:p>
          <a:p>
            <a:pPr marL="0" lvl="0" indent="0" algn="l" rtl="0">
              <a:spcBef>
                <a:spcPts val="541"/>
              </a:spcBef>
              <a:spcAft>
                <a:spcPts val="0"/>
              </a:spcAft>
              <a:buFont typeface="Arial" panose="020B0604020202020204" pitchFamily="34" charset="0"/>
              <a:buNone/>
            </a:pPr>
            <a:endParaRPr lang="en-GB" sz="1804" b="1" i="0" u="none" strike="noStrike" cap="none" dirty="0">
              <a:solidFill>
                <a:schemeClr val="dk1"/>
              </a:solidFill>
              <a:effectLst/>
              <a:latin typeface="Calibri"/>
              <a:ea typeface="Calibri"/>
              <a:cs typeface="Calibri"/>
              <a:sym typeface="Calibri"/>
            </a:endParaRPr>
          </a:p>
          <a:p>
            <a:pPr marL="0" lvl="0" indent="0" algn="l" rtl="0">
              <a:spcBef>
                <a:spcPts val="541"/>
              </a:spcBef>
              <a:spcAft>
                <a:spcPts val="0"/>
              </a:spcAft>
              <a:buFont typeface="Arial" panose="020B0604020202020204" pitchFamily="34" charset="0"/>
              <a:buNone/>
            </a:pPr>
            <a:r>
              <a:rPr lang="en-GB" sz="1804" b="1" i="0" u="none" strike="noStrike" cap="none" dirty="0">
                <a:solidFill>
                  <a:schemeClr val="dk1"/>
                </a:solidFill>
                <a:effectLst/>
                <a:latin typeface="+mn-lt"/>
                <a:ea typeface="Calibri"/>
                <a:cs typeface="Calibri"/>
                <a:sym typeface="Calibri"/>
              </a:rPr>
              <a:t>Bahamas Red Cross set up a hotline for hurricane response</a:t>
            </a:r>
          </a:p>
          <a:p>
            <a:pPr marL="0" lvl="0" indent="0" algn="l" rtl="0">
              <a:spcBef>
                <a:spcPts val="541"/>
              </a:spcBef>
              <a:spcAft>
                <a:spcPts val="0"/>
              </a:spcAft>
              <a:buFont typeface="Arial" panose="020B0604020202020204" pitchFamily="34" charset="0"/>
              <a:buNone/>
            </a:pPr>
            <a:r>
              <a:rPr lang="en-GB" sz="1804" b="0" i="0" u="none" strike="noStrike" cap="none" dirty="0">
                <a:solidFill>
                  <a:schemeClr val="dk1"/>
                </a:solidFill>
                <a:effectLst/>
                <a:latin typeface="+mn-lt"/>
                <a:ea typeface="Calibri"/>
                <a:cs typeface="Calibri"/>
                <a:sym typeface="Calibri"/>
              </a:rPr>
              <a:t>Bahamas Red Cross Society (BRCS), with support from IFRC, established a toll-free, anonymous, and confidential telephone hotline to respond to feedback as part of the response to Hurricane Dorian. The hotline is open from 9.30am to 4.00pm Monday to Friday and operated by three staff in English and Creole. Initially, the hotline was set up to respond to issues related to prepaid visa cards distributed as part of the hurricane response and was operated across several mobile phones, held by BRCS and IFRC staff. However, the line proved so popular that it was upgraded to one toll free hotline that could receive multiple calls at once to ensure no call was left unanswered. The aim of the hotline is to solve each case during the call and several measures have been put in place to support this, including training for all hotline operators, development of standard operating procedures, providing hotline officers with briefings and presentations from programme staff, and preparing and regularly updating Q&amp;As. To ensure all feedback is tracked and analysed, BRCS tried several different ways of documenting feedback, including Excel and Kobo Toolbox, but finally found a digital feedback form worked best as it allowed feedback to be logged in one place, regardless of the channel used. Other good practices include establishing clear internal and external referral pathways for feedback that can’t be responded to immediately and separate databases for storing sensitive feedback, which is then handled by PGI staff. All feedback is analysed and shared on a database, which can also be seen by the public. Feedback reports are shared internally and discussed in coordination meetings and follow up discussions are held in community meetings and through focus group discussions. </a:t>
            </a:r>
          </a:p>
          <a:p>
            <a:pPr marL="0" lvl="0" indent="0" algn="l" rtl="0">
              <a:spcBef>
                <a:spcPts val="541"/>
              </a:spcBef>
              <a:spcAft>
                <a:spcPts val="0"/>
              </a:spcAft>
              <a:buFont typeface="Arial" panose="020B0604020202020204" pitchFamily="34" charset="0"/>
              <a:buNone/>
            </a:pPr>
            <a:endParaRPr lang="en-GB" sz="1804" b="0" i="0" u="none" strike="noStrike" cap="none" dirty="0">
              <a:solidFill>
                <a:schemeClr val="dk1"/>
              </a:solidFill>
              <a:effectLst/>
              <a:latin typeface="+mn-lt"/>
              <a:ea typeface="Calibri"/>
              <a:cs typeface="Calibri"/>
              <a:sym typeface="Calibri"/>
            </a:endParaRPr>
          </a:p>
          <a:p>
            <a:pPr marL="0" lvl="0" indent="0" algn="l" rtl="0">
              <a:spcBef>
                <a:spcPts val="541"/>
              </a:spcBef>
              <a:spcAft>
                <a:spcPts val="0"/>
              </a:spcAft>
              <a:buFont typeface="Arial" panose="020B0604020202020204" pitchFamily="34" charset="0"/>
              <a:buNone/>
            </a:pPr>
            <a:r>
              <a:rPr lang="en-GB" sz="1804" b="1" i="0" u="none" strike="noStrike" cap="none" dirty="0">
                <a:solidFill>
                  <a:schemeClr val="dk1"/>
                </a:solidFill>
                <a:effectLst/>
                <a:latin typeface="+mn-lt"/>
                <a:ea typeface="Calibri"/>
                <a:cs typeface="Calibri"/>
                <a:sym typeface="Calibri"/>
              </a:rPr>
              <a:t>COVID-19 vaccine perception surveys</a:t>
            </a:r>
          </a:p>
          <a:p>
            <a:pPr marL="0" lvl="0" indent="0" algn="l" rtl="0">
              <a:spcBef>
                <a:spcPts val="541"/>
              </a:spcBef>
              <a:spcAft>
                <a:spcPts val="0"/>
              </a:spcAft>
              <a:buFont typeface="Arial" panose="020B0604020202020204" pitchFamily="34" charset="0"/>
              <a:buNone/>
            </a:pPr>
            <a:r>
              <a:rPr lang="en-GB" sz="2000" b="0" dirty="0">
                <a:latin typeface="+mn-lt"/>
                <a:ea typeface="Calibri"/>
                <a:cs typeface="Calibri"/>
                <a:sym typeface="Calibri"/>
              </a:rPr>
              <a:t>National Societies and IFRC around the world </a:t>
            </a:r>
            <a:r>
              <a:rPr lang="en-GB" sz="1804" b="0" i="0" u="none" strike="noStrike" cap="none" dirty="0">
                <a:solidFill>
                  <a:schemeClr val="dk1"/>
                </a:solidFill>
                <a:effectLst/>
                <a:latin typeface="Calibri"/>
                <a:ea typeface="Calibri"/>
                <a:cs typeface="Calibri"/>
                <a:sym typeface="Calibri"/>
              </a:rPr>
              <a:t>have conduced surveys of community perceptions of COVID-19 to understand the communities’ knowledge, questions and communication preferences around COVID-19 and COVID-19 vaccines. This understanding and insights guides health approaches and builds trust in vaccines as our approaches and risk communication is responding to real concerns in the community. </a:t>
            </a:r>
          </a:p>
          <a:p>
            <a:pPr marL="0" lvl="0" indent="0" algn="l" rtl="0">
              <a:spcBef>
                <a:spcPts val="541"/>
              </a:spcBef>
              <a:spcAft>
                <a:spcPts val="0"/>
              </a:spcAft>
              <a:buFont typeface="Arial" panose="020B0604020202020204" pitchFamily="34" charset="0"/>
              <a:buNone/>
            </a:pPr>
            <a:endParaRPr lang="en-GB" sz="1804" b="0" i="0" u="none" strike="noStrike" dirty="0">
              <a:solidFill>
                <a:schemeClr val="dk1"/>
              </a:solidFill>
              <a:latin typeface="Calibri"/>
              <a:ea typeface="Calibri"/>
              <a:cs typeface="Calibri"/>
              <a:sym typeface="Calibri"/>
            </a:endParaRPr>
          </a:p>
          <a:p>
            <a:pPr marL="0" lvl="0" indent="0" algn="l" rtl="0">
              <a:spcBef>
                <a:spcPts val="541"/>
              </a:spcBef>
              <a:spcAft>
                <a:spcPts val="0"/>
              </a:spcAft>
              <a:buFont typeface="Arial" panose="020B0604020202020204" pitchFamily="34" charset="0"/>
              <a:buNone/>
            </a:pPr>
            <a:r>
              <a:rPr lang="en-GB" sz="1804" b="1" i="0" u="none" strike="noStrike" dirty="0">
                <a:solidFill>
                  <a:schemeClr val="dk1"/>
                </a:solidFill>
                <a:latin typeface="+mn-lt"/>
                <a:ea typeface="Calibri"/>
                <a:cs typeface="Calibri"/>
                <a:sym typeface="Calibri"/>
              </a:rPr>
              <a:t>A helpdesk helps support distributions of relief items in Ethiopia</a:t>
            </a:r>
          </a:p>
          <a:p>
            <a:pPr marL="0" lvl="0" indent="0" algn="l" rtl="0">
              <a:spcBef>
                <a:spcPts val="541"/>
              </a:spcBef>
              <a:spcAft>
                <a:spcPts val="0"/>
              </a:spcAft>
              <a:buFont typeface="Arial" panose="020B0604020202020204" pitchFamily="34" charset="0"/>
              <a:buNone/>
            </a:pPr>
            <a:r>
              <a:rPr lang="en-GB" sz="1804" b="0" i="0" u="none" strike="noStrike" dirty="0">
                <a:solidFill>
                  <a:schemeClr val="dk1"/>
                </a:solidFill>
                <a:latin typeface="+mn-lt"/>
                <a:ea typeface="Calibri"/>
                <a:cs typeface="Calibri"/>
                <a:sym typeface="Calibri"/>
              </a:rPr>
              <a:t>The Ethiopian Red Cross Society (ERCS), with support from Canadian Red Cross, used a drought response to try new approaches to managing community feedback. The National Society added a feedback desk to their distribution plans. Community members were informed about the desk prior to distributions and volunteers trained on how to collect and respond to feedback, questions, and complaints and how to log these so they could be analysed later. A system was also put in place to follow up on issues during monthly monitoring field visits. A common complaint was that the support provided was inadequate, so ERCS was able to use this feedback to justify an increase to the amount provided to each household. The National Society also took the opportunity to explain the selection criteria again and the limitations in funding faced</a:t>
            </a:r>
            <a:endParaRPr lang="en-GB" sz="1804" b="0" i="0" u="none" strike="noStrike" dirty="0">
              <a:solidFill>
                <a:schemeClr val="dk1"/>
              </a:solidFill>
              <a:latin typeface="Calibri"/>
              <a:ea typeface="Calibri"/>
              <a:cs typeface="Calibri"/>
              <a:sym typeface="Calibri"/>
            </a:endParaRPr>
          </a:p>
          <a:p>
            <a:pPr marL="0" lvl="0" indent="0" algn="l" rtl="0">
              <a:spcBef>
                <a:spcPts val="541"/>
              </a:spcBef>
              <a:spcAft>
                <a:spcPts val="0"/>
              </a:spcAft>
              <a:buNone/>
            </a:pPr>
            <a:endParaRPr lang="en-GB" sz="1804" b="0" i="0" u="none" strike="noStrike" dirty="0">
              <a:solidFill>
                <a:schemeClr val="dk1"/>
              </a:solidFill>
              <a:latin typeface="Calibri"/>
              <a:cs typeface="Calibri"/>
              <a:sym typeface="Calibri"/>
            </a:endParaRPr>
          </a:p>
          <a:p>
            <a:pPr marL="0" lvl="0" indent="0" algn="l" rtl="0">
              <a:spcBef>
                <a:spcPts val="541"/>
              </a:spcBef>
              <a:spcAft>
                <a:spcPts val="0"/>
              </a:spcAft>
              <a:buNone/>
            </a:pPr>
            <a:endParaRPr dirty="0"/>
          </a:p>
        </p:txBody>
      </p:sp>
      <p:sp>
        <p:nvSpPr>
          <p:cNvPr id="319" name="Google Shape;319;p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defTabSz="914400" rtl="0" eaLnBrk="1" fontAlgn="base" latinLnBrk="0" hangingPunct="1">
              <a:lnSpc>
                <a:spcPct val="100000"/>
              </a:lnSpc>
              <a:spcBef>
                <a:spcPts val="0"/>
              </a:spcBef>
              <a:spcAft>
                <a:spcPts val="0"/>
              </a:spcAft>
              <a:buClrTx/>
              <a:buSzTx/>
              <a:buFontTx/>
              <a:buNone/>
              <a:tabLst/>
              <a:defRPr/>
            </a:pPr>
            <a:fld id="{00000000-1234-1234-1234-123412341234}" type="slidenum">
              <a:rPr kumimoji="0" lang="en-GB" sz="1200" b="0" i="0" u="none" strike="noStrike" kern="1200" cap="none" spc="0" normalizeH="0" baseline="0" noProof="0">
                <a:ln>
                  <a:noFill/>
                </a:ln>
                <a:solidFill>
                  <a:prstClr val="black"/>
                </a:solidFill>
                <a:effectLst/>
                <a:uLnTx/>
                <a:uFillTx/>
                <a:latin typeface="Calibri" panose="020F0502020204030204" pitchFamily="34" charset="0"/>
                <a:ea typeface="+mn-ea"/>
                <a:cs typeface="+mn-cs"/>
              </a:rPr>
              <a:pPr marL="0" marR="0" lvl="0" indent="0" algn="r" defTabSz="914400" rtl="0" eaLnBrk="1" fontAlgn="base" latinLnBrk="0" hangingPunct="1">
                <a:lnSpc>
                  <a:spcPct val="100000"/>
                </a:lnSpc>
                <a:spcBef>
                  <a:spcPts val="0"/>
                </a:spcBef>
                <a:spcAft>
                  <a:spcPts val="0"/>
                </a:spcAft>
                <a:buClrTx/>
                <a:buSzTx/>
                <a:buFontTx/>
                <a:buNone/>
                <a:tabLst/>
                <a:defRPr/>
              </a:pPr>
              <a:t>85</a:t>
            </a:fld>
            <a:endParaRPr kumimoji="0" sz="1200" b="0" i="0" u="none" strike="noStrike" kern="1200" cap="none" spc="0" normalizeH="0" baseline="0" noProof="0">
              <a:ln>
                <a:noFill/>
              </a:ln>
              <a:solidFill>
                <a:prstClr val="black"/>
              </a:solidFill>
              <a:effectLst/>
              <a:uLnTx/>
              <a:uFillTx/>
              <a:latin typeface="Calibri" panose="020F0502020204030204" pitchFamily="34" charset="0"/>
              <a:ea typeface="+mn-ea"/>
              <a:cs typeface="+mn-cs"/>
            </a:endParaRPr>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6"/>
        <p:cNvGrpSpPr/>
        <p:nvPr/>
      </p:nvGrpSpPr>
      <p:grpSpPr>
        <a:xfrm>
          <a:off x="0" y="0"/>
          <a:ext cx="0" cy="0"/>
          <a:chOff x="0" y="0"/>
          <a:chExt cx="0" cy="0"/>
        </a:xfrm>
      </p:grpSpPr>
      <p:sp>
        <p:nvSpPr>
          <p:cNvPr id="347" name="Google Shape;347;p8: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542"/>
              </a:spcBef>
              <a:spcAft>
                <a:spcPts val="0"/>
              </a:spcAft>
              <a:buNone/>
            </a:pPr>
            <a:r>
              <a:rPr lang="en-GB" b="1" dirty="0"/>
              <a:t>FACILITATOR NOTES – OPTIONAL SLIDE, IMPORTANT TO SHOW IF YOU ARE USING THE EPIDEMIC SCENARIO</a:t>
            </a:r>
          </a:p>
          <a:p>
            <a:pPr marL="0" lvl="0" indent="0" algn="l" rtl="0">
              <a:spcBef>
                <a:spcPts val="542"/>
              </a:spcBef>
              <a:spcAft>
                <a:spcPts val="0"/>
              </a:spcAft>
              <a:buNone/>
            </a:pPr>
            <a:endParaRPr lang="en-GB" dirty="0"/>
          </a:p>
          <a:p>
            <a:pPr marL="342900" marR="0" lvl="0" indent="-342900" algn="l" defTabSz="914400" rtl="0" eaLnBrk="1" fontAlgn="auto" latinLnBrk="0" hangingPunct="1">
              <a:lnSpc>
                <a:spcPct val="100000"/>
              </a:lnSpc>
              <a:spcBef>
                <a:spcPts val="542"/>
              </a:spcBef>
              <a:spcAft>
                <a:spcPts val="0"/>
              </a:spcAft>
              <a:buClr>
                <a:srgbClr val="000000"/>
              </a:buClr>
              <a:buSzPts val="1400"/>
              <a:buFontTx/>
              <a:buChar char="-"/>
              <a:tabLst/>
              <a:defRPr/>
            </a:pPr>
            <a:r>
              <a:rPr lang="en-GB" sz="1804" b="0" i="0" u="none" strike="noStrike" cap="none" dirty="0">
                <a:solidFill>
                  <a:schemeClr val="dk1"/>
                </a:solidFill>
                <a:effectLst/>
                <a:latin typeface="Calibri"/>
                <a:ea typeface="Calibri"/>
                <a:cs typeface="Calibri"/>
                <a:sym typeface="Calibri"/>
              </a:rPr>
              <a:t>There are two main ways to collect community feedback. Through a reactive system where people come to us when they have feedback to share (e.g., a telephone hotline), or a proactive system, where we actively solicit feedback (e.g., focus group discussions). </a:t>
            </a:r>
          </a:p>
          <a:p>
            <a:pPr marL="342900" marR="0" lvl="0" indent="-342900" algn="l" defTabSz="914400" rtl="0" eaLnBrk="1" fontAlgn="auto" latinLnBrk="0" hangingPunct="1">
              <a:lnSpc>
                <a:spcPct val="100000"/>
              </a:lnSpc>
              <a:spcBef>
                <a:spcPts val="542"/>
              </a:spcBef>
              <a:spcAft>
                <a:spcPts val="0"/>
              </a:spcAft>
              <a:buClr>
                <a:srgbClr val="000000"/>
              </a:buClr>
              <a:buSzPts val="1400"/>
              <a:buFontTx/>
              <a:buChar char="-"/>
              <a:tabLst/>
              <a:defRPr/>
            </a:pPr>
            <a:endParaRPr lang="en-GB" sz="1804" b="0" i="0" u="none" strike="noStrike" cap="none" dirty="0">
              <a:solidFill>
                <a:schemeClr val="dk1"/>
              </a:solidFill>
              <a:effectLst/>
              <a:latin typeface="Calibri"/>
              <a:ea typeface="Calibri"/>
              <a:cs typeface="Calibri"/>
              <a:sym typeface="Calibri"/>
            </a:endParaRPr>
          </a:p>
          <a:p>
            <a:pPr marL="342900" marR="0" lvl="0" indent="-342900" algn="l" defTabSz="914400" rtl="0" eaLnBrk="1" fontAlgn="auto" latinLnBrk="0" hangingPunct="1">
              <a:lnSpc>
                <a:spcPct val="100000"/>
              </a:lnSpc>
              <a:spcBef>
                <a:spcPts val="542"/>
              </a:spcBef>
              <a:spcAft>
                <a:spcPts val="0"/>
              </a:spcAft>
              <a:buClr>
                <a:srgbClr val="000000"/>
              </a:buClr>
              <a:buSzPts val="1400"/>
              <a:buFontTx/>
              <a:buChar char="-"/>
              <a:tabLst/>
              <a:defRPr/>
            </a:pPr>
            <a:r>
              <a:rPr lang="en-GB" sz="1804" b="0" i="0" u="none" strike="noStrike" cap="none" dirty="0">
                <a:solidFill>
                  <a:schemeClr val="dk1"/>
                </a:solidFill>
                <a:effectLst/>
                <a:latin typeface="Calibri"/>
                <a:ea typeface="Calibri"/>
                <a:cs typeface="Calibri"/>
                <a:sym typeface="Calibri"/>
              </a:rPr>
              <a:t>There are pros and cons of both types of mechanism, but both are important and the best feedback mechanisms will use a mix of proactive and reactive methods.</a:t>
            </a:r>
          </a:p>
          <a:p>
            <a:pPr marL="0" lvl="0" indent="0" algn="l" rtl="0">
              <a:spcBef>
                <a:spcPts val="542"/>
              </a:spcBef>
              <a:spcAft>
                <a:spcPts val="0"/>
              </a:spcAft>
              <a:buNone/>
            </a:pPr>
            <a:endParaRPr lang="en-GB" sz="1804" b="0" i="0" u="none" strike="noStrike" cap="none" dirty="0">
              <a:solidFill>
                <a:schemeClr val="dk1"/>
              </a:solidFill>
              <a:effectLst/>
              <a:latin typeface="Calibri"/>
              <a:cs typeface="Calibri"/>
              <a:sym typeface="Calibri"/>
            </a:endParaRPr>
          </a:p>
          <a:p>
            <a:pPr marL="0" lvl="0" indent="0" algn="l" rtl="0">
              <a:spcBef>
                <a:spcPts val="542"/>
              </a:spcBef>
              <a:spcAft>
                <a:spcPts val="0"/>
              </a:spcAft>
              <a:buNone/>
            </a:pPr>
            <a:r>
              <a:rPr lang="en-GB" sz="1804" b="1" i="0" u="none" strike="noStrike" cap="none" dirty="0">
                <a:solidFill>
                  <a:schemeClr val="dk1"/>
                </a:solidFill>
                <a:effectLst/>
                <a:latin typeface="Calibri"/>
                <a:cs typeface="Calibri"/>
                <a:sym typeface="Calibri"/>
              </a:rPr>
              <a:t>Reactive systems</a:t>
            </a:r>
          </a:p>
          <a:p>
            <a:pPr marL="342900" lvl="0" indent="-342900" algn="l" rtl="0">
              <a:spcBef>
                <a:spcPts val="542"/>
              </a:spcBef>
              <a:spcAft>
                <a:spcPts val="0"/>
              </a:spcAft>
              <a:buFont typeface="Arial" panose="020B0604020202020204" pitchFamily="34" charset="0"/>
              <a:buChar char="•"/>
            </a:pPr>
            <a:r>
              <a:rPr lang="en-GB" dirty="0"/>
              <a:t>People contact us when they have feedback to share</a:t>
            </a:r>
          </a:p>
          <a:p>
            <a:pPr marL="342900" lvl="0" indent="-342900" algn="l" rtl="0">
              <a:spcBef>
                <a:spcPts val="542"/>
              </a:spcBef>
              <a:spcAft>
                <a:spcPts val="0"/>
              </a:spcAft>
              <a:buFont typeface="Arial" panose="020B0604020202020204" pitchFamily="34" charset="0"/>
              <a:buChar char="•"/>
            </a:pPr>
            <a:r>
              <a:rPr lang="en-GB" dirty="0"/>
              <a:t>Example channels:</a:t>
            </a:r>
          </a:p>
          <a:p>
            <a:pPr marL="800100" lvl="1" indent="-342900" algn="l" rtl="0">
              <a:spcBef>
                <a:spcPts val="542"/>
              </a:spcBef>
              <a:spcAft>
                <a:spcPts val="0"/>
              </a:spcAft>
              <a:buFont typeface="Arial" panose="020B0604020202020204" pitchFamily="34" charset="0"/>
              <a:buChar char="•"/>
            </a:pPr>
            <a:r>
              <a:rPr lang="en-GB" dirty="0"/>
              <a:t>Hotline</a:t>
            </a:r>
          </a:p>
          <a:p>
            <a:pPr marL="800100" lvl="1" indent="-342900" algn="l" rtl="0">
              <a:spcBef>
                <a:spcPts val="542"/>
              </a:spcBef>
              <a:spcAft>
                <a:spcPts val="0"/>
              </a:spcAft>
              <a:buFont typeface="Arial" panose="020B0604020202020204" pitchFamily="34" charset="0"/>
              <a:buChar char="•"/>
            </a:pPr>
            <a:r>
              <a:rPr lang="en-GB" dirty="0"/>
              <a:t>Helpdesk</a:t>
            </a:r>
          </a:p>
          <a:p>
            <a:pPr marL="800100" lvl="1" indent="-342900" algn="l" rtl="0">
              <a:spcBef>
                <a:spcPts val="542"/>
              </a:spcBef>
              <a:spcAft>
                <a:spcPts val="0"/>
              </a:spcAft>
              <a:buFont typeface="Arial" panose="020B0604020202020204" pitchFamily="34" charset="0"/>
              <a:buChar char="•"/>
            </a:pPr>
            <a:r>
              <a:rPr lang="en-GB" dirty="0"/>
              <a:t>Suggestion box</a:t>
            </a:r>
          </a:p>
          <a:p>
            <a:pPr marL="342900" lvl="0" indent="-342900" algn="l" rtl="0">
              <a:spcBef>
                <a:spcPts val="542"/>
              </a:spcBef>
              <a:spcAft>
                <a:spcPts val="0"/>
              </a:spcAft>
              <a:buFont typeface="Arial" panose="020B0604020202020204" pitchFamily="34" charset="0"/>
              <a:buChar char="•"/>
            </a:pPr>
            <a:r>
              <a:rPr lang="en-GB" dirty="0"/>
              <a:t>Advantages:</a:t>
            </a:r>
          </a:p>
          <a:p>
            <a:pPr marL="800100" lvl="1" indent="-342900" algn="l" rtl="0">
              <a:spcBef>
                <a:spcPts val="542"/>
              </a:spcBef>
              <a:spcAft>
                <a:spcPts val="0"/>
              </a:spcAft>
              <a:buFont typeface="Arial" panose="020B0604020202020204" pitchFamily="34" charset="0"/>
              <a:buChar char="•"/>
            </a:pPr>
            <a:r>
              <a:rPr lang="en-GB" dirty="0"/>
              <a:t>Available when people need to use it – so if they have a question for example, they can reach out to us rather than wait for us to ask them</a:t>
            </a:r>
          </a:p>
          <a:p>
            <a:pPr marL="800100" lvl="1" indent="-342900" algn="l" rtl="0">
              <a:spcBef>
                <a:spcPts val="542"/>
              </a:spcBef>
              <a:spcAft>
                <a:spcPts val="0"/>
              </a:spcAft>
              <a:buFont typeface="Arial" panose="020B0604020202020204" pitchFamily="34" charset="0"/>
              <a:buChar char="•"/>
            </a:pPr>
            <a:r>
              <a:rPr lang="en-GB" dirty="0"/>
              <a:t>Can capture feedback on any topics – people are free to share any type of feedback about any issue or topic, not just what we ask them about</a:t>
            </a:r>
          </a:p>
          <a:p>
            <a:pPr marL="342900" lvl="0" indent="-342900" algn="l" rtl="0">
              <a:spcBef>
                <a:spcPts val="542"/>
              </a:spcBef>
              <a:spcAft>
                <a:spcPts val="0"/>
              </a:spcAft>
              <a:buFont typeface="Arial" panose="020B0604020202020204" pitchFamily="34" charset="0"/>
              <a:buChar char="•"/>
            </a:pPr>
            <a:r>
              <a:rPr lang="en-GB" dirty="0"/>
              <a:t>Disadvantages:</a:t>
            </a:r>
          </a:p>
          <a:p>
            <a:pPr marL="800100" lvl="1" indent="-342900" algn="l" rtl="0">
              <a:spcBef>
                <a:spcPts val="542"/>
              </a:spcBef>
              <a:spcAft>
                <a:spcPts val="0"/>
              </a:spcAft>
              <a:buFont typeface="Arial" panose="020B0604020202020204" pitchFamily="34" charset="0"/>
              <a:buChar char="•"/>
            </a:pPr>
            <a:r>
              <a:rPr lang="en-GB" dirty="0"/>
              <a:t>If people don’t use the system, you don’t get any feedback – it relies on people coming to us</a:t>
            </a:r>
          </a:p>
          <a:p>
            <a:pPr marL="800100" lvl="1" indent="-342900" algn="l" rtl="0">
              <a:spcBef>
                <a:spcPts val="542"/>
              </a:spcBef>
              <a:spcAft>
                <a:spcPts val="0"/>
              </a:spcAft>
              <a:buFont typeface="Arial" panose="020B0604020202020204" pitchFamily="34" charset="0"/>
              <a:buChar char="•"/>
            </a:pPr>
            <a:r>
              <a:rPr lang="en-GB" dirty="0"/>
              <a:t>This means it needs to be well advertised so people know about it and how to use it</a:t>
            </a:r>
          </a:p>
          <a:p>
            <a:pPr marL="342900" lvl="0" indent="-342900" algn="l" rtl="0">
              <a:spcBef>
                <a:spcPts val="542"/>
              </a:spcBef>
              <a:spcAft>
                <a:spcPts val="0"/>
              </a:spcAft>
              <a:buFont typeface="Arial" panose="020B0604020202020204" pitchFamily="34" charset="0"/>
              <a:buChar char="•"/>
            </a:pPr>
            <a:r>
              <a:rPr lang="en-GB" dirty="0"/>
              <a:t>Purposes best suited for:</a:t>
            </a:r>
          </a:p>
          <a:p>
            <a:pPr marL="800100" lvl="1" indent="-342900" algn="l" rtl="0">
              <a:spcBef>
                <a:spcPts val="542"/>
              </a:spcBef>
              <a:spcAft>
                <a:spcPts val="0"/>
              </a:spcAft>
              <a:buFont typeface="Arial" panose="020B0604020202020204" pitchFamily="34" charset="0"/>
              <a:buChar char="•"/>
            </a:pPr>
            <a:r>
              <a:rPr lang="en-GB" dirty="0"/>
              <a:t>Fixing issues in a timely way (e.g., issues with cash transfers)</a:t>
            </a:r>
          </a:p>
          <a:p>
            <a:pPr marL="800100" lvl="1" indent="-342900" algn="l" rtl="0">
              <a:spcBef>
                <a:spcPts val="542"/>
              </a:spcBef>
              <a:spcAft>
                <a:spcPts val="0"/>
              </a:spcAft>
              <a:buFont typeface="Arial" panose="020B0604020202020204" pitchFamily="34" charset="0"/>
              <a:buChar char="•"/>
            </a:pPr>
            <a:r>
              <a:rPr lang="en-GB" dirty="0"/>
              <a:t>Providing needed information</a:t>
            </a:r>
          </a:p>
          <a:p>
            <a:pPr marL="800100" lvl="1" indent="-342900" algn="l" rtl="0">
              <a:spcBef>
                <a:spcPts val="542"/>
              </a:spcBef>
              <a:spcAft>
                <a:spcPts val="0"/>
              </a:spcAft>
              <a:buFont typeface="Arial" panose="020B0604020202020204" pitchFamily="34" charset="0"/>
              <a:buChar char="•"/>
            </a:pPr>
            <a:r>
              <a:rPr lang="en-GB" dirty="0"/>
              <a:t>Confidential handling of sensitive feedback</a:t>
            </a:r>
          </a:p>
          <a:p>
            <a:pPr marL="800100" lvl="1" indent="-342900" algn="l" rtl="0">
              <a:spcBef>
                <a:spcPts val="542"/>
              </a:spcBef>
              <a:spcAft>
                <a:spcPts val="0"/>
              </a:spcAft>
              <a:buFont typeface="Arial" panose="020B0604020202020204" pitchFamily="34" charset="0"/>
              <a:buChar char="•"/>
            </a:pPr>
            <a:r>
              <a:rPr lang="en-GB" dirty="0"/>
              <a:t>If the NS wants to set up a permanent feedback mechanism to cover all programmes, operations and activities</a:t>
            </a:r>
          </a:p>
          <a:p>
            <a:pPr marL="800100" lvl="1" indent="-342900" algn="l" rtl="0">
              <a:spcBef>
                <a:spcPts val="542"/>
              </a:spcBef>
              <a:spcAft>
                <a:spcPts val="0"/>
              </a:spcAft>
              <a:buFont typeface="Arial" panose="020B0604020202020204" pitchFamily="34" charset="0"/>
              <a:buChar char="•"/>
            </a:pPr>
            <a:endParaRPr lang="en-GB" dirty="0"/>
          </a:p>
          <a:p>
            <a:pPr marL="0" lvl="0" indent="0" algn="l" rtl="0">
              <a:spcBef>
                <a:spcPts val="542"/>
              </a:spcBef>
              <a:spcAft>
                <a:spcPts val="0"/>
              </a:spcAft>
              <a:buFont typeface="Arial" panose="020B0604020202020204" pitchFamily="34" charset="0"/>
              <a:buNone/>
            </a:pPr>
            <a:r>
              <a:rPr lang="en-GB" b="1" dirty="0"/>
              <a:t>PROACTIVE systems</a:t>
            </a:r>
          </a:p>
          <a:p>
            <a:pPr marL="342900" lvl="0" indent="-342900" algn="l" rtl="0">
              <a:spcBef>
                <a:spcPts val="542"/>
              </a:spcBef>
              <a:spcAft>
                <a:spcPts val="0"/>
              </a:spcAft>
              <a:buFont typeface="Arial" panose="020B0604020202020204" pitchFamily="34" charset="0"/>
              <a:buChar char="•"/>
            </a:pPr>
            <a:r>
              <a:rPr lang="en-GB" sz="1804" b="0" i="0" u="none" strike="noStrike" cap="none" dirty="0">
                <a:solidFill>
                  <a:schemeClr val="dk1"/>
                </a:solidFill>
                <a:effectLst/>
                <a:latin typeface="Calibri"/>
                <a:ea typeface="Calibri"/>
                <a:cs typeface="Calibri"/>
                <a:sym typeface="Calibri"/>
              </a:rPr>
              <a:t>We actively solicit feedback by asking questions</a:t>
            </a:r>
          </a:p>
          <a:p>
            <a:pPr marL="342900" lvl="0" indent="-342900" algn="l" rtl="0">
              <a:spcBef>
                <a:spcPts val="542"/>
              </a:spcBef>
              <a:spcAft>
                <a:spcPts val="0"/>
              </a:spcAft>
              <a:buFont typeface="Arial" panose="020B0604020202020204" pitchFamily="34" charset="0"/>
              <a:buChar char="•"/>
            </a:pPr>
            <a:r>
              <a:rPr lang="en-GB" sz="1804" b="0" i="0" u="none" strike="noStrike" cap="none" dirty="0">
                <a:solidFill>
                  <a:schemeClr val="dk1"/>
                </a:solidFill>
                <a:effectLst/>
                <a:latin typeface="Calibri"/>
                <a:ea typeface="Calibri"/>
                <a:cs typeface="Calibri"/>
                <a:sym typeface="Calibri"/>
              </a:rPr>
              <a:t>Example channels:</a:t>
            </a:r>
            <a:endParaRPr lang="en-GB" b="0" dirty="0">
              <a:effectLst/>
            </a:endParaRPr>
          </a:p>
          <a:p>
            <a:pPr marL="800100" marR="0" lvl="1" indent="-342900" algn="l" rtl="0" fontAlgn="base">
              <a:lnSpc>
                <a:spcPct val="100000"/>
              </a:lnSpc>
              <a:spcBef>
                <a:spcPts val="542"/>
              </a:spcBef>
              <a:spcAft>
                <a:spcPts val="0"/>
              </a:spcAft>
              <a:buClr>
                <a:srgbClr val="000000"/>
              </a:buClr>
              <a:buSzPts val="1400"/>
              <a:buFont typeface="Arial" panose="020B0604020202020204" pitchFamily="34" charset="0"/>
              <a:buChar char="•"/>
            </a:pPr>
            <a:r>
              <a:rPr lang="en-GB" sz="1804" b="0" i="0" u="none" strike="noStrike" cap="none" dirty="0">
                <a:solidFill>
                  <a:schemeClr val="dk1"/>
                </a:solidFill>
                <a:latin typeface="Calibri"/>
                <a:ea typeface="Calibri"/>
                <a:cs typeface="Calibri"/>
                <a:sym typeface="Calibri"/>
              </a:rPr>
              <a:t>Focus group discussions</a:t>
            </a:r>
          </a:p>
          <a:p>
            <a:pPr marL="800100" marR="0" lvl="1" indent="-342900" algn="l" rtl="0" fontAlgn="base">
              <a:lnSpc>
                <a:spcPct val="100000"/>
              </a:lnSpc>
              <a:spcBef>
                <a:spcPts val="542"/>
              </a:spcBef>
              <a:spcAft>
                <a:spcPts val="0"/>
              </a:spcAft>
              <a:buClr>
                <a:srgbClr val="000000"/>
              </a:buClr>
              <a:buSzPts val="1400"/>
              <a:buFont typeface="Arial" panose="020B0604020202020204" pitchFamily="34" charset="0"/>
              <a:buChar char="•"/>
            </a:pPr>
            <a:r>
              <a:rPr lang="en-GB" sz="1804" b="0" i="0" u="none" strike="noStrike" cap="none" dirty="0">
                <a:solidFill>
                  <a:schemeClr val="dk1"/>
                </a:solidFill>
                <a:latin typeface="Calibri"/>
                <a:ea typeface="Calibri"/>
                <a:cs typeface="Calibri"/>
                <a:sym typeface="Calibri"/>
              </a:rPr>
              <a:t>Perception surveys</a:t>
            </a:r>
          </a:p>
          <a:p>
            <a:pPr marL="800100" marR="0" lvl="1" indent="-342900" algn="l" rtl="0" fontAlgn="base">
              <a:lnSpc>
                <a:spcPct val="100000"/>
              </a:lnSpc>
              <a:spcBef>
                <a:spcPts val="542"/>
              </a:spcBef>
              <a:spcAft>
                <a:spcPts val="0"/>
              </a:spcAft>
              <a:buClr>
                <a:srgbClr val="000000"/>
              </a:buClr>
              <a:buSzPts val="1400"/>
              <a:buFont typeface="Arial" panose="020B0604020202020204" pitchFamily="34" charset="0"/>
              <a:buChar char="•"/>
            </a:pPr>
            <a:r>
              <a:rPr lang="en-GB" sz="1804" b="0" i="0" u="none" strike="noStrike" cap="none" dirty="0">
                <a:solidFill>
                  <a:schemeClr val="dk1"/>
                </a:solidFill>
                <a:latin typeface="Calibri"/>
                <a:ea typeface="Calibri"/>
                <a:cs typeface="Calibri"/>
                <a:sym typeface="Calibri"/>
              </a:rPr>
              <a:t>Key informant interviews</a:t>
            </a:r>
          </a:p>
          <a:p>
            <a:pPr marL="342900" marR="0" lvl="0" indent="-342900" algn="l" rtl="0" fontAlgn="base">
              <a:lnSpc>
                <a:spcPct val="100000"/>
              </a:lnSpc>
              <a:spcBef>
                <a:spcPts val="542"/>
              </a:spcBef>
              <a:spcAft>
                <a:spcPts val="0"/>
              </a:spcAft>
              <a:buClr>
                <a:srgbClr val="000000"/>
              </a:buClr>
              <a:buSzPts val="1400"/>
              <a:buFont typeface="Arial" panose="020B0604020202020204" pitchFamily="34" charset="0"/>
              <a:buChar char="•"/>
            </a:pPr>
            <a:r>
              <a:rPr lang="en-GB" sz="1804" b="1" i="0" u="none" strike="noStrike" cap="none" dirty="0">
                <a:solidFill>
                  <a:schemeClr val="dk1"/>
                </a:solidFill>
                <a:effectLst/>
                <a:latin typeface="Calibri"/>
                <a:ea typeface="Calibri"/>
                <a:cs typeface="Calibri"/>
                <a:sym typeface="Calibri"/>
              </a:rPr>
              <a:t>Important to note </a:t>
            </a:r>
            <a:r>
              <a:rPr lang="en-GB" sz="1804" b="0" i="0" u="none" strike="noStrike" cap="none" dirty="0">
                <a:solidFill>
                  <a:schemeClr val="dk1"/>
                </a:solidFill>
                <a:effectLst/>
                <a:latin typeface="Calibri"/>
                <a:ea typeface="Calibri"/>
                <a:cs typeface="Calibri"/>
                <a:sym typeface="Calibri"/>
              </a:rPr>
              <a:t>- Most feedback channels can be used for both ways of collecting feedback. For example: call centres can receive calls but also conduct phone-based surveys, household visits can be used for asking specific questions, but also for recording unsolicited feedback.</a:t>
            </a:r>
          </a:p>
          <a:p>
            <a:pPr marL="342900" marR="0" lvl="0" indent="-342900" algn="l" rtl="0" fontAlgn="base">
              <a:lnSpc>
                <a:spcPct val="100000"/>
              </a:lnSpc>
              <a:spcBef>
                <a:spcPts val="542"/>
              </a:spcBef>
              <a:spcAft>
                <a:spcPts val="0"/>
              </a:spcAft>
              <a:buClr>
                <a:srgbClr val="000000"/>
              </a:buClr>
              <a:buSzPts val="1400"/>
              <a:buFont typeface="Arial" panose="020B0604020202020204" pitchFamily="34" charset="0"/>
              <a:buChar char="•"/>
            </a:pPr>
            <a:r>
              <a:rPr lang="en-GB" sz="1804" b="0" i="0" u="none" strike="noStrike" cap="none" dirty="0">
                <a:solidFill>
                  <a:schemeClr val="dk1"/>
                </a:solidFill>
                <a:effectLst/>
                <a:latin typeface="Calibri"/>
                <a:ea typeface="Calibri"/>
                <a:cs typeface="Calibri"/>
                <a:sym typeface="Calibri"/>
              </a:rPr>
              <a:t>Advantages:</a:t>
            </a:r>
          </a:p>
          <a:p>
            <a:pPr marL="800100" marR="0" lvl="1" indent="-342900" algn="l" rtl="0" fontAlgn="base">
              <a:lnSpc>
                <a:spcPct val="100000"/>
              </a:lnSpc>
              <a:spcBef>
                <a:spcPts val="542"/>
              </a:spcBef>
              <a:spcAft>
                <a:spcPts val="0"/>
              </a:spcAft>
              <a:buClr>
                <a:srgbClr val="000000"/>
              </a:buClr>
              <a:buSzPts val="1400"/>
              <a:buFont typeface="Arial" panose="020B0604020202020204" pitchFamily="34" charset="0"/>
              <a:buChar char="•"/>
            </a:pPr>
            <a:r>
              <a:rPr lang="en-GB" sz="1804" b="0" i="0" u="none" strike="noStrike" cap="none" dirty="0">
                <a:solidFill>
                  <a:schemeClr val="dk1"/>
                </a:solidFill>
                <a:effectLst/>
                <a:latin typeface="Calibri"/>
                <a:ea typeface="Calibri"/>
                <a:cs typeface="Calibri"/>
                <a:sym typeface="Calibri"/>
              </a:rPr>
              <a:t>Can collect feedback on specific topics – so if we want to know what people think about a disease, about flooding, about the National Society</a:t>
            </a:r>
          </a:p>
          <a:p>
            <a:pPr marL="800100" marR="0" lvl="1" indent="-342900" algn="l" rtl="0" fontAlgn="base">
              <a:lnSpc>
                <a:spcPct val="100000"/>
              </a:lnSpc>
              <a:spcBef>
                <a:spcPts val="542"/>
              </a:spcBef>
              <a:spcAft>
                <a:spcPts val="0"/>
              </a:spcAft>
              <a:buClr>
                <a:srgbClr val="000000"/>
              </a:buClr>
              <a:buSzPts val="1400"/>
              <a:buFont typeface="Arial" panose="020B0604020202020204" pitchFamily="34" charset="0"/>
              <a:buChar char="•"/>
            </a:pPr>
            <a:r>
              <a:rPr lang="en-GB" sz="1804" b="0" i="0" u="none" strike="noStrike" cap="none" dirty="0">
                <a:solidFill>
                  <a:schemeClr val="dk1"/>
                </a:solidFill>
                <a:effectLst/>
                <a:latin typeface="Calibri"/>
                <a:ea typeface="Calibri"/>
                <a:cs typeface="Calibri"/>
                <a:sym typeface="Calibri"/>
              </a:rPr>
              <a:t>People might not come forward to share feedback otherwise – some people or some cultures may not feel comfortable sharing feedback unless they are directly asked</a:t>
            </a:r>
            <a:endParaRPr lang="en-GB" sz="1804" b="0" i="1" u="none" strike="noStrike" cap="none" dirty="0">
              <a:solidFill>
                <a:schemeClr val="dk1"/>
              </a:solidFill>
              <a:effectLst/>
              <a:latin typeface="Calibri"/>
              <a:ea typeface="Calibri"/>
              <a:cs typeface="Calibri"/>
              <a:sym typeface="Calibri"/>
            </a:endParaRPr>
          </a:p>
          <a:p>
            <a:pPr marL="342900" marR="0" lvl="0" indent="-342900" algn="l" rtl="0" fontAlgn="base">
              <a:lnSpc>
                <a:spcPct val="100000"/>
              </a:lnSpc>
              <a:spcBef>
                <a:spcPts val="542"/>
              </a:spcBef>
              <a:spcAft>
                <a:spcPts val="0"/>
              </a:spcAft>
              <a:buClr>
                <a:srgbClr val="000000"/>
              </a:buClr>
              <a:buSzPts val="1400"/>
              <a:buFont typeface="Arial" panose="020B0604020202020204" pitchFamily="34" charset="0"/>
              <a:buChar char="•"/>
            </a:pPr>
            <a:r>
              <a:rPr lang="en-GB" sz="1804" b="0" i="0" u="none" strike="noStrike" cap="none" dirty="0">
                <a:solidFill>
                  <a:schemeClr val="dk1"/>
                </a:solidFill>
                <a:effectLst/>
                <a:latin typeface="Calibri"/>
                <a:ea typeface="Calibri"/>
                <a:cs typeface="Calibri"/>
                <a:sym typeface="Calibri"/>
              </a:rPr>
              <a:t>Disadvantages:</a:t>
            </a:r>
          </a:p>
          <a:p>
            <a:pPr marL="800100" marR="0" lvl="1" indent="-342900" algn="l" rtl="0" fontAlgn="base">
              <a:lnSpc>
                <a:spcPct val="100000"/>
              </a:lnSpc>
              <a:spcBef>
                <a:spcPts val="542"/>
              </a:spcBef>
              <a:spcAft>
                <a:spcPts val="0"/>
              </a:spcAft>
              <a:buClr>
                <a:srgbClr val="000000"/>
              </a:buClr>
              <a:buSzPts val="1400"/>
              <a:buFont typeface="Arial" panose="020B0604020202020204" pitchFamily="34" charset="0"/>
              <a:buChar char="•"/>
            </a:pPr>
            <a:r>
              <a:rPr lang="en-GB" sz="1804" b="0" i="0" u="none" strike="noStrike" cap="none" dirty="0">
                <a:solidFill>
                  <a:schemeClr val="dk1"/>
                </a:solidFill>
                <a:effectLst/>
                <a:latin typeface="Calibri"/>
                <a:ea typeface="Calibri"/>
                <a:cs typeface="Calibri"/>
                <a:sym typeface="Calibri"/>
              </a:rPr>
              <a:t>By asking specific questions, you might miss feedback on other topics - so if we only ask about COVID-19 and people want to share their experiences of receiving cash transfers</a:t>
            </a:r>
          </a:p>
          <a:p>
            <a:pPr marL="800100" marR="0" lvl="1" indent="-342900" algn="l" rtl="0" fontAlgn="base">
              <a:lnSpc>
                <a:spcPct val="100000"/>
              </a:lnSpc>
              <a:spcBef>
                <a:spcPts val="542"/>
              </a:spcBef>
              <a:spcAft>
                <a:spcPts val="0"/>
              </a:spcAft>
              <a:buClr>
                <a:srgbClr val="000000"/>
              </a:buClr>
              <a:buSzPts val="1400"/>
              <a:buFont typeface="Arial" panose="020B0604020202020204" pitchFamily="34" charset="0"/>
              <a:buChar char="•"/>
            </a:pPr>
            <a:r>
              <a:rPr lang="en-GB" sz="1804" b="0" i="0" u="none" strike="noStrike" cap="none" dirty="0">
                <a:solidFill>
                  <a:schemeClr val="dk1"/>
                </a:solidFill>
                <a:effectLst/>
                <a:latin typeface="Calibri"/>
                <a:ea typeface="Calibri"/>
                <a:cs typeface="Calibri"/>
                <a:sym typeface="Calibri"/>
              </a:rPr>
              <a:t>People might not be able to report issues when they need to - for example if they witness corruption or have an urgent question about their rights and how to access support, they have to wait for us to come and ask them, they cannot reach out to us at the time</a:t>
            </a:r>
          </a:p>
          <a:p>
            <a:pPr marL="342900" marR="0" lvl="0" indent="-342900" algn="l" rtl="0" fontAlgn="base">
              <a:lnSpc>
                <a:spcPct val="100000"/>
              </a:lnSpc>
              <a:spcBef>
                <a:spcPts val="542"/>
              </a:spcBef>
              <a:spcAft>
                <a:spcPts val="0"/>
              </a:spcAft>
              <a:buClr>
                <a:srgbClr val="000000"/>
              </a:buClr>
              <a:buSzPts val="1400"/>
              <a:buFont typeface="Arial" panose="020B0604020202020204" pitchFamily="34" charset="0"/>
              <a:buChar char="•"/>
            </a:pPr>
            <a:r>
              <a:rPr lang="en-GB" sz="1804" b="0" i="0" u="none" strike="noStrike" cap="none" dirty="0">
                <a:solidFill>
                  <a:schemeClr val="dk1"/>
                </a:solidFill>
                <a:effectLst/>
                <a:latin typeface="Calibri"/>
                <a:ea typeface="Calibri"/>
                <a:cs typeface="Calibri"/>
                <a:sym typeface="Calibri"/>
              </a:rPr>
              <a:t>Purposes best suited for:</a:t>
            </a:r>
          </a:p>
          <a:p>
            <a:pPr marL="800100" marR="0" lvl="1" indent="-342900" algn="l" rtl="0" fontAlgn="base">
              <a:lnSpc>
                <a:spcPct val="100000"/>
              </a:lnSpc>
              <a:spcBef>
                <a:spcPts val="542"/>
              </a:spcBef>
              <a:spcAft>
                <a:spcPts val="0"/>
              </a:spcAft>
              <a:buClr>
                <a:srgbClr val="000000"/>
              </a:buClr>
              <a:buSzPts val="1400"/>
              <a:buFont typeface="Arial" panose="020B0604020202020204" pitchFamily="34" charset="0"/>
              <a:buChar char="•"/>
            </a:pPr>
            <a:r>
              <a:rPr lang="en-GB" sz="1804" b="0" i="0" u="none" strike="noStrike" cap="none" dirty="0">
                <a:solidFill>
                  <a:schemeClr val="dk1"/>
                </a:solidFill>
                <a:effectLst/>
                <a:latin typeface="Calibri"/>
                <a:ea typeface="Calibri"/>
                <a:cs typeface="Calibri"/>
                <a:sym typeface="Calibri"/>
              </a:rPr>
              <a:t>Understanding the community – understanding beliefs, perceptions, values – for example tracking what people think about Ebola</a:t>
            </a:r>
          </a:p>
          <a:p>
            <a:pPr marL="800100" marR="0" lvl="1" indent="-342900" algn="l" rtl="0" fontAlgn="base">
              <a:lnSpc>
                <a:spcPct val="100000"/>
              </a:lnSpc>
              <a:spcBef>
                <a:spcPts val="542"/>
              </a:spcBef>
              <a:spcAft>
                <a:spcPts val="0"/>
              </a:spcAft>
              <a:buClr>
                <a:srgbClr val="000000"/>
              </a:buClr>
              <a:buSzPts val="1400"/>
              <a:buFont typeface="Arial" panose="020B0604020202020204" pitchFamily="34" charset="0"/>
              <a:buChar char="•"/>
            </a:pPr>
            <a:r>
              <a:rPr lang="en-GB" sz="1804" b="0" i="0" u="none" strike="noStrike" cap="none" dirty="0">
                <a:solidFill>
                  <a:schemeClr val="dk1"/>
                </a:solidFill>
                <a:effectLst/>
                <a:latin typeface="Calibri"/>
                <a:ea typeface="Calibri"/>
                <a:cs typeface="Calibri"/>
                <a:sym typeface="Calibri"/>
              </a:rPr>
              <a:t>Monitoring key metrics – such as satisfaction with our services</a:t>
            </a:r>
          </a:p>
          <a:p>
            <a:pPr marL="800100" marR="0" lvl="1" indent="-342900" algn="l" rtl="0" fontAlgn="base">
              <a:lnSpc>
                <a:spcPct val="100000"/>
              </a:lnSpc>
              <a:spcBef>
                <a:spcPts val="542"/>
              </a:spcBef>
              <a:spcAft>
                <a:spcPts val="0"/>
              </a:spcAft>
              <a:buClr>
                <a:srgbClr val="000000"/>
              </a:buClr>
              <a:buSzPts val="1400"/>
              <a:buFont typeface="Arial" panose="020B0604020202020204" pitchFamily="34" charset="0"/>
              <a:buChar char="•"/>
            </a:pPr>
            <a:r>
              <a:rPr lang="en-GB" sz="1804" b="0" i="0" u="none" strike="noStrike" cap="none" dirty="0">
                <a:solidFill>
                  <a:schemeClr val="dk1"/>
                </a:solidFill>
                <a:effectLst/>
                <a:latin typeface="Calibri"/>
                <a:ea typeface="Calibri"/>
                <a:cs typeface="Calibri"/>
                <a:sym typeface="Calibri"/>
              </a:rPr>
              <a:t>When it’s not possible to have a permanent formal system like a hotline or suggestion box – making sure we regularly visit communities to ask for feedback means we are still listening to them</a:t>
            </a:r>
          </a:p>
          <a:p>
            <a:pPr marL="0" lvl="0" indent="0" algn="l" rtl="0">
              <a:spcBef>
                <a:spcPts val="542"/>
              </a:spcBef>
              <a:spcAft>
                <a:spcPts val="0"/>
              </a:spcAft>
              <a:buNone/>
            </a:pPr>
            <a:endParaRPr lang="en-GB" dirty="0"/>
          </a:p>
          <a:p>
            <a:pPr marL="0" lvl="0" indent="0" algn="l" rtl="0">
              <a:spcBef>
                <a:spcPts val="542"/>
              </a:spcBef>
              <a:spcAft>
                <a:spcPts val="0"/>
              </a:spcAft>
              <a:buNone/>
            </a:pPr>
            <a:endParaRPr lang="en-GB" dirty="0"/>
          </a:p>
          <a:p>
            <a:pPr marL="0" lvl="0" indent="0" algn="l" rtl="0">
              <a:spcBef>
                <a:spcPts val="542"/>
              </a:spcBef>
              <a:spcAft>
                <a:spcPts val="0"/>
              </a:spcAft>
              <a:buNone/>
            </a:pPr>
            <a:endParaRPr lang="en-GB" dirty="0"/>
          </a:p>
          <a:p>
            <a:pPr marL="0" lvl="0" indent="0" algn="l" rtl="0">
              <a:spcBef>
                <a:spcPts val="542"/>
              </a:spcBef>
              <a:spcAft>
                <a:spcPts val="0"/>
              </a:spcAft>
              <a:buNone/>
            </a:pPr>
            <a:endParaRPr dirty="0"/>
          </a:p>
        </p:txBody>
      </p:sp>
      <p:sp>
        <p:nvSpPr>
          <p:cNvPr id="348" name="Google Shape;348;p8:notes"/>
          <p:cNvSpPr>
            <a:spLocks noGrp="1" noRot="1" noChangeAspect="1"/>
          </p:cNvSpPr>
          <p:nvPr>
            <p:ph type="sldImg" idx="2"/>
          </p:nvPr>
        </p:nvSpPr>
        <p:spPr>
          <a:xfrm>
            <a:off x="687388" y="1143000"/>
            <a:ext cx="5483225"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50000"/>
              </a:spcBef>
            </a:pPr>
            <a:r>
              <a:rPr lang="en-GB" sz="1800" b="1" dirty="0">
                <a:latin typeface="Calibri" charset="0"/>
                <a:ea typeface="ＭＳ Ｐゴシック" charset="0"/>
              </a:rPr>
              <a:t>FACILITATOR NOTES</a:t>
            </a:r>
          </a:p>
          <a:p>
            <a:pPr>
              <a:spcBef>
                <a:spcPct val="50000"/>
              </a:spcBef>
            </a:pPr>
            <a:endParaRPr lang="en-US" sz="1800" dirty="0"/>
          </a:p>
          <a:p>
            <a:r>
              <a:rPr lang="en-GB" sz="2000" b="1" kern="1200" dirty="0">
                <a:solidFill>
                  <a:schemeClr val="tx1"/>
                </a:solidFill>
                <a:effectLst/>
                <a:latin typeface="+mn-lt"/>
                <a:ea typeface="+mn-ea"/>
                <a:cs typeface="+mn-cs"/>
              </a:rPr>
              <a:t>CEA Minimum Action in Emergencies #9: </a:t>
            </a:r>
            <a:r>
              <a:rPr lang="en-GB" sz="1805" b="1" kern="1200" dirty="0">
                <a:solidFill>
                  <a:schemeClr val="tx1"/>
                </a:solidFill>
                <a:effectLst/>
                <a:latin typeface="+mn-lt"/>
                <a:ea typeface="+mn-ea"/>
                <a:cs typeface="+mn-cs"/>
              </a:rPr>
              <a:t>Listen to community feedback and use it to guide the response</a:t>
            </a:r>
            <a:endParaRPr lang="en-GB" sz="1805" kern="1200" dirty="0">
              <a:solidFill>
                <a:schemeClr val="tx1"/>
              </a:solidFill>
              <a:effectLst/>
              <a:latin typeface="+mn-lt"/>
              <a:ea typeface="+mn-ea"/>
              <a:cs typeface="+mn-cs"/>
            </a:endParaRPr>
          </a:p>
          <a:p>
            <a:r>
              <a:rPr lang="en-GB" sz="1805" kern="1200" dirty="0">
                <a:solidFill>
                  <a:schemeClr val="tx1"/>
                </a:solidFill>
                <a:effectLst/>
                <a:latin typeface="+mn-lt"/>
                <a:ea typeface="+mn-ea"/>
                <a:cs typeface="+mn-cs"/>
              </a:rPr>
              <a:t>Community feedback is critical to understand if the operation is meeting peoples’ needs and where improvements are needed. </a:t>
            </a:r>
          </a:p>
          <a:p>
            <a:endParaRPr lang="en-GB" sz="1805" kern="1200" dirty="0">
              <a:solidFill>
                <a:schemeClr val="tx1"/>
              </a:solidFill>
              <a:effectLst/>
              <a:latin typeface="+mn-lt"/>
              <a:ea typeface="+mn-ea"/>
              <a:cs typeface="+mn-cs"/>
            </a:endParaRPr>
          </a:p>
          <a:p>
            <a:pPr marL="0" marR="0" lvl="0" indent="0" algn="l" defTabSz="914400" rtl="0" eaLnBrk="0" fontAlgn="base" latinLnBrk="0" hangingPunct="0">
              <a:lnSpc>
                <a:spcPct val="100000"/>
              </a:lnSpc>
              <a:spcBef>
                <a:spcPct val="30000"/>
              </a:spcBef>
              <a:spcAft>
                <a:spcPct val="0"/>
              </a:spcAft>
              <a:buClrTx/>
              <a:buSzTx/>
              <a:buFontTx/>
              <a:buNone/>
              <a:tabLst/>
              <a:defRPr/>
            </a:pPr>
            <a:r>
              <a:rPr lang="en-GB" sz="1805" b="1" kern="1200" dirty="0">
                <a:solidFill>
                  <a:schemeClr val="tx1"/>
                </a:solidFill>
                <a:effectLst/>
                <a:latin typeface="+mn-lt"/>
                <a:ea typeface="+mn-ea"/>
                <a:cs typeface="+mn-cs"/>
              </a:rPr>
              <a:t>AT A MINIMUM WHEN CAPACITY, TIME AND RESOURCES ARE LIMITED</a:t>
            </a:r>
            <a:endParaRPr lang="en-GB" sz="1805" kern="1200" dirty="0">
              <a:solidFill>
                <a:schemeClr val="tx1"/>
              </a:solidFill>
              <a:effectLst/>
              <a:latin typeface="+mn-lt"/>
              <a:ea typeface="+mn-ea"/>
              <a:cs typeface="+mn-cs"/>
            </a:endParaRPr>
          </a:p>
          <a:p>
            <a:pPr marL="342900" indent="-342900">
              <a:buFont typeface="Arial" panose="020B0604020202020204" pitchFamily="34" charset="0"/>
              <a:buChar char="•"/>
            </a:pPr>
            <a:r>
              <a:rPr lang="en-GB" sz="1805" b="1" kern="1200" dirty="0">
                <a:solidFill>
                  <a:schemeClr val="tx1"/>
                </a:solidFill>
                <a:effectLst/>
                <a:latin typeface="+mn-lt"/>
                <a:ea typeface="+mn-ea"/>
                <a:cs typeface="+mn-cs"/>
              </a:rPr>
              <a:t>Set up and maintain a simple community feedback mechanism</a:t>
            </a:r>
          </a:p>
          <a:p>
            <a:pPr marL="1030517" marR="0" lvl="1" indent="-34290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GB" sz="1805" kern="1200" dirty="0">
                <a:solidFill>
                  <a:schemeClr val="tx1"/>
                </a:solidFill>
                <a:effectLst/>
                <a:latin typeface="+mn-lt"/>
                <a:ea typeface="+mn-ea"/>
                <a:cs typeface="+mn-cs"/>
              </a:rPr>
              <a:t>Community members will have questions, concerns, and suggestions, whether a formal feedback mechanism is in place or not, so it is important to have a method of managing feedback or it can lead to frustration and loss of trust.</a:t>
            </a:r>
          </a:p>
          <a:p>
            <a:pPr marL="1030517" marR="0" lvl="1" indent="-34290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GB" sz="1805" kern="1200" dirty="0">
                <a:solidFill>
                  <a:schemeClr val="tx1"/>
                </a:solidFill>
                <a:effectLst/>
                <a:latin typeface="+mn-lt"/>
                <a:ea typeface="+mn-ea"/>
                <a:cs typeface="+mn-cs"/>
              </a:rPr>
              <a:t>More on how in the next few slides</a:t>
            </a:r>
          </a:p>
          <a:p>
            <a:endParaRPr lang="en-GB" sz="1805" kern="1200" dirty="0">
              <a:solidFill>
                <a:schemeClr val="tx1"/>
              </a:solidFill>
              <a:effectLst/>
              <a:latin typeface="+mn-lt"/>
              <a:ea typeface="+mn-ea"/>
              <a:cs typeface="+mn-cs"/>
            </a:endParaRPr>
          </a:p>
          <a:p>
            <a:pPr marL="342900" indent="-342900">
              <a:buFont typeface="Arial" panose="020B0604020202020204" pitchFamily="34" charset="0"/>
              <a:buChar char="•"/>
            </a:pPr>
            <a:r>
              <a:rPr lang="en-GB" sz="1805" b="1" kern="1200" dirty="0">
                <a:solidFill>
                  <a:schemeClr val="tx1"/>
                </a:solidFill>
                <a:effectLst/>
                <a:latin typeface="+mn-lt"/>
                <a:ea typeface="+mn-ea"/>
                <a:cs typeface="+mn-cs"/>
              </a:rPr>
              <a:t>Check the operation is meeting people’s needs and reaching the most at-risk</a:t>
            </a:r>
          </a:p>
          <a:p>
            <a:pPr marL="1030517" lvl="1" indent="-342900">
              <a:buFont typeface="Arial" panose="020B0604020202020204" pitchFamily="34" charset="0"/>
              <a:buChar char="•"/>
            </a:pPr>
            <a:r>
              <a:rPr lang="en-GB" sz="1805" kern="1200" dirty="0">
                <a:solidFill>
                  <a:schemeClr val="tx1"/>
                </a:solidFill>
                <a:effectLst/>
                <a:latin typeface="+mn-lt"/>
                <a:ea typeface="+mn-ea"/>
                <a:cs typeface="+mn-cs"/>
              </a:rPr>
              <a:t>Proactively check the operation is meeting people’s needs, reaching the most at-risk groups, and support is being provided in the right way. This can be collected through formal monitoring processes or informally through community meetings, meetings with representatives, or focus group discussions with different groups.</a:t>
            </a:r>
          </a:p>
          <a:p>
            <a:pPr marL="1030517" lvl="1" indent="-342900">
              <a:buFont typeface="Arial" panose="020B0604020202020204" pitchFamily="34" charset="0"/>
              <a:buChar char="•"/>
            </a:pPr>
            <a:endParaRPr lang="en-GB" sz="1805" kern="1200" dirty="0">
              <a:solidFill>
                <a:schemeClr val="tx1"/>
              </a:solidFill>
              <a:effectLst/>
              <a:latin typeface="+mn-lt"/>
              <a:ea typeface="+mn-ea"/>
              <a:cs typeface="+mn-cs"/>
            </a:endParaRPr>
          </a:p>
          <a:p>
            <a:pPr marL="342900" indent="-342900">
              <a:buFont typeface="Arial" panose="020B0604020202020204" pitchFamily="34" charset="0"/>
              <a:buChar char="•"/>
            </a:pPr>
            <a:r>
              <a:rPr lang="en-GB" sz="1805" b="1" kern="1200" dirty="0">
                <a:solidFill>
                  <a:schemeClr val="tx1"/>
                </a:solidFill>
                <a:effectLst/>
                <a:latin typeface="+mn-lt"/>
                <a:ea typeface="+mn-ea"/>
                <a:cs typeface="+mn-cs"/>
              </a:rPr>
              <a:t>Monitor operations for any unintended negative consequences</a:t>
            </a:r>
            <a:endParaRPr lang="en-GB" sz="1805" kern="1200" dirty="0">
              <a:solidFill>
                <a:schemeClr val="tx1"/>
              </a:solidFill>
              <a:effectLst/>
              <a:latin typeface="+mn-lt"/>
              <a:ea typeface="+mn-ea"/>
              <a:cs typeface="+mn-cs"/>
            </a:endParaRPr>
          </a:p>
          <a:p>
            <a:pPr marL="1030517" lvl="1" indent="-342900">
              <a:buFont typeface="Arial" panose="020B0604020202020204" pitchFamily="34" charset="0"/>
              <a:buChar char="•"/>
            </a:pPr>
            <a:r>
              <a:rPr lang="en-GB" sz="1805" kern="1200" dirty="0">
                <a:solidFill>
                  <a:schemeClr val="tx1"/>
                </a:solidFill>
                <a:effectLst/>
                <a:latin typeface="+mn-lt"/>
                <a:ea typeface="+mn-ea"/>
                <a:cs typeface="+mn-cs"/>
              </a:rPr>
              <a:t>Monitor the impact the response is having in the wider community to ensure there are no unintended negative consequences that could cause harm to people. For example, putting marginalized groups more at risk through selection criteria processes or destabilizing local markets through food distributions.</a:t>
            </a:r>
          </a:p>
          <a:p>
            <a:r>
              <a:rPr lang="en-GB" sz="1805" kern="1200" dirty="0">
                <a:solidFill>
                  <a:schemeClr val="tx1"/>
                </a:solidFill>
                <a:effectLst/>
                <a:latin typeface="+mn-lt"/>
                <a:ea typeface="+mn-ea"/>
                <a:cs typeface="+mn-cs"/>
              </a:rPr>
              <a:t> </a:t>
            </a:r>
          </a:p>
          <a:p>
            <a:pPr marL="342900" indent="-342900">
              <a:buFont typeface="Arial" panose="020B0604020202020204" pitchFamily="34" charset="0"/>
              <a:buChar char="•"/>
            </a:pPr>
            <a:r>
              <a:rPr lang="en-GB" sz="1805" b="1" kern="1200" dirty="0">
                <a:solidFill>
                  <a:schemeClr val="tx1"/>
                </a:solidFill>
                <a:effectLst/>
                <a:latin typeface="+mn-lt"/>
                <a:ea typeface="+mn-ea"/>
                <a:cs typeface="+mn-cs"/>
              </a:rPr>
              <a:t>Act on feedback and monitoring data and use it to guide the response</a:t>
            </a:r>
            <a:endParaRPr lang="en-GB" sz="1805" kern="1200" dirty="0">
              <a:solidFill>
                <a:schemeClr val="tx1"/>
              </a:solidFill>
              <a:effectLst/>
              <a:latin typeface="+mn-lt"/>
              <a:ea typeface="+mn-ea"/>
              <a:cs typeface="+mn-cs"/>
            </a:endParaRPr>
          </a:p>
          <a:p>
            <a:pPr marL="1030517" lvl="1" indent="-342900">
              <a:buFont typeface="Arial" panose="020B0604020202020204" pitchFamily="34" charset="0"/>
              <a:buChar char="•"/>
            </a:pPr>
            <a:r>
              <a:rPr lang="en-GB" sz="1805" kern="1200" dirty="0">
                <a:solidFill>
                  <a:schemeClr val="tx1"/>
                </a:solidFill>
                <a:effectLst/>
                <a:latin typeface="+mn-lt"/>
                <a:ea typeface="+mn-ea"/>
                <a:cs typeface="+mn-cs"/>
              </a:rPr>
              <a:t>Discuss community feedback and monitoring data as a standing agenda item in staff, volunteer, and management meetings, with enough time to discuss how the operation should be adjusted to act on issues raised by the community.</a:t>
            </a:r>
          </a:p>
          <a:p>
            <a:pPr marL="1030517" lvl="1" indent="-342900">
              <a:buFont typeface="Arial" panose="020B0604020202020204" pitchFamily="34" charset="0"/>
              <a:buChar char="•"/>
            </a:pPr>
            <a:endParaRPr lang="en-GB" sz="1805" kern="1200" dirty="0">
              <a:solidFill>
                <a:schemeClr val="tx1"/>
              </a:solidFill>
              <a:effectLst/>
              <a:latin typeface="+mn-lt"/>
              <a:ea typeface="+mn-ea"/>
              <a:cs typeface="+mn-cs"/>
            </a:endParaRPr>
          </a:p>
          <a:p>
            <a:pPr marL="687617" lvl="1" indent="0">
              <a:buFont typeface="Arial" panose="020B0604020202020204" pitchFamily="34" charset="0"/>
              <a:buNone/>
            </a:pPr>
            <a:r>
              <a:rPr lang="en-GB" sz="1805" kern="1200" dirty="0">
                <a:solidFill>
                  <a:schemeClr val="tx1"/>
                </a:solidFill>
                <a:effectLst/>
                <a:latin typeface="+mn-lt"/>
                <a:ea typeface="+mn-ea"/>
                <a:cs typeface="+mn-cs"/>
              </a:rPr>
              <a:t> </a:t>
            </a:r>
          </a:p>
          <a:p>
            <a:r>
              <a:rPr lang="en-GB" sz="1805" b="1" kern="1200" dirty="0">
                <a:solidFill>
                  <a:schemeClr val="tx1"/>
                </a:solidFill>
                <a:effectLst/>
                <a:latin typeface="+mn-lt"/>
                <a:ea typeface="+mn-ea"/>
                <a:cs typeface="+mn-cs"/>
              </a:rPr>
              <a:t>ADVANCED WHEN THERE IS MORE CAPACITY, TIME, AND RESOURCES</a:t>
            </a:r>
            <a:endParaRPr lang="en-GB" sz="1805" kern="1200" dirty="0">
              <a:solidFill>
                <a:schemeClr val="tx1"/>
              </a:solidFill>
              <a:effectLst/>
              <a:latin typeface="+mn-lt"/>
              <a:ea typeface="+mn-ea"/>
              <a:cs typeface="+mn-cs"/>
            </a:endParaRPr>
          </a:p>
          <a:p>
            <a:pPr marL="342900" indent="-342900">
              <a:buFont typeface="Arial" panose="020B0604020202020204" pitchFamily="34" charset="0"/>
              <a:buChar char="•"/>
            </a:pPr>
            <a:r>
              <a:rPr lang="en-GB" sz="1805" b="1" kern="1200" dirty="0">
                <a:solidFill>
                  <a:schemeClr val="tx1"/>
                </a:solidFill>
                <a:effectLst/>
                <a:latin typeface="+mn-lt"/>
                <a:ea typeface="+mn-ea"/>
                <a:cs typeface="+mn-cs"/>
              </a:rPr>
              <a:t>Review and improve the feedback mechanism</a:t>
            </a:r>
            <a:endParaRPr lang="en-GB" sz="1805" kern="1200" dirty="0">
              <a:solidFill>
                <a:schemeClr val="tx1"/>
              </a:solidFill>
              <a:effectLst/>
              <a:latin typeface="+mn-lt"/>
              <a:ea typeface="+mn-ea"/>
              <a:cs typeface="+mn-cs"/>
            </a:endParaRPr>
          </a:p>
          <a:p>
            <a:pPr marL="1030517" lvl="1" indent="-342900">
              <a:buFont typeface="Arial" panose="020B0604020202020204" pitchFamily="34" charset="0"/>
              <a:buChar char="•"/>
            </a:pPr>
            <a:r>
              <a:rPr lang="en-GB" sz="1805" kern="1200" dirty="0">
                <a:solidFill>
                  <a:schemeClr val="tx1"/>
                </a:solidFill>
                <a:effectLst/>
                <a:latin typeface="+mn-lt"/>
                <a:ea typeface="+mn-ea"/>
                <a:cs typeface="+mn-cs"/>
              </a:rPr>
              <a:t>Conduct focus group discussion to gather feedback on accessibility and trust in the feedback mechanism across different groups and discuss how the mechanism can be improved, for example by adding additional channels or strengthening response times. Review how feedback is being acted upon internally and discuss in coordination meetings how the use of feedback could be strengthened.</a:t>
            </a:r>
          </a:p>
          <a:p>
            <a:r>
              <a:rPr lang="en-GB" sz="1805" kern="1200" dirty="0">
                <a:solidFill>
                  <a:schemeClr val="tx1"/>
                </a:solidFill>
                <a:effectLst/>
                <a:latin typeface="+mn-lt"/>
                <a:ea typeface="+mn-ea"/>
                <a:cs typeface="+mn-cs"/>
              </a:rPr>
              <a:t> </a:t>
            </a:r>
          </a:p>
          <a:p>
            <a:pPr marL="342900" indent="-342900">
              <a:buFont typeface="Arial" panose="020B0604020202020204" pitchFamily="34" charset="0"/>
              <a:buChar char="•"/>
            </a:pPr>
            <a:r>
              <a:rPr lang="en-GB" sz="1805" b="1" kern="1200" dirty="0">
                <a:solidFill>
                  <a:schemeClr val="tx1"/>
                </a:solidFill>
                <a:effectLst/>
                <a:latin typeface="+mn-lt"/>
                <a:ea typeface="+mn-ea"/>
                <a:cs typeface="+mn-cs"/>
              </a:rPr>
              <a:t>Coordinate with external partners on community feedback</a:t>
            </a:r>
            <a:endParaRPr lang="en-GB" sz="1805" kern="1200" dirty="0">
              <a:solidFill>
                <a:schemeClr val="tx1"/>
              </a:solidFill>
              <a:effectLst/>
              <a:latin typeface="+mn-lt"/>
              <a:ea typeface="+mn-ea"/>
              <a:cs typeface="+mn-cs"/>
            </a:endParaRPr>
          </a:p>
          <a:p>
            <a:pPr marL="1030517" lvl="1" indent="-342900">
              <a:buFont typeface="Arial" panose="020B0604020202020204" pitchFamily="34" charset="0"/>
              <a:buChar char="•"/>
            </a:pPr>
            <a:r>
              <a:rPr lang="en-GB" sz="1805" kern="1200" dirty="0">
                <a:solidFill>
                  <a:schemeClr val="tx1"/>
                </a:solidFill>
                <a:effectLst/>
                <a:latin typeface="+mn-lt"/>
                <a:ea typeface="+mn-ea"/>
                <a:cs typeface="+mn-cs"/>
              </a:rPr>
              <a:t>Regularly share feedback insights, reports and/or non-sensitive feedback data with other humanitarian stakeholders via email or in coordination meetings. When needed, advocate in coordination or bilateral meetings for collective action to address broader issues raised in community feedback.</a:t>
            </a:r>
          </a:p>
          <a:p>
            <a:r>
              <a:rPr lang="en-GB" sz="1805" kern="1200" dirty="0">
                <a:solidFill>
                  <a:schemeClr val="tx1"/>
                </a:solidFill>
                <a:effectLst/>
                <a:latin typeface="+mn-lt"/>
                <a:ea typeface="+mn-ea"/>
                <a:cs typeface="+mn-cs"/>
              </a:rPr>
              <a:t> </a:t>
            </a:r>
          </a:p>
          <a:p>
            <a:pPr marL="342900" indent="-342900">
              <a:buFont typeface="Arial" panose="020B0604020202020204" pitchFamily="34" charset="0"/>
              <a:buChar char="•"/>
            </a:pPr>
            <a:r>
              <a:rPr lang="en-GB" sz="1805" b="1" kern="1200" dirty="0">
                <a:solidFill>
                  <a:schemeClr val="tx1"/>
                </a:solidFill>
                <a:effectLst/>
                <a:latin typeface="+mn-lt"/>
                <a:ea typeface="+mn-ea"/>
                <a:cs typeface="+mn-cs"/>
              </a:rPr>
              <a:t>Monitor the effectiveness of community engagement approaches</a:t>
            </a:r>
            <a:endParaRPr lang="en-GB" sz="1805" kern="1200" dirty="0">
              <a:solidFill>
                <a:schemeClr val="tx1"/>
              </a:solidFill>
              <a:effectLst/>
              <a:latin typeface="+mn-lt"/>
              <a:ea typeface="+mn-ea"/>
              <a:cs typeface="+mn-cs"/>
            </a:endParaRPr>
          </a:p>
          <a:p>
            <a:pPr marL="1030517" lvl="1" indent="-342900">
              <a:buFont typeface="Arial" panose="020B0604020202020204" pitchFamily="34" charset="0"/>
              <a:buChar char="•"/>
            </a:pPr>
            <a:r>
              <a:rPr lang="en-GB" sz="1805" kern="1200" dirty="0">
                <a:solidFill>
                  <a:schemeClr val="tx1"/>
                </a:solidFill>
                <a:effectLst/>
                <a:latin typeface="+mn-lt"/>
                <a:ea typeface="+mn-ea"/>
                <a:cs typeface="+mn-cs"/>
              </a:rPr>
              <a:t>Check if community engagement approaches are working well and all groups in the community are satisfied with the quality of information, participation and influence they have over the operation - and make changes when needed.</a:t>
            </a:r>
          </a:p>
          <a:p>
            <a:pPr marL="342900" indent="-342900">
              <a:buFont typeface="Arial" panose="020B0604020202020204" pitchFamily="34" charset="0"/>
              <a:buChar char="•"/>
            </a:pPr>
            <a:endParaRPr lang="en-GB" sz="1805" b="1" kern="1200" dirty="0">
              <a:solidFill>
                <a:schemeClr val="tx1"/>
              </a:solidFill>
              <a:effectLst/>
              <a:latin typeface="+mn-lt"/>
              <a:ea typeface="+mn-ea"/>
              <a:cs typeface="+mn-cs"/>
            </a:endParaRPr>
          </a:p>
          <a:p>
            <a:pPr marL="342900" indent="-342900">
              <a:buFont typeface="Arial" panose="020B0604020202020204" pitchFamily="34" charset="0"/>
              <a:buChar char="•"/>
            </a:pPr>
            <a:r>
              <a:rPr lang="en-GB" sz="1805" b="1" kern="1200" dirty="0">
                <a:solidFill>
                  <a:schemeClr val="tx1"/>
                </a:solidFill>
                <a:effectLst/>
                <a:latin typeface="+mn-lt"/>
                <a:ea typeface="+mn-ea"/>
                <a:cs typeface="+mn-cs"/>
              </a:rPr>
              <a:t>Collect case studies of how community feedback is being used</a:t>
            </a:r>
            <a:endParaRPr lang="en-GB" sz="1805" kern="1200" dirty="0">
              <a:solidFill>
                <a:schemeClr val="tx1"/>
              </a:solidFill>
              <a:effectLst/>
              <a:latin typeface="+mn-lt"/>
              <a:ea typeface="+mn-ea"/>
              <a:cs typeface="+mn-cs"/>
            </a:endParaRPr>
          </a:p>
          <a:p>
            <a:pPr marL="1030517" lvl="1" indent="-342900">
              <a:buFont typeface="Arial" panose="020B0604020202020204" pitchFamily="34" charset="0"/>
              <a:buChar char="•"/>
            </a:pPr>
            <a:r>
              <a:rPr lang="en-GB" sz="1805" kern="1200" dirty="0">
                <a:solidFill>
                  <a:schemeClr val="tx1"/>
                </a:solidFill>
                <a:effectLst/>
                <a:latin typeface="+mn-lt"/>
                <a:ea typeface="+mn-ea"/>
                <a:cs typeface="+mn-cs"/>
              </a:rPr>
              <a:t>Capture examples of when programmes have been adjusted and impact improved because of community feedback.</a:t>
            </a:r>
          </a:p>
          <a:p>
            <a:pPr marL="0" lvl="0" indent="0">
              <a:buFont typeface="Arial" panose="020B0604020202020204" pitchFamily="34" charset="0"/>
              <a:buNone/>
            </a:pPr>
            <a:endParaRPr lang="en-GB" sz="1805" kern="1200" dirty="0">
              <a:solidFill>
                <a:schemeClr val="tx1"/>
              </a:solidFill>
              <a:effectLst/>
              <a:latin typeface="+mn-lt"/>
              <a:ea typeface="+mn-ea"/>
              <a:cs typeface="+mn-cs"/>
            </a:endParaRPr>
          </a:p>
          <a:p>
            <a:pPr marL="1030517" lvl="1" indent="-342900">
              <a:buFont typeface="Arial" panose="020B0604020202020204" pitchFamily="34" charset="0"/>
              <a:buChar char="•"/>
            </a:pPr>
            <a:endParaRPr lang="en-US" b="0" dirty="0"/>
          </a:p>
          <a:p>
            <a:pPr marL="342900" indent="-342900">
              <a:buFont typeface="Arial" panose="020B0604020202020204" pitchFamily="34" charset="0"/>
              <a:buChar char="•"/>
            </a:pPr>
            <a:endParaRPr lang="en-US" dirty="0"/>
          </a:p>
          <a:p>
            <a:pPr marL="0" indent="0">
              <a:buFont typeface="Arial" panose="020B0604020202020204" pitchFamily="34" charset="0"/>
              <a:buNone/>
            </a:pPr>
            <a:endParaRPr lang="en-US" dirty="0"/>
          </a:p>
          <a:p>
            <a:pPr marL="342900" indent="-342900">
              <a:buFont typeface="Arial" panose="020B0604020202020204" pitchFamily="34" charset="0"/>
              <a:buChar char="•"/>
            </a:pPr>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13174689-BECC-4390-B3B9-306A17FD432A}" type="slidenum">
              <a:rPr kumimoji="0" lang="en-US" altLang="ru-RU" sz="1200" b="0" i="0" u="none" strike="noStrike" kern="1200" cap="none" spc="0" normalizeH="0" baseline="0" noProof="0" smtClean="0">
                <a:ln>
                  <a:noFill/>
                </a:ln>
                <a:solidFill>
                  <a:prstClr val="black"/>
                </a:solidFill>
                <a:effectLst/>
                <a:uLnTx/>
                <a:uFillTx/>
                <a:latin typeface="Calibri" panose="020F0502020204030204" pitchFamily="34"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87</a:t>
            </a:fld>
            <a:endParaRPr kumimoji="0" lang="en-US" altLang="ru-RU" sz="1200" b="0" i="0" u="none" strike="noStrike" kern="1200" cap="none" spc="0" normalizeH="0" baseline="0" noProof="0">
              <a:ln>
                <a:noFill/>
              </a:ln>
              <a:solidFill>
                <a:prstClr val="black"/>
              </a:solidFill>
              <a:effectLst/>
              <a:uLnTx/>
              <a:uFillTx/>
              <a:latin typeface="Calibri" panose="020F0502020204030204" pitchFamily="34" charset="0"/>
              <a:ea typeface="+mn-ea"/>
              <a:cs typeface="+mn-cs"/>
            </a:endParaRPr>
          </a:p>
        </p:txBody>
      </p:sp>
    </p:spTree>
    <p:extLst>
      <p:ext uri="{BB962C8B-B14F-4D97-AF65-F5344CB8AC3E}">
        <p14:creationId xmlns:p14="http://schemas.microsoft.com/office/powerpoint/2010/main" val="2552151133"/>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2"/>
        <p:cNvGrpSpPr/>
        <p:nvPr/>
      </p:nvGrpSpPr>
      <p:grpSpPr>
        <a:xfrm>
          <a:off x="0" y="0"/>
          <a:ext cx="0" cy="0"/>
          <a:chOff x="0" y="0"/>
          <a:chExt cx="0" cy="0"/>
        </a:xfrm>
      </p:grpSpPr>
      <p:sp>
        <p:nvSpPr>
          <p:cNvPr id="393" name="Google Shape;393;p12:notes"/>
          <p:cNvSpPr>
            <a:spLocks noGrp="1" noRot="1" noChangeAspect="1"/>
          </p:cNvSpPr>
          <p:nvPr>
            <p:ph type="sldImg" idx="2"/>
          </p:nvPr>
        </p:nvSpPr>
        <p:spPr>
          <a:xfrm>
            <a:off x="687388" y="1143000"/>
            <a:ext cx="5483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94" name="Google Shape;394;p1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b="1" dirty="0"/>
              <a:t>FACILITATOR NOTES</a:t>
            </a:r>
            <a:endParaRPr dirty="0"/>
          </a:p>
          <a:p>
            <a:pPr marL="0" lvl="0" indent="0" algn="l" rtl="0">
              <a:spcBef>
                <a:spcPts val="542"/>
              </a:spcBef>
              <a:spcAft>
                <a:spcPts val="0"/>
              </a:spcAft>
              <a:buNone/>
            </a:pPr>
            <a:endParaRPr lang="en-GB" b="1" dirty="0"/>
          </a:p>
          <a:p>
            <a:pPr marL="342900" lvl="0" indent="-342900" algn="l" rtl="0">
              <a:spcBef>
                <a:spcPts val="542"/>
              </a:spcBef>
              <a:spcAft>
                <a:spcPts val="0"/>
              </a:spcAft>
              <a:buFontTx/>
              <a:buChar char="-"/>
            </a:pPr>
            <a:r>
              <a:rPr lang="en-GB" b="0" dirty="0"/>
              <a:t>This is intended as a quick exercise to get participants thinking about the process to set up a feedback mechanism </a:t>
            </a:r>
          </a:p>
          <a:p>
            <a:pPr marL="342900" lvl="0" indent="-342900" algn="l" rtl="0">
              <a:spcBef>
                <a:spcPts val="542"/>
              </a:spcBef>
              <a:spcAft>
                <a:spcPts val="0"/>
              </a:spcAft>
              <a:buFontTx/>
              <a:buChar char="-"/>
            </a:pPr>
            <a:r>
              <a:rPr lang="en-GB" b="0" dirty="0"/>
              <a:t>Hand out the feedback steps group exercise cards – make sure you have cut the steps into individual cards and mixed them up</a:t>
            </a:r>
          </a:p>
          <a:p>
            <a:pPr marL="342900" lvl="0" indent="-342900" algn="l" rtl="0">
              <a:spcBef>
                <a:spcPts val="542"/>
              </a:spcBef>
              <a:spcAft>
                <a:spcPts val="0"/>
              </a:spcAft>
              <a:buFontTx/>
              <a:buChar char="-"/>
            </a:pPr>
            <a:r>
              <a:rPr lang="en-GB" b="0" dirty="0"/>
              <a:t>Tell participants they have 10 mins in their groups to decide which order these cards should go in</a:t>
            </a:r>
          </a:p>
        </p:txBody>
      </p:sp>
      <p:sp>
        <p:nvSpPr>
          <p:cNvPr id="395" name="Google Shape;395;p1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88</a:t>
            </a:fld>
            <a:endParaRPr/>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a:r>
              <a:rPr lang="en-GB" b="1" dirty="0"/>
              <a:t>FACILITATOR NOTES</a:t>
            </a:r>
          </a:p>
          <a:p>
            <a:endParaRPr lang="en-GB" b="0" dirty="0"/>
          </a:p>
          <a:p>
            <a:pPr marL="342900" marR="0" lvl="0" indent="-342900" algn="l" defTabSz="914400" rtl="0" eaLnBrk="1" fontAlgn="auto" latinLnBrk="0" hangingPunct="1">
              <a:lnSpc>
                <a:spcPct val="100000"/>
              </a:lnSpc>
              <a:spcBef>
                <a:spcPts val="0"/>
              </a:spcBef>
              <a:spcAft>
                <a:spcPts val="0"/>
              </a:spcAft>
              <a:buClr>
                <a:srgbClr val="000000"/>
              </a:buClr>
              <a:buSzPts val="1400"/>
              <a:buFont typeface="Arial" panose="020B0604020202020204" pitchFamily="34" charset="0"/>
              <a:buChar char="•"/>
              <a:tabLst/>
              <a:defRPr/>
            </a:pPr>
            <a:r>
              <a:rPr lang="en-GB" sz="1804" b="0" kern="0" dirty="0">
                <a:solidFill>
                  <a:schemeClr val="dk1"/>
                </a:solidFill>
                <a:effectLst/>
                <a:latin typeface="Calibri"/>
                <a:cs typeface="Calibri"/>
              </a:rPr>
              <a:t>Explain steps 1-6 are the steps for setting up a feedback mechanism and steps 7-13 are the ongoing steps or cycle of running a feedback mechanism</a:t>
            </a:r>
            <a:endParaRPr lang="en-GB" sz="1804" b="1" kern="0" dirty="0">
              <a:solidFill>
                <a:schemeClr val="dk1"/>
              </a:solidFill>
              <a:effectLst/>
              <a:latin typeface="Calibri"/>
              <a:cs typeface="Calibri"/>
            </a:endParaRPr>
          </a:p>
          <a:p>
            <a:pPr marL="342900" marR="0" lvl="0" indent="-342900" algn="l" defTabSz="914400" rtl="0" eaLnBrk="1" fontAlgn="auto" latinLnBrk="0" hangingPunct="1">
              <a:lnSpc>
                <a:spcPct val="100000"/>
              </a:lnSpc>
              <a:spcBef>
                <a:spcPts val="0"/>
              </a:spcBef>
              <a:spcAft>
                <a:spcPts val="0"/>
              </a:spcAft>
              <a:buClr>
                <a:srgbClr val="000000"/>
              </a:buClr>
              <a:buSzPts val="1400"/>
              <a:buFont typeface="Arial" panose="020B0604020202020204" pitchFamily="34" charset="0"/>
              <a:buChar char="•"/>
              <a:tabLst/>
              <a:defRPr/>
            </a:pPr>
            <a:r>
              <a:rPr lang="en-GB" b="0" dirty="0"/>
              <a:t>Ask participants if they agree with what appears here</a:t>
            </a:r>
          </a:p>
          <a:p>
            <a:pPr marL="342900" marR="0" lvl="0" indent="-342900" algn="l" defTabSz="914400" rtl="0" eaLnBrk="1" fontAlgn="auto" latinLnBrk="0" hangingPunct="1">
              <a:lnSpc>
                <a:spcPct val="100000"/>
              </a:lnSpc>
              <a:spcBef>
                <a:spcPts val="0"/>
              </a:spcBef>
              <a:spcAft>
                <a:spcPts val="0"/>
              </a:spcAft>
              <a:buClr>
                <a:srgbClr val="000000"/>
              </a:buClr>
              <a:buSzPts val="1400"/>
              <a:buFont typeface="Arial" panose="020B0604020202020204" pitchFamily="34" charset="0"/>
              <a:buChar char="•"/>
              <a:tabLst/>
              <a:defRPr/>
            </a:pPr>
            <a:r>
              <a:rPr lang="en-GB" b="0" dirty="0"/>
              <a:t>Ask if anyone had anything different and use the explanation below to explain why the steps are in the order they are</a:t>
            </a:r>
          </a:p>
          <a:p>
            <a:pPr marL="342900" marR="0" lvl="0" indent="-342900" algn="l" defTabSz="914400" rtl="0" eaLnBrk="1" fontAlgn="auto" latinLnBrk="0" hangingPunct="1">
              <a:lnSpc>
                <a:spcPct val="100000"/>
              </a:lnSpc>
              <a:spcBef>
                <a:spcPts val="0"/>
              </a:spcBef>
              <a:spcAft>
                <a:spcPts val="0"/>
              </a:spcAft>
              <a:buClr>
                <a:srgbClr val="000000"/>
              </a:buClr>
              <a:buSzPts val="1400"/>
              <a:buFont typeface="Arial" panose="020B0604020202020204" pitchFamily="34" charset="0"/>
              <a:buChar char="•"/>
              <a:tabLst/>
              <a:defRPr/>
            </a:pPr>
            <a:endParaRPr lang="en-GB" sz="1804" b="1" kern="0" dirty="0">
              <a:solidFill>
                <a:schemeClr val="dk1"/>
              </a:solidFill>
              <a:effectLst/>
              <a:latin typeface="Calibri"/>
              <a:ea typeface="+mn-ea"/>
              <a:cs typeface="Calibri"/>
            </a:endParaRPr>
          </a:p>
          <a:p>
            <a:pPr marL="457200" marR="0" lvl="0" indent="-457200" algn="l" defTabSz="914400" rtl="0" eaLnBrk="1" fontAlgn="auto" latinLnBrk="0" hangingPunct="1">
              <a:lnSpc>
                <a:spcPct val="100000"/>
              </a:lnSpc>
              <a:spcBef>
                <a:spcPts val="0"/>
              </a:spcBef>
              <a:spcAft>
                <a:spcPts val="0"/>
              </a:spcAft>
              <a:buClr>
                <a:srgbClr val="000000"/>
              </a:buClr>
              <a:buSzPts val="1400"/>
              <a:buFont typeface="Arial" panose="020B0604020202020204" pitchFamily="34" charset="0"/>
              <a:buAutoNum type="arabicPeriod"/>
              <a:tabLst/>
              <a:defRPr/>
            </a:pPr>
            <a:r>
              <a:rPr lang="en-GB" sz="1805" b="1" kern="1200" dirty="0">
                <a:solidFill>
                  <a:schemeClr val="tx1"/>
                </a:solidFill>
                <a:effectLst/>
                <a:latin typeface="+mn-lt"/>
                <a:ea typeface="+mn-ea"/>
                <a:cs typeface="+mn-cs"/>
              </a:rPr>
              <a:t>Get management and staff buy-in and support</a:t>
            </a:r>
          </a:p>
          <a:p>
            <a:pPr marL="0" marR="0" lvl="0" indent="0" algn="l" defTabSz="914400" rtl="0" eaLnBrk="1" fontAlgn="auto" latinLnBrk="0" hangingPunct="1">
              <a:lnSpc>
                <a:spcPct val="100000"/>
              </a:lnSpc>
              <a:spcBef>
                <a:spcPts val="0"/>
              </a:spcBef>
              <a:spcAft>
                <a:spcPts val="0"/>
              </a:spcAft>
              <a:buClr>
                <a:srgbClr val="000000"/>
              </a:buClr>
              <a:buSzPts val="1400"/>
              <a:buFont typeface="Arial" panose="020B0604020202020204" pitchFamily="34" charset="0"/>
              <a:buNone/>
              <a:tabLst/>
              <a:defRPr/>
            </a:pPr>
            <a:r>
              <a:rPr lang="en-GB" sz="1805" kern="1200" dirty="0">
                <a:solidFill>
                  <a:schemeClr val="tx1"/>
                </a:solidFill>
                <a:effectLst/>
                <a:latin typeface="+mn-lt"/>
                <a:ea typeface="+mn-ea"/>
                <a:cs typeface="+mn-cs"/>
              </a:rPr>
              <a:t>A feedback mechanism requires staff time, funding, and a commitment to make changes based on what the community say, so it’s important everyone is on board and understands their role.</a:t>
            </a:r>
          </a:p>
          <a:p>
            <a:pPr marL="0" marR="0" lvl="0" indent="0" algn="l" defTabSz="914400" rtl="0" eaLnBrk="1" fontAlgn="auto" latinLnBrk="0" hangingPunct="1">
              <a:lnSpc>
                <a:spcPct val="100000"/>
              </a:lnSpc>
              <a:spcBef>
                <a:spcPts val="0"/>
              </a:spcBef>
              <a:spcAft>
                <a:spcPts val="0"/>
              </a:spcAft>
              <a:buClr>
                <a:srgbClr val="000000"/>
              </a:buClr>
              <a:buSzPts val="1400"/>
              <a:buFont typeface="Arial" panose="020B0604020202020204" pitchFamily="34" charset="0"/>
              <a:buNone/>
              <a:tabLst/>
              <a:defRPr/>
            </a:pPr>
            <a:endParaRPr lang="en-GB" sz="1805" b="1"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
                <a:srgbClr val="000000"/>
              </a:buClr>
              <a:buSzPts val="1400"/>
              <a:buFont typeface="Arial" panose="020B0604020202020204" pitchFamily="34" charset="0"/>
              <a:buNone/>
              <a:tabLst/>
              <a:defRPr/>
            </a:pPr>
            <a:r>
              <a:rPr lang="en-GB" sz="1805" b="1" kern="1200" dirty="0">
                <a:solidFill>
                  <a:schemeClr val="tx1"/>
                </a:solidFill>
                <a:effectLst/>
                <a:latin typeface="+mn-lt"/>
                <a:ea typeface="+mn-ea"/>
                <a:cs typeface="+mn-cs"/>
              </a:rPr>
              <a:t>2. Discuss the feedback mechanism with communities</a:t>
            </a:r>
          </a:p>
          <a:p>
            <a:pPr marL="0" marR="0" lvl="0" indent="0" algn="l" defTabSz="914400" rtl="0" eaLnBrk="1" fontAlgn="auto" latinLnBrk="0" hangingPunct="1">
              <a:lnSpc>
                <a:spcPct val="100000"/>
              </a:lnSpc>
              <a:spcBef>
                <a:spcPts val="0"/>
              </a:spcBef>
              <a:spcAft>
                <a:spcPts val="0"/>
              </a:spcAft>
              <a:buClr>
                <a:srgbClr val="000000"/>
              </a:buClr>
              <a:buSzPts val="1400"/>
              <a:buFont typeface="Arial" panose="020B0604020202020204" pitchFamily="34" charset="0"/>
              <a:buNone/>
              <a:tabLst/>
              <a:defRPr/>
            </a:pPr>
            <a:r>
              <a:rPr lang="en-GB" sz="1805" kern="1200" dirty="0">
                <a:solidFill>
                  <a:schemeClr val="tx1"/>
                </a:solidFill>
                <a:effectLst/>
                <a:latin typeface="+mn-lt"/>
                <a:ea typeface="+mn-ea"/>
                <a:cs typeface="+mn-cs"/>
              </a:rPr>
              <a:t>It’s critical to involve communities in planning the feedback mechanism, otherwise you risk setting something up that doesn’t work, isn’t trusted, or can’t be used by all groups in the community.</a:t>
            </a:r>
          </a:p>
          <a:p>
            <a:pPr marL="0" marR="0" lvl="0" indent="0" algn="l" defTabSz="914400" rtl="0" eaLnBrk="1" fontAlgn="auto" latinLnBrk="0" hangingPunct="1">
              <a:lnSpc>
                <a:spcPct val="100000"/>
              </a:lnSpc>
              <a:spcBef>
                <a:spcPts val="0"/>
              </a:spcBef>
              <a:spcAft>
                <a:spcPts val="0"/>
              </a:spcAft>
              <a:buClr>
                <a:srgbClr val="000000"/>
              </a:buClr>
              <a:buSzPts val="1400"/>
              <a:buFont typeface="Arial" panose="020B0604020202020204" pitchFamily="34" charset="0"/>
              <a:buNone/>
              <a:tabLst/>
              <a:defRPr/>
            </a:pPr>
            <a:endParaRPr lang="en-GB" sz="1805" b="1"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
                <a:srgbClr val="000000"/>
              </a:buClr>
              <a:buSzPts val="1400"/>
              <a:buFont typeface="Arial" panose="020B0604020202020204" pitchFamily="34" charset="0"/>
              <a:buNone/>
              <a:tabLst/>
              <a:defRPr/>
            </a:pPr>
            <a:r>
              <a:rPr lang="en-GB" sz="1805" b="1" kern="1200" dirty="0">
                <a:solidFill>
                  <a:schemeClr val="tx1"/>
                </a:solidFill>
                <a:effectLst/>
                <a:latin typeface="+mn-lt"/>
                <a:ea typeface="+mn-ea"/>
                <a:cs typeface="+mn-cs"/>
              </a:rPr>
              <a:t>3. Plan the feedback mechanism</a:t>
            </a:r>
          </a:p>
          <a:p>
            <a:pPr marL="0" marR="0" lvl="0" indent="0" algn="l" defTabSz="914400" rtl="0" eaLnBrk="1" fontAlgn="auto" latinLnBrk="0" hangingPunct="1">
              <a:lnSpc>
                <a:spcPct val="100000"/>
              </a:lnSpc>
              <a:spcBef>
                <a:spcPts val="0"/>
              </a:spcBef>
              <a:spcAft>
                <a:spcPts val="0"/>
              </a:spcAft>
              <a:buClr>
                <a:srgbClr val="000000"/>
              </a:buClr>
              <a:buSzPts val="1400"/>
              <a:buFont typeface="Arial" panose="020B0604020202020204" pitchFamily="34" charset="0"/>
              <a:buNone/>
              <a:tabLst/>
              <a:defRPr/>
            </a:pPr>
            <a:r>
              <a:rPr lang="en-GB" sz="1805" kern="1200" dirty="0">
                <a:solidFill>
                  <a:schemeClr val="tx1"/>
                </a:solidFill>
                <a:effectLst/>
                <a:latin typeface="+mn-lt"/>
                <a:ea typeface="+mn-ea"/>
                <a:cs typeface="+mn-cs"/>
              </a:rPr>
              <a:t>Plan how feedback will be collected, responded to, analysed, acted on, and referred if necessary, and what needs to be in place to manage this successfully.</a:t>
            </a:r>
          </a:p>
          <a:p>
            <a:pPr marL="0" marR="0" lvl="0" indent="0" algn="l" defTabSz="914400" rtl="0" eaLnBrk="1" fontAlgn="auto" latinLnBrk="0" hangingPunct="1">
              <a:lnSpc>
                <a:spcPct val="100000"/>
              </a:lnSpc>
              <a:spcBef>
                <a:spcPts val="0"/>
              </a:spcBef>
              <a:spcAft>
                <a:spcPts val="0"/>
              </a:spcAft>
              <a:buClr>
                <a:srgbClr val="000000"/>
              </a:buClr>
              <a:buSzPts val="1400"/>
              <a:buFont typeface="Arial" panose="020B0604020202020204" pitchFamily="34" charset="0"/>
              <a:buNone/>
              <a:tabLst/>
              <a:defRPr/>
            </a:pPr>
            <a:endParaRPr lang="en-GB" sz="1805" b="1"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
                <a:srgbClr val="000000"/>
              </a:buClr>
              <a:buSzPts val="1400"/>
              <a:buFont typeface="Arial" panose="020B0604020202020204" pitchFamily="34" charset="0"/>
              <a:buNone/>
              <a:tabLst/>
              <a:defRPr/>
            </a:pPr>
            <a:r>
              <a:rPr lang="en-GB" sz="1805" b="1" kern="1200" dirty="0">
                <a:solidFill>
                  <a:schemeClr val="tx1"/>
                </a:solidFill>
                <a:effectLst/>
                <a:latin typeface="+mn-lt"/>
                <a:ea typeface="+mn-ea"/>
                <a:cs typeface="+mn-cs"/>
              </a:rPr>
              <a:t>4. Discuss the feedback mechanism with communities (again)</a:t>
            </a:r>
          </a:p>
          <a:p>
            <a:pPr marL="0" marR="0" lvl="0" indent="0" algn="l" defTabSz="914400" rtl="0" eaLnBrk="1" fontAlgn="auto" latinLnBrk="0" hangingPunct="1">
              <a:lnSpc>
                <a:spcPct val="100000"/>
              </a:lnSpc>
              <a:spcBef>
                <a:spcPts val="0"/>
              </a:spcBef>
              <a:spcAft>
                <a:spcPts val="0"/>
              </a:spcAft>
              <a:buClr>
                <a:srgbClr val="000000"/>
              </a:buClr>
              <a:buSzPts val="1400"/>
              <a:buFont typeface="Arial" panose="020B0604020202020204" pitchFamily="34" charset="0"/>
              <a:buNone/>
              <a:tabLst/>
              <a:defRPr/>
            </a:pPr>
            <a:r>
              <a:rPr lang="en-GB" sz="1805" kern="1200" dirty="0">
                <a:solidFill>
                  <a:schemeClr val="tx1"/>
                </a:solidFill>
                <a:effectLst/>
                <a:latin typeface="+mn-lt"/>
                <a:ea typeface="+mn-ea"/>
                <a:cs typeface="+mn-cs"/>
              </a:rPr>
              <a:t>Revisit communities to check the planned feedback mechanism meets peoples’ expectations and they will feel comfortable using it.</a:t>
            </a:r>
          </a:p>
          <a:p>
            <a:pPr marL="0" marR="0" lvl="0" indent="0" algn="l" defTabSz="914400" rtl="0" eaLnBrk="1" fontAlgn="auto" latinLnBrk="0" hangingPunct="1">
              <a:lnSpc>
                <a:spcPct val="100000"/>
              </a:lnSpc>
              <a:spcBef>
                <a:spcPts val="0"/>
              </a:spcBef>
              <a:spcAft>
                <a:spcPts val="0"/>
              </a:spcAft>
              <a:buClr>
                <a:srgbClr val="000000"/>
              </a:buClr>
              <a:buSzPts val="1400"/>
              <a:buFont typeface="Arial" panose="020B0604020202020204" pitchFamily="34" charset="0"/>
              <a:buNone/>
              <a:tabLst/>
              <a:defRPr/>
            </a:pPr>
            <a:endParaRPr lang="en-GB" sz="1805" b="1"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
                <a:srgbClr val="000000"/>
              </a:buClr>
              <a:buSzPts val="1400"/>
              <a:buFont typeface="Arial" panose="020B0604020202020204" pitchFamily="34" charset="0"/>
              <a:buNone/>
              <a:tabLst/>
              <a:defRPr/>
            </a:pPr>
            <a:r>
              <a:rPr lang="en-GB" sz="1805" b="1" kern="1200" dirty="0">
                <a:solidFill>
                  <a:schemeClr val="tx1"/>
                </a:solidFill>
                <a:effectLst/>
                <a:latin typeface="+mn-lt"/>
                <a:ea typeface="+mn-ea"/>
                <a:cs typeface="+mn-cs"/>
              </a:rPr>
              <a:t>5. Train staff and volunteers</a:t>
            </a:r>
          </a:p>
          <a:p>
            <a:pPr marL="0" marR="0" lvl="0" indent="0" algn="l" defTabSz="914400" rtl="0" eaLnBrk="1" fontAlgn="auto" latinLnBrk="0" hangingPunct="1">
              <a:lnSpc>
                <a:spcPct val="100000"/>
              </a:lnSpc>
              <a:spcBef>
                <a:spcPts val="0"/>
              </a:spcBef>
              <a:spcAft>
                <a:spcPts val="0"/>
              </a:spcAft>
              <a:buClr>
                <a:srgbClr val="000000"/>
              </a:buClr>
              <a:buSzPts val="1400"/>
              <a:buFont typeface="Arial" panose="020B0604020202020204" pitchFamily="34" charset="0"/>
              <a:buNone/>
              <a:tabLst/>
              <a:defRPr/>
            </a:pPr>
            <a:r>
              <a:rPr lang="en-GB" sz="1805" kern="1200" dirty="0">
                <a:solidFill>
                  <a:schemeClr val="tx1"/>
                </a:solidFill>
                <a:effectLst/>
                <a:latin typeface="+mn-lt"/>
                <a:ea typeface="+mn-ea"/>
                <a:cs typeface="+mn-cs"/>
              </a:rPr>
              <a:t>It’s important everyone involved in the feedback mechanism understands how it works and what their role is, for it to run smoothly.</a:t>
            </a:r>
          </a:p>
          <a:p>
            <a:pPr marL="0" marR="0" lvl="0" indent="0" algn="l" defTabSz="914400" rtl="0" eaLnBrk="1" fontAlgn="auto" latinLnBrk="0" hangingPunct="1">
              <a:lnSpc>
                <a:spcPct val="100000"/>
              </a:lnSpc>
              <a:spcBef>
                <a:spcPts val="0"/>
              </a:spcBef>
              <a:spcAft>
                <a:spcPts val="0"/>
              </a:spcAft>
              <a:buClr>
                <a:srgbClr val="000000"/>
              </a:buClr>
              <a:buSzPts val="1400"/>
              <a:buFont typeface="Arial" panose="020B0604020202020204" pitchFamily="34" charset="0"/>
              <a:buNone/>
              <a:tabLst/>
              <a:defRPr/>
            </a:pPr>
            <a:endParaRPr lang="en-GB" sz="1805" b="1"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
                <a:srgbClr val="000000"/>
              </a:buClr>
              <a:buSzPts val="1400"/>
              <a:buFont typeface="Arial" panose="020B0604020202020204" pitchFamily="34" charset="0"/>
              <a:buNone/>
              <a:tabLst/>
              <a:defRPr/>
            </a:pPr>
            <a:r>
              <a:rPr lang="en-GB" sz="1805" b="1" kern="1200" dirty="0">
                <a:solidFill>
                  <a:schemeClr val="tx1"/>
                </a:solidFill>
                <a:effectLst/>
                <a:latin typeface="+mn-lt"/>
                <a:ea typeface="+mn-ea"/>
                <a:cs typeface="+mn-cs"/>
              </a:rPr>
              <a:t>6. Advertise the feedback mechanism</a:t>
            </a:r>
          </a:p>
          <a:p>
            <a:pPr marL="0" marR="0" lvl="0" indent="0" algn="l" defTabSz="914400" rtl="0" eaLnBrk="1" fontAlgn="auto" latinLnBrk="0" hangingPunct="1">
              <a:lnSpc>
                <a:spcPct val="100000"/>
              </a:lnSpc>
              <a:spcBef>
                <a:spcPts val="0"/>
              </a:spcBef>
              <a:spcAft>
                <a:spcPts val="0"/>
              </a:spcAft>
              <a:buClr>
                <a:srgbClr val="000000"/>
              </a:buClr>
              <a:buSzPts val="1400"/>
              <a:buFont typeface="Arial" panose="020B0604020202020204" pitchFamily="34" charset="0"/>
              <a:buNone/>
              <a:tabLst/>
              <a:defRPr/>
            </a:pPr>
            <a:r>
              <a:rPr lang="en-GB" sz="1805" kern="1200" dirty="0">
                <a:solidFill>
                  <a:schemeClr val="tx1"/>
                </a:solidFill>
                <a:effectLst/>
                <a:latin typeface="+mn-lt"/>
                <a:ea typeface="+mn-ea"/>
                <a:cs typeface="+mn-cs"/>
              </a:rPr>
              <a:t>Communities need to know the feedback mechanism exists and how to access it.</a:t>
            </a:r>
          </a:p>
          <a:p>
            <a:pPr marL="0" marR="0" lvl="0" indent="0" algn="l" defTabSz="914400" rtl="0" eaLnBrk="1" fontAlgn="auto" latinLnBrk="0" hangingPunct="1">
              <a:lnSpc>
                <a:spcPct val="100000"/>
              </a:lnSpc>
              <a:spcBef>
                <a:spcPts val="0"/>
              </a:spcBef>
              <a:spcAft>
                <a:spcPts val="0"/>
              </a:spcAft>
              <a:buClr>
                <a:srgbClr val="000000"/>
              </a:buClr>
              <a:buSzPts val="1400"/>
              <a:buFont typeface="Arial" panose="020B0604020202020204" pitchFamily="34" charset="0"/>
              <a:buNone/>
              <a:tabLst/>
              <a:defRPr/>
            </a:pPr>
            <a:endParaRPr lang="en-GB" sz="1805" b="1"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
                <a:srgbClr val="000000"/>
              </a:buClr>
              <a:buSzPts val="1400"/>
              <a:buFont typeface="Arial" panose="020B0604020202020204" pitchFamily="34" charset="0"/>
              <a:buNone/>
              <a:tabLst/>
              <a:defRPr/>
            </a:pPr>
            <a:r>
              <a:rPr lang="en-GB" sz="1805" b="1" kern="1200" dirty="0">
                <a:solidFill>
                  <a:schemeClr val="tx1"/>
                </a:solidFill>
                <a:effectLst/>
                <a:latin typeface="+mn-lt"/>
                <a:ea typeface="+mn-ea"/>
                <a:cs typeface="+mn-cs"/>
              </a:rPr>
              <a:t>7. Start collecting and logging feedback</a:t>
            </a:r>
          </a:p>
          <a:p>
            <a:pPr marL="0" marR="0" lvl="0" indent="0" algn="l" defTabSz="914400" rtl="0" eaLnBrk="1" fontAlgn="auto" latinLnBrk="0" hangingPunct="1">
              <a:lnSpc>
                <a:spcPct val="100000"/>
              </a:lnSpc>
              <a:spcBef>
                <a:spcPts val="0"/>
              </a:spcBef>
              <a:spcAft>
                <a:spcPts val="0"/>
              </a:spcAft>
              <a:buClr>
                <a:srgbClr val="000000"/>
              </a:buClr>
              <a:buSzPts val="1400"/>
              <a:buFont typeface="Arial" panose="020B0604020202020204" pitchFamily="34" charset="0"/>
              <a:buNone/>
              <a:tabLst/>
              <a:defRPr/>
            </a:pPr>
            <a:r>
              <a:rPr lang="en-GB" sz="1805" kern="1200" dirty="0">
                <a:solidFill>
                  <a:schemeClr val="tx1"/>
                </a:solidFill>
                <a:effectLst/>
                <a:latin typeface="+mn-lt"/>
                <a:ea typeface="+mn-ea"/>
                <a:cs typeface="+mn-cs"/>
              </a:rPr>
              <a:t>Now the feedback mechanism is known about in communities and your teams are trained you can start collecting and logging feedback from the community. </a:t>
            </a:r>
          </a:p>
          <a:p>
            <a:pPr marL="0" marR="0" lvl="0" indent="0" algn="l" defTabSz="914400" rtl="0" eaLnBrk="1" fontAlgn="auto" latinLnBrk="0" hangingPunct="1">
              <a:lnSpc>
                <a:spcPct val="100000"/>
              </a:lnSpc>
              <a:spcBef>
                <a:spcPts val="0"/>
              </a:spcBef>
              <a:spcAft>
                <a:spcPts val="0"/>
              </a:spcAft>
              <a:buClr>
                <a:srgbClr val="000000"/>
              </a:buClr>
              <a:buSzPts val="1400"/>
              <a:buFont typeface="Arial" panose="020B0604020202020204" pitchFamily="34" charset="0"/>
              <a:buNone/>
              <a:tabLst/>
              <a:defRPr/>
            </a:pPr>
            <a:endParaRPr lang="en-GB" sz="1805" b="1"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
                <a:srgbClr val="000000"/>
              </a:buClr>
              <a:buSzPts val="1400"/>
              <a:buFont typeface="Arial" panose="020B0604020202020204" pitchFamily="34" charset="0"/>
              <a:buNone/>
              <a:tabLst/>
              <a:defRPr/>
            </a:pPr>
            <a:r>
              <a:rPr lang="en-GB" sz="1805" b="1" kern="1200" dirty="0">
                <a:solidFill>
                  <a:schemeClr val="tx1"/>
                </a:solidFill>
                <a:effectLst/>
                <a:latin typeface="+mn-lt"/>
                <a:ea typeface="+mn-ea"/>
                <a:cs typeface="+mn-cs"/>
              </a:rPr>
              <a:t>8. Answer and respond to feedback</a:t>
            </a:r>
          </a:p>
          <a:p>
            <a:pPr marL="0" marR="0" lvl="0" indent="0" algn="l" defTabSz="914400" rtl="0" eaLnBrk="0" fontAlgn="base" latinLnBrk="0" hangingPunct="0">
              <a:lnSpc>
                <a:spcPct val="100000"/>
              </a:lnSpc>
              <a:spcBef>
                <a:spcPct val="30000"/>
              </a:spcBef>
              <a:spcAft>
                <a:spcPct val="0"/>
              </a:spcAft>
              <a:buClrTx/>
              <a:buSzTx/>
              <a:buFont typeface="Arial" panose="020B0604020202020204" pitchFamily="34" charset="0"/>
              <a:buNone/>
              <a:tabLst/>
              <a:defRPr/>
            </a:pPr>
            <a:r>
              <a:rPr lang="en-GB" sz="1805" kern="1200" dirty="0">
                <a:solidFill>
                  <a:schemeClr val="tx1"/>
                </a:solidFill>
                <a:effectLst/>
                <a:latin typeface="+mn-lt"/>
                <a:ea typeface="+mn-ea"/>
                <a:cs typeface="+mn-cs"/>
              </a:rPr>
              <a:t>When possible, feedback should be responded to immediately. Training and having a frequently asked questions guide can help volunteers to answer common questions on the spot. Questions that can’t be answered immediately should be logged and responded to later – don’t make an answer up. Issues that require a change or action should be discussed in team meetings – see step 10 below. Response times will depend on the context but should not be more than 2 weeks. Sensitive feedback should be referred quickly and acted on immediately. </a:t>
            </a:r>
          </a:p>
          <a:p>
            <a:pPr marL="0" marR="0" lvl="0" indent="0" algn="l" defTabSz="914400" rtl="0" eaLnBrk="0" fontAlgn="base" latinLnBrk="0" hangingPunct="0">
              <a:lnSpc>
                <a:spcPct val="100000"/>
              </a:lnSpc>
              <a:spcBef>
                <a:spcPct val="30000"/>
              </a:spcBef>
              <a:spcAft>
                <a:spcPct val="0"/>
              </a:spcAft>
              <a:buClrTx/>
              <a:buSzTx/>
              <a:buFont typeface="Arial" panose="020B0604020202020204" pitchFamily="34" charset="0"/>
              <a:buNone/>
              <a:tabLst/>
              <a:defRPr/>
            </a:pPr>
            <a:endParaRPr lang="en-GB" sz="1805" kern="1200" dirty="0">
              <a:solidFill>
                <a:schemeClr val="tx1"/>
              </a:solidFill>
              <a:effectLst/>
              <a:latin typeface="+mn-lt"/>
              <a:ea typeface="+mn-ea"/>
              <a:cs typeface="+mn-cs"/>
            </a:endParaRPr>
          </a:p>
          <a:p>
            <a:pPr marL="0" marR="0" lvl="0" indent="0" algn="l" defTabSz="914400" rtl="0" eaLnBrk="0" fontAlgn="base" latinLnBrk="0" hangingPunct="0">
              <a:lnSpc>
                <a:spcPct val="100000"/>
              </a:lnSpc>
              <a:spcBef>
                <a:spcPct val="30000"/>
              </a:spcBef>
              <a:spcAft>
                <a:spcPct val="0"/>
              </a:spcAft>
              <a:buClrTx/>
              <a:buSzTx/>
              <a:buFont typeface="Arial" panose="020B0604020202020204" pitchFamily="34" charset="0"/>
              <a:buNone/>
              <a:tabLst/>
              <a:defRPr/>
            </a:pPr>
            <a:r>
              <a:rPr lang="en-GB" sz="1805" b="1" kern="1200" dirty="0">
                <a:solidFill>
                  <a:schemeClr val="tx1"/>
                </a:solidFill>
                <a:effectLst/>
                <a:latin typeface="+mn-lt"/>
                <a:ea typeface="+mn-ea"/>
                <a:cs typeface="+mn-cs"/>
              </a:rPr>
              <a:t>9. Analyse and share feedback internally</a:t>
            </a:r>
          </a:p>
          <a:p>
            <a:pPr marL="0" marR="0" lvl="0" indent="0" algn="l" defTabSz="914400" rtl="0" eaLnBrk="0" fontAlgn="base" latinLnBrk="0" hangingPunct="0">
              <a:lnSpc>
                <a:spcPct val="100000"/>
              </a:lnSpc>
              <a:spcBef>
                <a:spcPct val="30000"/>
              </a:spcBef>
              <a:spcAft>
                <a:spcPct val="0"/>
              </a:spcAft>
              <a:buClrTx/>
              <a:buSzTx/>
              <a:buFont typeface="Arial" panose="020B0604020202020204" pitchFamily="34" charset="0"/>
              <a:buNone/>
              <a:tabLst/>
              <a:defRPr/>
            </a:pPr>
            <a:r>
              <a:rPr lang="en-GB" sz="1805" kern="1200" dirty="0">
                <a:solidFill>
                  <a:schemeClr val="tx1"/>
                </a:solidFill>
                <a:effectLst/>
                <a:latin typeface="+mn-lt"/>
                <a:ea typeface="+mn-ea"/>
                <a:cs typeface="+mn-cs"/>
              </a:rPr>
              <a:t>Feedback should be analysed regularly – ideally once per week if possible. All feedback, regardless of how it was received (e.g., face-to-face through volunteers or via a telephone hotline), should be logged in the same place so it can be analysed regularly for trends. For example, consolidate all feedback in a database, such as excel, where you can code different types of feedback and track responses and actions. Sensitive feedback should be stored and handled separately. Regularly share updates on community feedback with the full operations team, including with volunteers.</a:t>
            </a:r>
          </a:p>
          <a:p>
            <a:pPr marL="0" marR="0" lvl="0" indent="0" algn="l" defTabSz="914400" rtl="0" eaLnBrk="0" fontAlgn="base" latinLnBrk="0" hangingPunct="0">
              <a:lnSpc>
                <a:spcPct val="100000"/>
              </a:lnSpc>
              <a:spcBef>
                <a:spcPct val="30000"/>
              </a:spcBef>
              <a:spcAft>
                <a:spcPct val="0"/>
              </a:spcAft>
              <a:buClrTx/>
              <a:buSzTx/>
              <a:buFont typeface="Arial" panose="020B0604020202020204" pitchFamily="34" charset="0"/>
              <a:buNone/>
              <a:tabLst/>
              <a:defRPr/>
            </a:pPr>
            <a:endParaRPr lang="en-GB" sz="1805" b="1" kern="1200" dirty="0">
              <a:solidFill>
                <a:schemeClr val="tx1"/>
              </a:solidFill>
              <a:effectLst/>
              <a:latin typeface="+mn-lt"/>
              <a:ea typeface="+mn-ea"/>
              <a:cs typeface="+mn-cs"/>
            </a:endParaRPr>
          </a:p>
          <a:p>
            <a:pPr marL="0" marR="0" lvl="0" indent="0" algn="l" defTabSz="914400" rtl="0" eaLnBrk="0" fontAlgn="base" latinLnBrk="0" hangingPunct="0">
              <a:lnSpc>
                <a:spcPct val="100000"/>
              </a:lnSpc>
              <a:spcBef>
                <a:spcPct val="30000"/>
              </a:spcBef>
              <a:spcAft>
                <a:spcPct val="0"/>
              </a:spcAft>
              <a:buClrTx/>
              <a:buSzTx/>
              <a:buFont typeface="Arial" panose="020B0604020202020204" pitchFamily="34" charset="0"/>
              <a:buNone/>
              <a:tabLst/>
              <a:defRPr/>
            </a:pPr>
            <a:r>
              <a:rPr lang="en-GB" sz="1805" b="1" kern="1200" dirty="0">
                <a:solidFill>
                  <a:schemeClr val="tx1"/>
                </a:solidFill>
                <a:effectLst/>
                <a:latin typeface="+mn-lt"/>
                <a:ea typeface="+mn-ea"/>
                <a:cs typeface="+mn-cs"/>
              </a:rPr>
              <a:t>10. Discuss how to act on feedback and use it to improve</a:t>
            </a:r>
          </a:p>
          <a:p>
            <a:pPr marL="0" marR="0" lvl="0" indent="0" algn="l" defTabSz="914400" rtl="0" eaLnBrk="0" fontAlgn="base" latinLnBrk="0" hangingPunct="0">
              <a:lnSpc>
                <a:spcPct val="100000"/>
              </a:lnSpc>
              <a:spcBef>
                <a:spcPct val="30000"/>
              </a:spcBef>
              <a:spcAft>
                <a:spcPct val="0"/>
              </a:spcAft>
              <a:buClrTx/>
              <a:buSzTx/>
              <a:buFont typeface="Arial" panose="020B0604020202020204" pitchFamily="34" charset="0"/>
              <a:buNone/>
              <a:tabLst/>
              <a:defRPr/>
            </a:pPr>
            <a:r>
              <a:rPr lang="en-GB" sz="1805" kern="1200" dirty="0">
                <a:solidFill>
                  <a:schemeClr val="tx1"/>
                </a:solidFill>
                <a:effectLst/>
                <a:latin typeface="+mn-lt"/>
                <a:ea typeface="+mn-ea"/>
                <a:cs typeface="+mn-cs"/>
              </a:rPr>
              <a:t>Make feedback a standing agenda item in operations meetings with enough time to present the feedback trends and decide how to act on them. Community feedback should be seen as a part of monitoring and reviewed alongside other monitoring data and included in situation reports. </a:t>
            </a:r>
          </a:p>
          <a:p>
            <a:pPr marL="0" marR="0" lvl="0" indent="0" algn="l" defTabSz="914400" rtl="0" eaLnBrk="0" fontAlgn="base" latinLnBrk="0" hangingPunct="0">
              <a:lnSpc>
                <a:spcPct val="100000"/>
              </a:lnSpc>
              <a:spcBef>
                <a:spcPct val="30000"/>
              </a:spcBef>
              <a:spcAft>
                <a:spcPct val="0"/>
              </a:spcAft>
              <a:buClrTx/>
              <a:buSzTx/>
              <a:buFont typeface="Arial" panose="020B0604020202020204" pitchFamily="34" charset="0"/>
              <a:buNone/>
              <a:tabLst/>
              <a:defRPr/>
            </a:pPr>
            <a:endParaRPr lang="en-GB" sz="1805" b="1" kern="1200" dirty="0">
              <a:solidFill>
                <a:schemeClr val="tx1"/>
              </a:solidFill>
              <a:effectLst/>
              <a:latin typeface="+mn-lt"/>
              <a:ea typeface="+mn-ea"/>
              <a:cs typeface="+mn-cs"/>
            </a:endParaRPr>
          </a:p>
          <a:p>
            <a:pPr marL="0" marR="0" lvl="0" indent="0" algn="l" defTabSz="914400" rtl="0" eaLnBrk="0" fontAlgn="base" latinLnBrk="0" hangingPunct="0">
              <a:lnSpc>
                <a:spcPct val="100000"/>
              </a:lnSpc>
              <a:spcBef>
                <a:spcPct val="30000"/>
              </a:spcBef>
              <a:spcAft>
                <a:spcPct val="0"/>
              </a:spcAft>
              <a:buClrTx/>
              <a:buSzTx/>
              <a:buFont typeface="Arial" panose="020B0604020202020204" pitchFamily="34" charset="0"/>
              <a:buNone/>
              <a:tabLst/>
              <a:defRPr/>
            </a:pPr>
            <a:r>
              <a:rPr lang="en-GB" sz="1805" b="1" kern="1200" dirty="0">
                <a:solidFill>
                  <a:schemeClr val="tx1"/>
                </a:solidFill>
                <a:effectLst/>
                <a:latin typeface="+mn-lt"/>
                <a:ea typeface="+mn-ea"/>
                <a:cs typeface="+mn-cs"/>
              </a:rPr>
              <a:t>11. Refer and share feedback issues with partners</a:t>
            </a:r>
          </a:p>
          <a:p>
            <a:pPr marL="0" marR="0" lvl="0" indent="0" algn="l" defTabSz="914400" rtl="0" eaLnBrk="0" fontAlgn="base" latinLnBrk="0" hangingPunct="0">
              <a:lnSpc>
                <a:spcPct val="100000"/>
              </a:lnSpc>
              <a:spcBef>
                <a:spcPct val="30000"/>
              </a:spcBef>
              <a:spcAft>
                <a:spcPct val="0"/>
              </a:spcAft>
              <a:buClrTx/>
              <a:buSzTx/>
              <a:buFont typeface="Arial" panose="020B0604020202020204" pitchFamily="34" charset="0"/>
              <a:buNone/>
              <a:tabLst/>
              <a:defRPr/>
            </a:pPr>
            <a:r>
              <a:rPr lang="en-GB" sz="1805" kern="1200" dirty="0">
                <a:solidFill>
                  <a:schemeClr val="tx1"/>
                </a:solidFill>
                <a:effectLst/>
                <a:latin typeface="+mn-lt"/>
                <a:ea typeface="+mn-ea"/>
                <a:cs typeface="+mn-cs"/>
              </a:rPr>
              <a:t>Refer feedback that goes beyond the scope of the National Society or concerns other agencies or organizations. For example, by sharing feedback in external coordination meetings or mapping other organization’s feedback mechanisms or focal points</a:t>
            </a:r>
            <a:endParaRPr lang="en-GB" sz="1805" b="1" kern="1200" dirty="0">
              <a:solidFill>
                <a:schemeClr val="tx1"/>
              </a:solidFill>
              <a:effectLst/>
              <a:latin typeface="+mn-lt"/>
              <a:ea typeface="+mn-ea"/>
              <a:cs typeface="+mn-cs"/>
            </a:endParaRPr>
          </a:p>
          <a:p>
            <a:pPr marL="0" marR="0" lvl="0" indent="0" algn="l" defTabSz="914400" rtl="0" eaLnBrk="0" fontAlgn="base" latinLnBrk="0" hangingPunct="0">
              <a:lnSpc>
                <a:spcPct val="100000"/>
              </a:lnSpc>
              <a:spcBef>
                <a:spcPct val="30000"/>
              </a:spcBef>
              <a:spcAft>
                <a:spcPct val="0"/>
              </a:spcAft>
              <a:buClrTx/>
              <a:buSzTx/>
              <a:buFont typeface="Arial" panose="020B0604020202020204" pitchFamily="34" charset="0"/>
              <a:buNone/>
              <a:tabLst/>
              <a:defRPr/>
            </a:pPr>
            <a:endParaRPr lang="en-GB" sz="1805" b="1" kern="1200" dirty="0">
              <a:solidFill>
                <a:schemeClr val="tx1"/>
              </a:solidFill>
              <a:effectLst/>
              <a:latin typeface="+mn-lt"/>
              <a:ea typeface="+mn-ea"/>
              <a:cs typeface="+mn-cs"/>
            </a:endParaRPr>
          </a:p>
          <a:p>
            <a:pPr marL="0" marR="0" lvl="0" indent="0" algn="l" defTabSz="914400" rtl="0" eaLnBrk="0" fontAlgn="base" latinLnBrk="0" hangingPunct="0">
              <a:lnSpc>
                <a:spcPct val="100000"/>
              </a:lnSpc>
              <a:spcBef>
                <a:spcPct val="30000"/>
              </a:spcBef>
              <a:spcAft>
                <a:spcPct val="0"/>
              </a:spcAft>
              <a:buClrTx/>
              <a:buSzTx/>
              <a:buFont typeface="Arial" panose="020B0604020202020204" pitchFamily="34" charset="0"/>
              <a:buNone/>
              <a:tabLst/>
              <a:defRPr/>
            </a:pPr>
            <a:r>
              <a:rPr lang="en-GB" sz="1805" b="1" kern="1200" dirty="0">
                <a:solidFill>
                  <a:schemeClr val="tx1"/>
                </a:solidFill>
                <a:effectLst/>
                <a:latin typeface="+mn-lt"/>
                <a:ea typeface="+mn-ea"/>
                <a:cs typeface="+mn-cs"/>
              </a:rPr>
              <a:t>12. Update the community on actions taken</a:t>
            </a:r>
          </a:p>
          <a:p>
            <a:pPr marL="0" marR="0" lvl="0" indent="0" algn="l" defTabSz="914400" rtl="0" eaLnBrk="0" fontAlgn="base" latinLnBrk="0" hangingPunct="0">
              <a:lnSpc>
                <a:spcPct val="100000"/>
              </a:lnSpc>
              <a:spcBef>
                <a:spcPct val="30000"/>
              </a:spcBef>
              <a:spcAft>
                <a:spcPct val="0"/>
              </a:spcAft>
              <a:buClrTx/>
              <a:buSzTx/>
              <a:buFont typeface="Arial" panose="020B0604020202020204" pitchFamily="34" charset="0"/>
              <a:buNone/>
              <a:tabLst/>
              <a:defRPr/>
            </a:pPr>
            <a:r>
              <a:rPr lang="en-GB" sz="1805" kern="1200" dirty="0">
                <a:solidFill>
                  <a:schemeClr val="tx1"/>
                </a:solidFill>
                <a:effectLst/>
                <a:latin typeface="+mn-lt"/>
                <a:ea typeface="+mn-ea"/>
                <a:cs typeface="+mn-cs"/>
              </a:rPr>
              <a:t>Taking action is the best response as it shows the response has listened – but still tell people what action was taken to reinforce trust in the feedback mechanism.</a:t>
            </a:r>
          </a:p>
          <a:p>
            <a:pPr marL="0" marR="0" lvl="0" indent="0" algn="l" defTabSz="914400" rtl="0" eaLnBrk="0" fontAlgn="base" latinLnBrk="0" hangingPunct="0">
              <a:lnSpc>
                <a:spcPct val="100000"/>
              </a:lnSpc>
              <a:spcBef>
                <a:spcPct val="30000"/>
              </a:spcBef>
              <a:spcAft>
                <a:spcPct val="0"/>
              </a:spcAft>
              <a:buClrTx/>
              <a:buSzTx/>
              <a:buFont typeface="Arial" panose="020B0604020202020204" pitchFamily="34" charset="0"/>
              <a:buNone/>
              <a:tabLst/>
              <a:defRPr/>
            </a:pPr>
            <a:r>
              <a:rPr lang="en-GB" sz="1805" kern="1200" dirty="0">
                <a:solidFill>
                  <a:schemeClr val="tx1"/>
                </a:solidFill>
                <a:effectLst/>
                <a:latin typeface="+mn-lt"/>
                <a:ea typeface="+mn-ea"/>
                <a:cs typeface="+mn-cs"/>
              </a:rPr>
              <a:t>If feedback can’t be acted on, it’s important to tell people this and explain why nothing can be done or they’ll lose trust in the response. </a:t>
            </a:r>
          </a:p>
          <a:p>
            <a:pPr marL="0" marR="0" lvl="0" indent="0" algn="l" defTabSz="914400" rtl="0" eaLnBrk="0" fontAlgn="base" latinLnBrk="0" hangingPunct="0">
              <a:lnSpc>
                <a:spcPct val="100000"/>
              </a:lnSpc>
              <a:spcBef>
                <a:spcPct val="30000"/>
              </a:spcBef>
              <a:spcAft>
                <a:spcPct val="0"/>
              </a:spcAft>
              <a:buClrTx/>
              <a:buSzTx/>
              <a:buFont typeface="Arial" panose="020B0604020202020204" pitchFamily="34" charset="0"/>
              <a:buNone/>
              <a:tabLst/>
              <a:defRPr/>
            </a:pPr>
            <a:r>
              <a:rPr lang="en-GB" sz="2000" kern="1200" dirty="0">
                <a:solidFill>
                  <a:schemeClr val="tx1"/>
                </a:solidFill>
                <a:effectLst/>
                <a:latin typeface="+mn-lt"/>
                <a:ea typeface="+mn-ea"/>
                <a:cs typeface="+mn-cs"/>
              </a:rPr>
              <a:t>How updates and responses are provided depends on community preference, the type of feedback, and response capacity. For example: specific questions or complaints can be answered directly to the individual who made them, common issues raised by lots of people, can be responded to publicly through a community meeting or noticeboard, while sensitive feedback should always be responded to confidentially, by a trained expert</a:t>
            </a:r>
            <a:endParaRPr lang="en-GB" sz="1805" b="1" kern="1200" dirty="0">
              <a:solidFill>
                <a:schemeClr val="tx1"/>
              </a:solidFill>
              <a:effectLst/>
              <a:latin typeface="+mn-lt"/>
              <a:ea typeface="+mn-ea"/>
              <a:cs typeface="+mn-cs"/>
            </a:endParaRPr>
          </a:p>
          <a:p>
            <a:pPr marL="0" marR="0" lvl="0" indent="0" algn="l" defTabSz="914400" rtl="0" eaLnBrk="0" fontAlgn="base" latinLnBrk="0" hangingPunct="0">
              <a:lnSpc>
                <a:spcPct val="100000"/>
              </a:lnSpc>
              <a:spcBef>
                <a:spcPct val="30000"/>
              </a:spcBef>
              <a:spcAft>
                <a:spcPct val="0"/>
              </a:spcAft>
              <a:buClrTx/>
              <a:buSzTx/>
              <a:buFont typeface="Arial" panose="020B0604020202020204" pitchFamily="34" charset="0"/>
              <a:buNone/>
              <a:tabLst/>
              <a:defRPr/>
            </a:pPr>
            <a:endParaRPr lang="en-GB" sz="1805" b="1" kern="1200" dirty="0">
              <a:solidFill>
                <a:schemeClr val="tx1"/>
              </a:solidFill>
              <a:effectLst/>
              <a:latin typeface="+mn-lt"/>
              <a:ea typeface="+mn-ea"/>
              <a:cs typeface="+mn-cs"/>
            </a:endParaRPr>
          </a:p>
          <a:p>
            <a:pPr marL="0" marR="0" lvl="0" indent="0" algn="l" defTabSz="914400" rtl="0" eaLnBrk="0" fontAlgn="base" latinLnBrk="0" hangingPunct="0">
              <a:lnSpc>
                <a:spcPct val="100000"/>
              </a:lnSpc>
              <a:spcBef>
                <a:spcPct val="30000"/>
              </a:spcBef>
              <a:spcAft>
                <a:spcPct val="0"/>
              </a:spcAft>
              <a:buClrTx/>
              <a:buSzTx/>
              <a:buFont typeface="Arial" panose="020B0604020202020204" pitchFamily="34" charset="0"/>
              <a:buNone/>
              <a:tabLst/>
              <a:defRPr/>
            </a:pPr>
            <a:r>
              <a:rPr lang="en-GB" sz="1805" b="1" kern="1200" dirty="0">
                <a:solidFill>
                  <a:schemeClr val="tx1"/>
                </a:solidFill>
                <a:effectLst/>
                <a:latin typeface="+mn-lt"/>
                <a:ea typeface="+mn-ea"/>
                <a:cs typeface="+mn-cs"/>
              </a:rPr>
              <a:t>13. Check the feedback mechanism is working</a:t>
            </a:r>
          </a:p>
          <a:p>
            <a:pPr marL="0" marR="0" lvl="0" indent="0" algn="l" defTabSz="914400" rtl="0" eaLnBrk="0" fontAlgn="base" latinLnBrk="0" hangingPunct="0">
              <a:lnSpc>
                <a:spcPct val="100000"/>
              </a:lnSpc>
              <a:spcBef>
                <a:spcPct val="30000"/>
              </a:spcBef>
              <a:spcAft>
                <a:spcPct val="0"/>
              </a:spcAft>
              <a:buClrTx/>
              <a:buSzTx/>
              <a:buFont typeface="Arial" panose="020B0604020202020204" pitchFamily="34" charset="0"/>
              <a:buNone/>
              <a:tabLst/>
              <a:defRPr/>
            </a:pPr>
            <a:r>
              <a:rPr lang="en-GB" sz="1805" kern="1200" dirty="0">
                <a:solidFill>
                  <a:schemeClr val="tx1"/>
                </a:solidFill>
                <a:effectLst/>
                <a:latin typeface="+mn-lt"/>
                <a:ea typeface="+mn-ea"/>
                <a:cs typeface="+mn-cs"/>
              </a:rPr>
              <a:t>Carry out regular checks to make sure the feedback mechanism is working, and people still feel comfortable using it.</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GB" sz="1805" kern="1200" dirty="0">
              <a:solidFill>
                <a:schemeClr val="tx1"/>
              </a:solidFill>
              <a:effectLst/>
              <a:latin typeface="+mn-lt"/>
              <a:ea typeface="+mn-ea"/>
              <a:cs typeface="+mn-cs"/>
            </a:endParaRP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GB" sz="1805" kern="1200" dirty="0">
              <a:solidFill>
                <a:schemeClr val="tx1"/>
              </a:solidFill>
              <a:effectLst/>
              <a:latin typeface="+mn-lt"/>
              <a:ea typeface="+mn-ea"/>
              <a:cs typeface="+mn-cs"/>
            </a:endParaRPr>
          </a:p>
          <a:p>
            <a:endParaRPr lang="en-GB" sz="1805"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
                <a:srgbClr val="000000"/>
              </a:buClr>
              <a:buSzPts val="1400"/>
              <a:buFont typeface="Arial" panose="020B0604020202020204" pitchFamily="34" charset="0"/>
              <a:buNone/>
              <a:tabLst/>
              <a:defRPr/>
            </a:pPr>
            <a:endParaRPr lang="en-GB" b="0" dirty="0"/>
          </a:p>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13174689-BECC-4390-B3B9-306A17FD432A}" type="slidenum">
              <a:rPr kumimoji="0" lang="en-US" altLang="ru-RU" sz="1200" b="0" i="0" u="none" strike="noStrike" kern="1200" cap="none" spc="0" normalizeH="0" baseline="0" noProof="0" smtClean="0">
                <a:ln>
                  <a:noFill/>
                </a:ln>
                <a:solidFill>
                  <a:prstClr val="black"/>
                </a:solidFill>
                <a:effectLst/>
                <a:uLnTx/>
                <a:uFillTx/>
                <a:latin typeface="Calibri" panose="020F0502020204030204" pitchFamily="34"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89</a:t>
            </a:fld>
            <a:endParaRPr kumimoji="0" lang="en-US" altLang="ru-RU" sz="1200" b="0" i="0" u="none" strike="noStrike" kern="1200" cap="none" spc="0" normalizeH="0" baseline="0" noProof="0">
              <a:ln>
                <a:noFill/>
              </a:ln>
              <a:solidFill>
                <a:prstClr val="black"/>
              </a:solidFill>
              <a:effectLst/>
              <a:uLnTx/>
              <a:uFillTx/>
              <a:latin typeface="Calibri" panose="020F0502020204030204" pitchFamily="34" charset="0"/>
              <a:ea typeface="+mn-ea"/>
              <a:cs typeface="+mn-cs"/>
            </a:endParaRPr>
          </a:p>
        </p:txBody>
      </p:sp>
    </p:spTree>
    <p:extLst>
      <p:ext uri="{BB962C8B-B14F-4D97-AF65-F5344CB8AC3E}">
        <p14:creationId xmlns:p14="http://schemas.microsoft.com/office/powerpoint/2010/main" val="3284071489"/>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a:t>FACILITATOR NOTES</a:t>
            </a:r>
          </a:p>
          <a:p>
            <a:pPr marL="342900" indent="-342900">
              <a:buFont typeface="Arial" panose="020B0604020202020204" pitchFamily="34" charset="0"/>
              <a:buChar char="•"/>
            </a:pPr>
            <a:endParaRPr lang="en-GB" b="1" dirty="0"/>
          </a:p>
          <a:p>
            <a:pPr marL="342900" indent="-342900">
              <a:buFont typeface="Arial" panose="020B0604020202020204" pitchFamily="34" charset="0"/>
              <a:buChar char="•"/>
            </a:pPr>
            <a:r>
              <a:rPr lang="en-GB" b="0" dirty="0"/>
              <a:t>It is a good idea to use a proactive feedback mechanism in an epidemic as it allows us to track perceptions on the epidemic and the response – we need to be proactively monitoring people’s beliefs, fears, questions, and suggestions so we can use this to guide our actions</a:t>
            </a:r>
          </a:p>
          <a:p>
            <a:pPr marL="342900" indent="-342900">
              <a:buFont typeface="Arial" panose="020B0604020202020204" pitchFamily="34" charset="0"/>
              <a:buChar char="•"/>
            </a:pPr>
            <a:r>
              <a:rPr lang="en-GB" b="0" dirty="0"/>
              <a:t>Proactive mechanisms also make it easier for us to identify rumours and misinformation quickly, which if not addressed can quickly spread and undermine health interventions. For example, consider how rumours and misinformation about COVID-19 vaccines has undermined people’s willingness to be vaccinated</a:t>
            </a:r>
          </a:p>
          <a:p>
            <a:pPr marL="342900" indent="-342900">
              <a:buFont typeface="Arial" panose="020B0604020202020204" pitchFamily="34" charset="0"/>
              <a:buChar char="•"/>
            </a:pPr>
            <a:r>
              <a:rPr lang="en-GB" b="0" dirty="0"/>
              <a:t>However, it is not enough to just track perceptions – we also need to actively demonstrate to communities that we are listening to their feedback and acting upon this, or we risk losing their trust.</a:t>
            </a:r>
          </a:p>
          <a:p>
            <a:endParaRPr lang="en-GB" dirty="0"/>
          </a:p>
          <a:p>
            <a:r>
              <a:rPr lang="en-GB" b="1" dirty="0"/>
              <a:t>Example from the CEA Guide – can be exchanged for one from your National Society or region</a:t>
            </a:r>
          </a:p>
          <a:p>
            <a:r>
              <a:rPr lang="en-GB" sz="1804" b="1" i="0" u="none" strike="noStrike" cap="none" dirty="0">
                <a:solidFill>
                  <a:schemeClr val="dk1"/>
                </a:solidFill>
                <a:effectLst/>
                <a:latin typeface="+mn-lt"/>
                <a:ea typeface="Calibri"/>
                <a:cs typeface="Calibri"/>
                <a:sym typeface="Calibri"/>
              </a:rPr>
              <a:t>The community feedback mechanism for the Ebola response in the Democratic Republic of Congo, Africa</a:t>
            </a:r>
            <a:endParaRPr lang="en-GB" sz="1804" b="0" i="0" u="none" strike="noStrike" cap="none" dirty="0">
              <a:solidFill>
                <a:schemeClr val="dk1"/>
              </a:solidFill>
              <a:effectLst/>
              <a:latin typeface="+mn-lt"/>
              <a:ea typeface="Calibri"/>
              <a:cs typeface="Calibri"/>
              <a:sym typeface="Calibri"/>
            </a:endParaRPr>
          </a:p>
          <a:p>
            <a:r>
              <a:rPr lang="en-GB" sz="1804" b="0" i="0" u="none" strike="noStrike" cap="none" dirty="0">
                <a:solidFill>
                  <a:schemeClr val="dk1"/>
                </a:solidFill>
                <a:effectLst/>
                <a:latin typeface="+mn-lt"/>
                <a:ea typeface="Calibri"/>
                <a:cs typeface="Calibri"/>
                <a:sym typeface="Calibri"/>
              </a:rPr>
              <a:t>DRC Red Cross and IFRC, with the support of US Centres for Disease Control, established a system to systematically collect, analyse and act on community feedback relating to the Ebola operation in Eastern Congo. During house visits and community meetings, volunteers captured concerns, rumours and questions using paper forms. The feedback data is coded and analysed locally and shared with local government-led risk communication commissions and Ebola response leaders as well as regional and global partners, to inform strategic discussions and decisions. By the end of the Ebola response, more than 1 million feedback comments had been collected by over 800 Red Cross volunteers. The feedback data helped the Red Cross operation to respond to community concerns and build trust and acceptance for health interventions.</a:t>
            </a:r>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13174689-BECC-4390-B3B9-306A17FD432A}" type="slidenum">
              <a:rPr kumimoji="0" lang="en-US" altLang="ru-RU" sz="1200" b="0" i="0" u="none" strike="noStrike" kern="1200" cap="none" spc="0" normalizeH="0" baseline="0" noProof="0" smtClean="0">
                <a:ln>
                  <a:noFill/>
                </a:ln>
                <a:solidFill>
                  <a:prstClr val="black"/>
                </a:solidFill>
                <a:effectLst/>
                <a:uLnTx/>
                <a:uFillTx/>
                <a:latin typeface="Calibri" panose="020F0502020204030204" pitchFamily="34"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90</a:t>
            </a:fld>
            <a:endParaRPr kumimoji="0" lang="en-US" altLang="ru-RU" sz="1200" b="0" i="0" u="none" strike="noStrike" kern="1200" cap="none" spc="0" normalizeH="0" baseline="0" noProof="0">
              <a:ln>
                <a:noFill/>
              </a:ln>
              <a:solidFill>
                <a:prstClr val="black"/>
              </a:solidFill>
              <a:effectLst/>
              <a:uLnTx/>
              <a:uFillTx/>
              <a:latin typeface="Calibri" panose="020F0502020204030204" pitchFamily="34" charset="0"/>
              <a:ea typeface="+mn-ea"/>
              <a:cs typeface="+mn-cs"/>
            </a:endParaRPr>
          </a:p>
        </p:txBody>
      </p:sp>
    </p:spTree>
    <p:extLst>
      <p:ext uri="{BB962C8B-B14F-4D97-AF65-F5344CB8AC3E}">
        <p14:creationId xmlns:p14="http://schemas.microsoft.com/office/powerpoint/2010/main" val="316819169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74"/>
        <p:cNvGrpSpPr/>
        <p:nvPr/>
      </p:nvGrpSpPr>
      <p:grpSpPr>
        <a:xfrm>
          <a:off x="0" y="0"/>
          <a:ext cx="0" cy="0"/>
          <a:chOff x="0" y="0"/>
          <a:chExt cx="0" cy="0"/>
        </a:xfrm>
      </p:grpSpPr>
      <p:sp>
        <p:nvSpPr>
          <p:cNvPr id="675" name="Google Shape;675;p22:notes"/>
          <p:cNvSpPr>
            <a:spLocks noGrp="1" noRot="1" noChangeAspect="1"/>
          </p:cNvSpPr>
          <p:nvPr>
            <p:ph type="sldImg" idx="2"/>
          </p:nvPr>
        </p:nvSpPr>
        <p:spPr>
          <a:xfrm>
            <a:off x="687388" y="1143000"/>
            <a:ext cx="5483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76" name="Google Shape;676;p2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GB" b="1" dirty="0"/>
              <a:t>FACILITATOR NOTES</a:t>
            </a:r>
          </a:p>
          <a:p>
            <a:pPr marL="0" lvl="0" indent="0" algn="l" rtl="0">
              <a:lnSpc>
                <a:spcPct val="100000"/>
              </a:lnSpc>
              <a:spcBef>
                <a:spcPts val="0"/>
              </a:spcBef>
              <a:spcAft>
                <a:spcPts val="0"/>
              </a:spcAft>
              <a:buSzPts val="1400"/>
              <a:buNone/>
            </a:pPr>
            <a:endParaRPr dirty="0"/>
          </a:p>
          <a:p>
            <a:pPr marL="285750" marR="0" lvl="0" indent="-285750" algn="l" defTabSz="914400" rtl="0" eaLnBrk="1" fontAlgn="auto" latinLnBrk="0" hangingPunct="1">
              <a:lnSpc>
                <a:spcPct val="100000"/>
              </a:lnSpc>
              <a:spcBef>
                <a:spcPts val="542"/>
              </a:spcBef>
              <a:spcAft>
                <a:spcPts val="0"/>
              </a:spcAft>
              <a:buClr>
                <a:srgbClr val="000000"/>
              </a:buClr>
              <a:buSzPts val="1400"/>
              <a:buFont typeface="Arial" panose="020B0604020202020204" pitchFamily="34" charset="0"/>
              <a:buChar char="•"/>
              <a:tabLst/>
              <a:defRPr/>
            </a:pPr>
            <a:r>
              <a:rPr lang="en-GB" sz="1800" b="1" dirty="0">
                <a:latin typeface="Calibri"/>
                <a:ea typeface="Calibri"/>
                <a:cs typeface="Calibri"/>
                <a:sym typeface="Calibri"/>
              </a:rPr>
              <a:t>BEFORE</a:t>
            </a:r>
            <a:r>
              <a:rPr lang="en-GB" sz="1800" b="0" dirty="0">
                <a:latin typeface="Calibri"/>
                <a:ea typeface="Calibri"/>
                <a:cs typeface="Calibri"/>
                <a:sym typeface="Calibri"/>
              </a:rPr>
              <a:t> showing the definition, ask if anyone can explain what community engagement and accountability means to them in their work or sector</a:t>
            </a:r>
          </a:p>
          <a:p>
            <a:pPr marL="285750" marR="0" lvl="0" indent="-285750" algn="l" defTabSz="914400" rtl="0" eaLnBrk="1" fontAlgn="auto" latinLnBrk="0" hangingPunct="1">
              <a:lnSpc>
                <a:spcPct val="100000"/>
              </a:lnSpc>
              <a:spcBef>
                <a:spcPts val="542"/>
              </a:spcBef>
              <a:spcAft>
                <a:spcPts val="0"/>
              </a:spcAft>
              <a:buClr>
                <a:srgbClr val="000000"/>
              </a:buClr>
              <a:buSzPts val="1400"/>
              <a:buFont typeface="Arial" panose="020B0604020202020204" pitchFamily="34" charset="0"/>
              <a:buChar char="•"/>
              <a:tabLst/>
              <a:defRPr/>
            </a:pPr>
            <a:endParaRPr lang="en-GB" sz="1800" b="0" dirty="0">
              <a:latin typeface="Calibri"/>
              <a:cs typeface="Calibri"/>
              <a:sym typeface="Calibri"/>
            </a:endParaRPr>
          </a:p>
          <a:p>
            <a:pPr marL="285750" marR="0" lvl="0" indent="-285750" algn="l" defTabSz="914400" rtl="0" eaLnBrk="1" fontAlgn="auto" latinLnBrk="0" hangingPunct="1">
              <a:lnSpc>
                <a:spcPct val="100000"/>
              </a:lnSpc>
              <a:spcBef>
                <a:spcPts val="542"/>
              </a:spcBef>
              <a:spcAft>
                <a:spcPts val="0"/>
              </a:spcAft>
              <a:buClr>
                <a:srgbClr val="000000"/>
              </a:buClr>
              <a:buSzPts val="1400"/>
              <a:buFont typeface="Arial" panose="020B0604020202020204" pitchFamily="34" charset="0"/>
              <a:buChar char="•"/>
              <a:tabLst/>
              <a:defRPr/>
            </a:pPr>
            <a:r>
              <a:rPr lang="en-GB" dirty="0"/>
              <a:t>Show the diagram on the slide, which presents the four core community engagement and accountability approaches, and how they can help us be accountable to the people we serve.</a:t>
            </a:r>
          </a:p>
          <a:p>
            <a:pPr marL="285750" marR="0" lvl="0" indent="-285750" algn="l" defTabSz="914400" rtl="0" eaLnBrk="1" fontAlgn="auto" latinLnBrk="0" hangingPunct="1">
              <a:lnSpc>
                <a:spcPct val="100000"/>
              </a:lnSpc>
              <a:spcBef>
                <a:spcPts val="542"/>
              </a:spcBef>
              <a:spcAft>
                <a:spcPts val="0"/>
              </a:spcAft>
              <a:buClr>
                <a:srgbClr val="000000"/>
              </a:buClr>
              <a:buSzPts val="1400"/>
              <a:buFont typeface="Arial" panose="020B0604020202020204" pitchFamily="34" charset="0"/>
              <a:buChar char="•"/>
              <a:tabLst/>
              <a:defRPr/>
            </a:pPr>
            <a:endParaRPr lang="en-GB" dirty="0"/>
          </a:p>
          <a:p>
            <a:pPr marL="285750" marR="0" lvl="0" indent="-285750" algn="l" defTabSz="914400" rtl="0" eaLnBrk="1" fontAlgn="auto" latinLnBrk="0" hangingPunct="1">
              <a:lnSpc>
                <a:spcPct val="100000"/>
              </a:lnSpc>
              <a:spcBef>
                <a:spcPts val="542"/>
              </a:spcBef>
              <a:spcAft>
                <a:spcPts val="0"/>
              </a:spcAft>
              <a:buClr>
                <a:srgbClr val="000000"/>
              </a:buClr>
              <a:buSzPts val="1400"/>
              <a:buFont typeface="Arial" panose="020B0604020202020204" pitchFamily="34" charset="0"/>
              <a:buChar char="•"/>
              <a:tabLst/>
              <a:defRPr/>
            </a:pPr>
            <a:r>
              <a:rPr lang="en-GB" dirty="0"/>
              <a:t>Read the full definition of CEA from the CEA Guide:</a:t>
            </a:r>
          </a:p>
          <a:p>
            <a:pPr marL="742950" marR="0" lvl="1" indent="-285750" algn="l" defTabSz="914400" rtl="0" eaLnBrk="1" fontAlgn="auto" latinLnBrk="0" hangingPunct="1">
              <a:lnSpc>
                <a:spcPct val="100000"/>
              </a:lnSpc>
              <a:spcBef>
                <a:spcPts val="542"/>
              </a:spcBef>
              <a:spcAft>
                <a:spcPts val="0"/>
              </a:spcAft>
              <a:buClr>
                <a:srgbClr val="000000"/>
              </a:buClr>
              <a:buSzPts val="1400"/>
              <a:buFont typeface="Arial" panose="020B0604020202020204" pitchFamily="34" charset="0"/>
              <a:buChar char="•"/>
              <a:tabLst/>
              <a:defRPr/>
            </a:pPr>
            <a:r>
              <a:rPr lang="en-GB" sz="1804" b="0" i="0" u="none" strike="noStrike" cap="none" dirty="0">
                <a:solidFill>
                  <a:schemeClr val="dk1"/>
                </a:solidFill>
                <a:effectLst/>
                <a:latin typeface="Calibri"/>
                <a:ea typeface="Calibri"/>
                <a:cs typeface="Calibri"/>
                <a:sym typeface="Calibri"/>
              </a:rPr>
              <a:t>Community engagement and accountability is a way of working that recognises and values all community members as equal partners, whose diverse needs, priorities, and preferences guide everything we do. We achieve this by integrating meaningful community participation, open and honest communication, and mechanisms to listen to and act on feedback, within our programmes and operations. Evidence, experience, and common sense tells us when we truly engage communities and they play an active role in designing and managing programmes and operations, the outcomes are more effective, sustainable, and of a higher quality.</a:t>
            </a:r>
          </a:p>
          <a:p>
            <a:pPr marL="742950" marR="0" lvl="1" indent="-285750" algn="l" defTabSz="914400" rtl="0" eaLnBrk="1" fontAlgn="auto" latinLnBrk="0" hangingPunct="1">
              <a:lnSpc>
                <a:spcPct val="100000"/>
              </a:lnSpc>
              <a:spcBef>
                <a:spcPts val="542"/>
              </a:spcBef>
              <a:spcAft>
                <a:spcPts val="0"/>
              </a:spcAft>
              <a:buClr>
                <a:srgbClr val="000000"/>
              </a:buClr>
              <a:buSzPts val="1400"/>
              <a:buFont typeface="Arial" panose="020B0604020202020204" pitchFamily="34" charset="0"/>
              <a:buChar char="•"/>
              <a:tabLst/>
              <a:defRPr/>
            </a:pPr>
            <a:endParaRPr lang="en-GB" sz="1804" b="0" i="0" u="none" strike="noStrike" cap="none" dirty="0">
              <a:solidFill>
                <a:schemeClr val="dk1"/>
              </a:solidFill>
              <a:effectLst/>
              <a:latin typeface="Calibri"/>
              <a:ea typeface="Calibri"/>
              <a:cs typeface="Calibri"/>
              <a:sym typeface="Calibri"/>
            </a:endParaRPr>
          </a:p>
          <a:p>
            <a:pPr marL="742950" marR="0" lvl="1" indent="-285750" algn="l" defTabSz="914400" rtl="0" eaLnBrk="1" fontAlgn="auto" latinLnBrk="0" hangingPunct="1">
              <a:lnSpc>
                <a:spcPct val="100000"/>
              </a:lnSpc>
              <a:spcBef>
                <a:spcPts val="542"/>
              </a:spcBef>
              <a:spcAft>
                <a:spcPts val="0"/>
              </a:spcAft>
              <a:buClr>
                <a:srgbClr val="000000"/>
              </a:buClr>
              <a:buSzPts val="1400"/>
              <a:buFont typeface="Arial" panose="020B0604020202020204" pitchFamily="34" charset="0"/>
              <a:buChar char="•"/>
              <a:tabLst/>
              <a:defRPr/>
            </a:pPr>
            <a:r>
              <a:rPr lang="en-GB" sz="1804" b="0" i="0" u="none" strike="noStrike" cap="none" dirty="0">
                <a:solidFill>
                  <a:schemeClr val="dk1"/>
                </a:solidFill>
                <a:effectLst/>
                <a:latin typeface="Calibri"/>
                <a:ea typeface="Calibri"/>
                <a:cs typeface="Calibri"/>
                <a:sym typeface="Calibri"/>
              </a:rPr>
              <a:t>Explain:</a:t>
            </a:r>
          </a:p>
          <a:p>
            <a:pPr marL="1200150" marR="0" lvl="2" indent="-285750" algn="l" defTabSz="914400" rtl="0" eaLnBrk="1" fontAlgn="auto" latinLnBrk="0" hangingPunct="1">
              <a:lnSpc>
                <a:spcPct val="100000"/>
              </a:lnSpc>
              <a:spcBef>
                <a:spcPts val="542"/>
              </a:spcBef>
              <a:spcAft>
                <a:spcPts val="0"/>
              </a:spcAft>
              <a:buClr>
                <a:srgbClr val="000000"/>
              </a:buClr>
              <a:buSzPts val="1400"/>
              <a:buFont typeface="Arial" panose="020B0604020202020204" pitchFamily="34" charset="0"/>
              <a:buChar char="•"/>
              <a:tabLst/>
              <a:defRPr/>
            </a:pPr>
            <a:r>
              <a:rPr lang="en-GB" sz="2000" b="1" i="0" u="none" strike="noStrike" cap="none" dirty="0">
                <a:solidFill>
                  <a:schemeClr val="dk1"/>
                </a:solidFill>
                <a:effectLst/>
                <a:latin typeface="Calibri"/>
                <a:ea typeface="Calibri"/>
                <a:cs typeface="Calibri"/>
                <a:sym typeface="Calibri"/>
              </a:rPr>
              <a:t>Participation</a:t>
            </a:r>
            <a:r>
              <a:rPr lang="en-GB" sz="2000" b="0" i="0" u="none" strike="noStrike" cap="none" dirty="0">
                <a:solidFill>
                  <a:schemeClr val="dk1"/>
                </a:solidFill>
                <a:effectLst/>
                <a:latin typeface="Calibri"/>
                <a:ea typeface="Calibri"/>
                <a:cs typeface="Calibri"/>
                <a:sym typeface="Calibri"/>
              </a:rPr>
              <a:t> is </a:t>
            </a:r>
            <a:r>
              <a:rPr lang="en-GB" sz="2000" b="0" dirty="0">
                <a:latin typeface="Calibri"/>
                <a:ea typeface="Calibri"/>
                <a:cs typeface="Calibri"/>
                <a:sym typeface="Calibri"/>
              </a:rPr>
              <a:t>is </a:t>
            </a:r>
            <a:r>
              <a:rPr lang="en-GB" sz="2000" b="0" dirty="0">
                <a:latin typeface="Calibri"/>
                <a:cs typeface="Calibri"/>
                <a:sym typeface="Calibri"/>
              </a:rPr>
              <a:t>about making decisions together with the community about how programmes and operations are designed, managed and implemented and where possible we support communities to lead and shape their own solutions and changes, on their own terms</a:t>
            </a:r>
          </a:p>
          <a:p>
            <a:pPr marL="1200150" marR="0" lvl="2" indent="-285750" algn="l" defTabSz="914400" rtl="0" eaLnBrk="1" fontAlgn="auto" latinLnBrk="0" hangingPunct="1">
              <a:lnSpc>
                <a:spcPct val="100000"/>
              </a:lnSpc>
              <a:spcBef>
                <a:spcPts val="542"/>
              </a:spcBef>
              <a:spcAft>
                <a:spcPts val="0"/>
              </a:spcAft>
              <a:buClr>
                <a:srgbClr val="000000"/>
              </a:buClr>
              <a:buSzPts val="1400"/>
              <a:buFont typeface="Arial" panose="020B0604020202020204" pitchFamily="34" charset="0"/>
              <a:buChar char="•"/>
              <a:tabLst/>
              <a:defRPr/>
            </a:pPr>
            <a:endParaRPr lang="en-GB" sz="2000" b="0" dirty="0">
              <a:latin typeface="Calibri"/>
              <a:cs typeface="Calibri"/>
              <a:sym typeface="Calibri"/>
            </a:endParaRPr>
          </a:p>
          <a:p>
            <a:pPr marL="1200150" marR="0" lvl="2" indent="-285750" algn="l" defTabSz="914400" rtl="0" eaLnBrk="1" fontAlgn="auto" latinLnBrk="0" hangingPunct="1">
              <a:lnSpc>
                <a:spcPct val="100000"/>
              </a:lnSpc>
              <a:spcBef>
                <a:spcPts val="542"/>
              </a:spcBef>
              <a:spcAft>
                <a:spcPts val="0"/>
              </a:spcAft>
              <a:buClr>
                <a:srgbClr val="000000"/>
              </a:buClr>
              <a:buSzPts val="1400"/>
              <a:buFont typeface="Arial" panose="020B0604020202020204" pitchFamily="34" charset="0"/>
              <a:buChar char="•"/>
              <a:tabLst/>
              <a:defRPr/>
            </a:pPr>
            <a:r>
              <a:rPr lang="en-GB" sz="2000" b="1" dirty="0">
                <a:solidFill>
                  <a:schemeClr val="dk1"/>
                </a:solidFill>
                <a:latin typeface="Calibri"/>
                <a:cs typeface="Calibri"/>
                <a:sym typeface="Calibri"/>
              </a:rPr>
              <a:t>Open, honest </a:t>
            </a:r>
            <a:r>
              <a:rPr lang="en-GB" sz="2000" b="1" dirty="0">
                <a:latin typeface="Calibri"/>
                <a:cs typeface="Calibri"/>
                <a:sym typeface="Calibri"/>
              </a:rPr>
              <a:t>regular communication </a:t>
            </a:r>
            <a:r>
              <a:rPr lang="en-GB" sz="2000" b="0" dirty="0">
                <a:latin typeface="Calibri"/>
                <a:cs typeface="Calibri"/>
                <a:sym typeface="Calibri"/>
              </a:rPr>
              <a:t>is about ensuring communities understand who we are and what we are doing in their community and have the information they need to make decisions and take action to protect and improve their lives, communities, and health</a:t>
            </a:r>
          </a:p>
          <a:p>
            <a:pPr marL="1200150" marR="0" lvl="2" indent="-285750" algn="l" defTabSz="914400" rtl="0" eaLnBrk="1" fontAlgn="auto" latinLnBrk="0" hangingPunct="1">
              <a:lnSpc>
                <a:spcPct val="100000"/>
              </a:lnSpc>
              <a:spcBef>
                <a:spcPts val="542"/>
              </a:spcBef>
              <a:spcAft>
                <a:spcPts val="0"/>
              </a:spcAft>
              <a:buClr>
                <a:srgbClr val="000000"/>
              </a:buClr>
              <a:buSzPts val="1400"/>
              <a:buFont typeface="Arial" panose="020B0604020202020204" pitchFamily="34" charset="0"/>
              <a:buChar char="•"/>
              <a:tabLst/>
              <a:defRPr/>
            </a:pPr>
            <a:endParaRPr lang="en-GB" sz="2000" b="0" dirty="0">
              <a:latin typeface="Calibri"/>
              <a:cs typeface="Calibri"/>
              <a:sym typeface="Calibri"/>
            </a:endParaRPr>
          </a:p>
          <a:p>
            <a:pPr marL="1200150" marR="0" lvl="2" indent="-285750" algn="l" defTabSz="914400" rtl="0" eaLnBrk="1" fontAlgn="auto" latinLnBrk="0" hangingPunct="1">
              <a:lnSpc>
                <a:spcPct val="100000"/>
              </a:lnSpc>
              <a:spcBef>
                <a:spcPts val="542"/>
              </a:spcBef>
              <a:spcAft>
                <a:spcPts val="0"/>
              </a:spcAft>
              <a:buClr>
                <a:srgbClr val="000000"/>
              </a:buClr>
              <a:buSzPts val="1400"/>
              <a:buFont typeface="Arial" panose="020B0604020202020204" pitchFamily="34" charset="0"/>
              <a:buChar char="•"/>
              <a:tabLst/>
              <a:defRPr/>
            </a:pPr>
            <a:r>
              <a:rPr lang="en-GB" sz="2000" b="1" dirty="0">
                <a:latin typeface="Calibri"/>
                <a:cs typeface="Calibri"/>
                <a:sym typeface="Calibri"/>
              </a:rPr>
              <a:t>Feedback mechanisms </a:t>
            </a:r>
            <a:r>
              <a:rPr lang="en-GB" sz="2000" b="0" dirty="0">
                <a:latin typeface="Calibri"/>
                <a:cs typeface="Calibri"/>
                <a:sym typeface="Calibri"/>
              </a:rPr>
              <a:t>support us to receive, analyse, respond to, and act on, community questions, complaints, requests, suggestions, beliefs, rumours and praise. This can be about the </a:t>
            </a:r>
            <a:r>
              <a:rPr lang="en-GB" sz="2000" b="0" i="0" u="none" strike="noStrike" cap="none" dirty="0">
                <a:solidFill>
                  <a:schemeClr val="dk1"/>
                </a:solidFill>
                <a:effectLst/>
                <a:latin typeface="Calibri"/>
                <a:ea typeface="Calibri"/>
                <a:cs typeface="Calibri"/>
                <a:sym typeface="Calibri"/>
              </a:rPr>
              <a:t>services and support we provide, beliefs about a specific topic or issue related to our work (for example a public health concern), or about the behaviour and conduct of our staff and volunteers</a:t>
            </a:r>
          </a:p>
          <a:p>
            <a:pPr marL="1200150" marR="0" lvl="2" indent="-285750" algn="l" defTabSz="914400" rtl="0" eaLnBrk="1" fontAlgn="auto" latinLnBrk="0" hangingPunct="1">
              <a:lnSpc>
                <a:spcPct val="100000"/>
              </a:lnSpc>
              <a:spcBef>
                <a:spcPts val="542"/>
              </a:spcBef>
              <a:spcAft>
                <a:spcPts val="0"/>
              </a:spcAft>
              <a:buClr>
                <a:srgbClr val="000000"/>
              </a:buClr>
              <a:buSzPts val="1400"/>
              <a:buFont typeface="Arial" panose="020B0604020202020204" pitchFamily="34" charset="0"/>
              <a:buChar char="•"/>
              <a:tabLst/>
              <a:defRPr/>
            </a:pPr>
            <a:endParaRPr lang="en-GB" sz="2000" b="0" i="0" u="none" strike="noStrike" cap="none" dirty="0">
              <a:solidFill>
                <a:schemeClr val="dk1"/>
              </a:solidFill>
              <a:effectLst/>
              <a:latin typeface="Calibri"/>
              <a:ea typeface="Calibri"/>
              <a:cs typeface="Calibri"/>
              <a:sym typeface="Calibri"/>
            </a:endParaRPr>
          </a:p>
          <a:p>
            <a:pPr marL="1200150" marR="0" lvl="2" indent="-285750" algn="l" defTabSz="914400" rtl="0" eaLnBrk="1" fontAlgn="auto" latinLnBrk="0" hangingPunct="1">
              <a:lnSpc>
                <a:spcPct val="100000"/>
              </a:lnSpc>
              <a:spcBef>
                <a:spcPts val="542"/>
              </a:spcBef>
              <a:spcAft>
                <a:spcPts val="0"/>
              </a:spcAft>
              <a:buClr>
                <a:srgbClr val="000000"/>
              </a:buClr>
              <a:buSzPts val="1400"/>
              <a:buFont typeface="Arial" panose="020B0604020202020204" pitchFamily="34" charset="0"/>
              <a:buChar char="•"/>
              <a:tabLst/>
              <a:defRPr/>
            </a:pPr>
            <a:r>
              <a:rPr lang="en-GB" sz="2000" b="1" i="0" u="none" strike="noStrike" cap="none" dirty="0">
                <a:solidFill>
                  <a:schemeClr val="dk1"/>
                </a:solidFill>
                <a:effectLst/>
                <a:latin typeface="Calibri"/>
                <a:ea typeface="Calibri"/>
                <a:cs typeface="Calibri"/>
                <a:sym typeface="Calibri"/>
              </a:rPr>
              <a:t>Community understanding </a:t>
            </a:r>
            <a:r>
              <a:rPr lang="en-GB" sz="2000" b="0" i="0" u="none" strike="noStrike" cap="none" dirty="0">
                <a:solidFill>
                  <a:schemeClr val="dk1"/>
                </a:solidFill>
                <a:effectLst/>
                <a:latin typeface="Calibri"/>
                <a:ea typeface="Calibri"/>
                <a:cs typeface="Calibri"/>
                <a:sym typeface="Calibri"/>
              </a:rPr>
              <a:t>is about ensuring we </a:t>
            </a:r>
            <a:r>
              <a:rPr lang="en-GB" sz="2000" dirty="0"/>
              <a:t>understand the communities we are working with, including the situation they live in and their needs, priorities, opinions and capacities – and the wider social, cultural, political, economic and environmental influences that affect their lives.</a:t>
            </a:r>
          </a:p>
          <a:p>
            <a:pPr marL="1200150" marR="0" lvl="2" indent="-285750" algn="l" defTabSz="914400" rtl="0" eaLnBrk="1" fontAlgn="auto" latinLnBrk="0" hangingPunct="1">
              <a:lnSpc>
                <a:spcPct val="100000"/>
              </a:lnSpc>
              <a:spcBef>
                <a:spcPts val="542"/>
              </a:spcBef>
              <a:spcAft>
                <a:spcPts val="0"/>
              </a:spcAft>
              <a:buClr>
                <a:srgbClr val="000000"/>
              </a:buClr>
              <a:buSzPts val="1400"/>
              <a:buFont typeface="Arial" panose="020B0604020202020204" pitchFamily="34" charset="0"/>
              <a:buChar char="•"/>
              <a:tabLst/>
              <a:defRPr/>
            </a:pPr>
            <a:endParaRPr lang="en-GB" sz="2000" dirty="0"/>
          </a:p>
          <a:p>
            <a:pPr marL="1200150" marR="0" lvl="2" indent="-285750" algn="l" defTabSz="914400" rtl="0" eaLnBrk="1" fontAlgn="auto" latinLnBrk="0" hangingPunct="1">
              <a:lnSpc>
                <a:spcPct val="100000"/>
              </a:lnSpc>
              <a:spcBef>
                <a:spcPts val="542"/>
              </a:spcBef>
              <a:spcAft>
                <a:spcPts val="0"/>
              </a:spcAft>
              <a:buClr>
                <a:srgbClr val="000000"/>
              </a:buClr>
              <a:buSzPts val="1400"/>
              <a:buFont typeface="Arial" panose="020B0604020202020204" pitchFamily="34" charset="0"/>
              <a:buChar char="•"/>
              <a:tabLst/>
              <a:defRPr/>
            </a:pPr>
            <a:r>
              <a:rPr lang="en-GB" sz="2000" b="1" dirty="0">
                <a:latin typeface="Calibri"/>
                <a:ea typeface="Calibri"/>
                <a:cs typeface="Calibri"/>
                <a:sym typeface="Calibri"/>
              </a:rPr>
              <a:t>Together </a:t>
            </a:r>
            <a:r>
              <a:rPr lang="en-GB" sz="2000" b="0" dirty="0">
                <a:latin typeface="Calibri"/>
                <a:ea typeface="Calibri"/>
                <a:cs typeface="Calibri"/>
                <a:sym typeface="Calibri"/>
              </a:rPr>
              <a:t>these four core community engagement approaches help us to ensure</a:t>
            </a:r>
          </a:p>
          <a:p>
            <a:pPr marL="1714500" lvl="3" indent="-342900" algn="l" rtl="0">
              <a:lnSpc>
                <a:spcPct val="100000"/>
              </a:lnSpc>
              <a:spcBef>
                <a:spcPts val="540"/>
              </a:spcBef>
              <a:spcAft>
                <a:spcPts val="0"/>
              </a:spcAft>
              <a:buClr>
                <a:schemeClr val="dk1"/>
              </a:buClr>
              <a:buSzPts val="1800"/>
              <a:buFont typeface="Arial"/>
              <a:buChar char="•"/>
            </a:pPr>
            <a:r>
              <a:rPr lang="en-GB" dirty="0"/>
              <a:t>The support we provide is relevant, useful and timely and meet people’s needs</a:t>
            </a:r>
          </a:p>
          <a:p>
            <a:pPr marL="1714500" lvl="3" indent="-342900" algn="l" rtl="0">
              <a:lnSpc>
                <a:spcPct val="100000"/>
              </a:lnSpc>
              <a:spcBef>
                <a:spcPts val="540"/>
              </a:spcBef>
              <a:spcAft>
                <a:spcPts val="0"/>
              </a:spcAft>
              <a:buClr>
                <a:schemeClr val="dk1"/>
              </a:buClr>
              <a:buSzPts val="1800"/>
              <a:buFont typeface="Arial"/>
              <a:buChar char="•"/>
            </a:pPr>
            <a:r>
              <a:rPr lang="en-GB" dirty="0"/>
              <a:t>Our programmes and operations are driven and owned by communities </a:t>
            </a:r>
          </a:p>
          <a:p>
            <a:pPr marL="1714500" lvl="3" indent="-342900" algn="l" rtl="0">
              <a:lnSpc>
                <a:spcPct val="100000"/>
              </a:lnSpc>
              <a:spcBef>
                <a:spcPts val="540"/>
              </a:spcBef>
              <a:spcAft>
                <a:spcPts val="0"/>
              </a:spcAft>
              <a:buClr>
                <a:schemeClr val="dk1"/>
              </a:buClr>
              <a:buSzPts val="1800"/>
              <a:buFont typeface="Arial"/>
              <a:buChar char="•"/>
            </a:pPr>
            <a:r>
              <a:rPr lang="en-GB" dirty="0"/>
              <a:t>That we treat community members with dignity and respect, seeing them as equal partners with valuable knowledge and capacities </a:t>
            </a:r>
          </a:p>
          <a:p>
            <a:pPr marL="1714500" lvl="3" indent="-342900" algn="l" rtl="0">
              <a:lnSpc>
                <a:spcPct val="100000"/>
              </a:lnSpc>
              <a:spcBef>
                <a:spcPts val="540"/>
              </a:spcBef>
              <a:spcAft>
                <a:spcPts val="0"/>
              </a:spcAft>
              <a:buClr>
                <a:schemeClr val="dk1"/>
              </a:buClr>
              <a:buSzPts val="1800"/>
              <a:buFont typeface="Arial"/>
              <a:buChar char="•"/>
            </a:pPr>
            <a:r>
              <a:rPr lang="en-GB" dirty="0"/>
              <a:t>Our interventions do not have negative consequences – such as damaging local markets through aid distributions or fuel tensions between different groups</a:t>
            </a:r>
            <a:endParaRPr lang="en-GB" sz="2000" b="0" dirty="0">
              <a:latin typeface="Calibri"/>
              <a:ea typeface="Calibri"/>
              <a:cs typeface="Calibri"/>
              <a:sym typeface="Calibri"/>
            </a:endParaRPr>
          </a:p>
          <a:p>
            <a:pPr marL="342900" lvl="0" indent="-215900" algn="l" rtl="0">
              <a:lnSpc>
                <a:spcPct val="100000"/>
              </a:lnSpc>
              <a:spcBef>
                <a:spcPts val="1000"/>
              </a:spcBef>
              <a:spcAft>
                <a:spcPts val="0"/>
              </a:spcAft>
              <a:buClr>
                <a:schemeClr val="dk1"/>
              </a:buClr>
              <a:buSzPts val="2000"/>
              <a:buFont typeface="Arial"/>
              <a:buNone/>
            </a:pPr>
            <a:endParaRPr lang="en-GB" sz="2000" b="0" dirty="0">
              <a:latin typeface="Calibri"/>
              <a:ea typeface="Calibri"/>
              <a:cs typeface="Calibri"/>
              <a:sym typeface="Calibri"/>
            </a:endParaRPr>
          </a:p>
          <a:p>
            <a:pPr marL="342900" lvl="0" indent="-342900" algn="l" rtl="0">
              <a:lnSpc>
                <a:spcPct val="100000"/>
              </a:lnSpc>
              <a:spcBef>
                <a:spcPts val="1000"/>
              </a:spcBef>
              <a:spcAft>
                <a:spcPts val="0"/>
              </a:spcAft>
              <a:buClr>
                <a:schemeClr val="dk1"/>
              </a:buClr>
              <a:buSzPts val="2000"/>
              <a:buFont typeface="Arial"/>
              <a:buChar char="•"/>
            </a:pPr>
            <a:r>
              <a:rPr lang="en-GB" sz="2000" b="1" dirty="0">
                <a:latin typeface="Calibri"/>
                <a:ea typeface="Calibri"/>
                <a:cs typeface="Calibri"/>
                <a:sym typeface="Calibri"/>
              </a:rPr>
              <a:t>A key point to make is that the Red Cross Red Crescent was started to help communities, so if we are not meeting community needs, preferences and priorities, we are not meeting our own mandate.</a:t>
            </a:r>
            <a:endParaRPr lang="en-GB" b="1" dirty="0"/>
          </a:p>
          <a:p>
            <a:pPr marL="342900" lvl="0" indent="-228282" algn="l" rtl="0">
              <a:lnSpc>
                <a:spcPct val="100000"/>
              </a:lnSpc>
              <a:spcBef>
                <a:spcPts val="542"/>
              </a:spcBef>
              <a:spcAft>
                <a:spcPts val="0"/>
              </a:spcAft>
              <a:buClr>
                <a:schemeClr val="dk1"/>
              </a:buClr>
              <a:buSzPts val="1805"/>
              <a:buFont typeface="Arial"/>
              <a:buNone/>
            </a:pPr>
            <a:endParaRPr dirty="0"/>
          </a:p>
        </p:txBody>
      </p:sp>
      <p:sp>
        <p:nvSpPr>
          <p:cNvPr id="677" name="Google Shape;677;p2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8</a:t>
            </a:fld>
            <a:endParaRPr/>
          </a:p>
        </p:txBody>
      </p:sp>
    </p:spTree>
    <p:extLst>
      <p:ext uri="{BB962C8B-B14F-4D97-AF65-F5344CB8AC3E}">
        <p14:creationId xmlns:p14="http://schemas.microsoft.com/office/powerpoint/2010/main" val="3939806878"/>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83"/>
        <p:cNvGrpSpPr/>
        <p:nvPr/>
      </p:nvGrpSpPr>
      <p:grpSpPr>
        <a:xfrm>
          <a:off x="0" y="0"/>
          <a:ext cx="0" cy="0"/>
          <a:chOff x="0" y="0"/>
          <a:chExt cx="0" cy="0"/>
        </a:xfrm>
      </p:grpSpPr>
      <p:sp>
        <p:nvSpPr>
          <p:cNvPr id="484" name="Google Shape;484;p23:notes"/>
          <p:cNvSpPr>
            <a:spLocks noGrp="1" noRot="1" noChangeAspect="1"/>
          </p:cNvSpPr>
          <p:nvPr>
            <p:ph type="sldImg" idx="2"/>
          </p:nvPr>
        </p:nvSpPr>
        <p:spPr>
          <a:xfrm>
            <a:off x="358775" y="1241425"/>
            <a:ext cx="5951538" cy="334962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85" name="Google Shape;485;p23:notes"/>
          <p:cNvSpPr txBox="1">
            <a:spLocks noGrp="1"/>
          </p:cNvSpPr>
          <p:nvPr>
            <p:ph type="body" idx="1"/>
          </p:nvPr>
        </p:nvSpPr>
        <p:spPr>
          <a:xfrm>
            <a:off x="666909" y="4777194"/>
            <a:ext cx="5335270" cy="3908614"/>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sz="1800" b="1" dirty="0">
                <a:latin typeface="Calibri"/>
                <a:ea typeface="Calibri"/>
                <a:cs typeface="Calibri"/>
                <a:sym typeface="Calibri"/>
              </a:rPr>
              <a:t>FACILITATOR NOTES</a:t>
            </a:r>
            <a:endParaRPr lang="en-GB" sz="1800" b="1" dirty="0">
              <a:latin typeface="Calibri"/>
              <a:cs typeface="Calibri"/>
              <a:sym typeface="Calibri"/>
            </a:endParaRPr>
          </a:p>
          <a:p>
            <a:pPr marL="0" lvl="0" indent="0" algn="l" rtl="0">
              <a:spcBef>
                <a:spcPts val="900"/>
              </a:spcBef>
              <a:spcAft>
                <a:spcPts val="0"/>
              </a:spcAft>
              <a:buNone/>
            </a:pPr>
            <a:endParaRPr sz="1800" dirty="0"/>
          </a:p>
          <a:p>
            <a:pPr marL="0" lvl="0" indent="0" algn="l" rtl="0">
              <a:spcBef>
                <a:spcPts val="900"/>
              </a:spcBef>
              <a:spcAft>
                <a:spcPts val="0"/>
              </a:spcAft>
              <a:buNone/>
            </a:pPr>
            <a:r>
              <a:rPr lang="en-GB" sz="1800" b="1" dirty="0"/>
              <a:t>An example from the Movement and CEA Guide on how the Ebola response acted on some of the feedback collected through the feedback mechanism. This can be exchanged for examples from your National Society or region</a:t>
            </a:r>
          </a:p>
          <a:p>
            <a:pPr marL="0" lvl="0" indent="0" algn="l" rtl="0">
              <a:spcBef>
                <a:spcPts val="900"/>
              </a:spcBef>
              <a:spcAft>
                <a:spcPts val="0"/>
              </a:spcAft>
              <a:buNone/>
            </a:pPr>
            <a:endParaRPr lang="en-GB" sz="1800" dirty="0"/>
          </a:p>
          <a:p>
            <a:pPr marL="0" lvl="0" indent="0" algn="l" rtl="0">
              <a:spcBef>
                <a:spcPts val="900"/>
              </a:spcBef>
              <a:spcAft>
                <a:spcPts val="0"/>
              </a:spcAft>
              <a:buNone/>
            </a:pPr>
            <a:r>
              <a:rPr lang="en-GB" sz="1800" b="1" dirty="0"/>
              <a:t>Move to use transparent body bags in Ebola</a:t>
            </a:r>
          </a:p>
          <a:p>
            <a:pPr marL="0" marR="0" lvl="0" indent="0" algn="l" defTabSz="914400" rtl="0" eaLnBrk="0" fontAlgn="base" latinLnBrk="0" hangingPunct="0">
              <a:lnSpc>
                <a:spcPct val="100000"/>
              </a:lnSpc>
              <a:spcBef>
                <a:spcPct val="30000"/>
              </a:spcBef>
              <a:spcAft>
                <a:spcPct val="0"/>
              </a:spcAft>
              <a:buClrTx/>
              <a:buSzTx/>
              <a:buFontTx/>
              <a:buNone/>
              <a:tabLst/>
              <a:defRPr/>
            </a:pPr>
            <a:r>
              <a:rPr lang="en-US" sz="1805" kern="1200" dirty="0">
                <a:solidFill>
                  <a:schemeClr val="tx1"/>
                </a:solidFill>
                <a:effectLst/>
                <a:latin typeface="+mn-lt"/>
                <a:ea typeface="+mn-ea"/>
                <a:cs typeface="+mn-cs"/>
              </a:rPr>
              <a:t>Feedback collected through the feedback mechanism (discussed earlier in this session) showed </a:t>
            </a:r>
            <a:r>
              <a:rPr lang="en-GB" sz="1800" b="0" i="0" u="none" strike="noStrike" cap="none" dirty="0">
                <a:solidFill>
                  <a:schemeClr val="dk1"/>
                </a:solidFill>
                <a:effectLst/>
                <a:latin typeface="+mn-lt"/>
                <a:ea typeface="Calibri"/>
                <a:cs typeface="Calibri"/>
                <a:sym typeface="Calibri"/>
              </a:rPr>
              <a:t>a high number of negative feedback comments and questions about the safe and dignified burial process. </a:t>
            </a:r>
            <a:r>
              <a:rPr lang="en-US" sz="1805" b="0" i="0" u="none" strike="noStrike" kern="1200" cap="none" dirty="0">
                <a:solidFill>
                  <a:schemeClr val="tx1"/>
                </a:solidFill>
                <a:effectLst/>
                <a:latin typeface="+mn-lt"/>
                <a:ea typeface="+mn-ea"/>
                <a:cs typeface="+mn-cs"/>
                <a:sym typeface="Calibri"/>
              </a:rPr>
              <a:t>B</a:t>
            </a:r>
            <a:r>
              <a:rPr lang="en-US" sz="1805" kern="1200" dirty="0">
                <a:solidFill>
                  <a:schemeClr val="tx1"/>
                </a:solidFill>
                <a:effectLst/>
                <a:latin typeface="+mn-lt"/>
                <a:ea typeface="+mn-ea"/>
                <a:cs typeface="+mn-cs"/>
              </a:rPr>
              <a:t>eliefs included that people thought that family members who had died from Ebola were having their organs harvested and the bags filled with rocks or dirt – this belief was being driven in part by the fact that they could not see their loved one inside the body bag. The Red Cross Ebola operations team discussed what they could do to address this belief and came up with the idea of using body bags with transparent windows to give </a:t>
            </a:r>
            <a:r>
              <a:rPr lang="en-GB" sz="1805" b="0" i="0" kern="1200" dirty="0">
                <a:solidFill>
                  <a:schemeClr val="tx1"/>
                </a:solidFill>
                <a:effectLst/>
                <a:latin typeface="+mn-lt"/>
                <a:ea typeface="+mn-ea"/>
                <a:cs typeface="+mn-cs"/>
              </a:rPr>
              <a:t>family members visual confirmation that their loved one was in the body bag. This helped to build trust and acceptance for the SDB process and reduce attacks on SDB teams. </a:t>
            </a:r>
          </a:p>
          <a:p>
            <a:pPr marL="0"/>
            <a:endParaRPr lang="en-GB" sz="1805" b="0" i="0" kern="1200" dirty="0">
              <a:solidFill>
                <a:schemeClr val="tx1"/>
              </a:solidFill>
              <a:effectLst/>
              <a:latin typeface="+mn-lt"/>
              <a:ea typeface="+mn-ea"/>
              <a:cs typeface="+mn-cs"/>
            </a:endParaRPr>
          </a:p>
          <a:p>
            <a:pPr marL="0" marR="0" lvl="0" indent="0" algn="l" defTabSz="914400" rtl="0" eaLnBrk="0" fontAlgn="base" latinLnBrk="0" hangingPunct="0">
              <a:lnSpc>
                <a:spcPct val="100000"/>
              </a:lnSpc>
              <a:spcBef>
                <a:spcPct val="30000"/>
              </a:spcBef>
              <a:spcAft>
                <a:spcPct val="0"/>
              </a:spcAft>
              <a:buClrTx/>
              <a:buSzTx/>
              <a:buFontTx/>
              <a:buNone/>
              <a:tabLst/>
              <a:defRPr/>
            </a:pPr>
            <a:r>
              <a:rPr lang="en-GB" sz="1800" b="0" i="0" u="none" strike="noStrike" cap="none" dirty="0">
                <a:solidFill>
                  <a:schemeClr val="dk1"/>
                </a:solidFill>
                <a:effectLst/>
                <a:latin typeface="+mn-lt"/>
                <a:ea typeface="Calibri"/>
                <a:cs typeface="Calibri"/>
                <a:sym typeface="Calibri"/>
              </a:rPr>
              <a:t>Fears of the SDB process were also addressed through additional RCCE activities including giving demonstrations of the SDB process in communities, explaining SDB and why it helps protect people from infection, and radio shows discussing the topic on local stations and in local languages. As a result, </a:t>
            </a:r>
            <a:r>
              <a:rPr lang="en-US" sz="1800" b="0" i="0" u="none" strike="noStrike" cap="none" dirty="0">
                <a:solidFill>
                  <a:schemeClr val="dk1"/>
                </a:solidFill>
                <a:effectLst/>
                <a:latin typeface="Roboto" panose="02000000000000000000" pitchFamily="2" charset="0"/>
                <a:ea typeface="Roboto" panose="02000000000000000000" pitchFamily="2" charset="0"/>
                <a:cs typeface="Calibri"/>
                <a:sym typeface="Calibri"/>
              </a:rPr>
              <a:t>r</a:t>
            </a:r>
            <a:r>
              <a:rPr lang="en-US" sz="1800" dirty="0">
                <a:latin typeface="Roboto" panose="02000000000000000000" pitchFamily="2" charset="0"/>
                <a:ea typeface="Roboto" panose="02000000000000000000" pitchFamily="2" charset="0"/>
              </a:rPr>
              <a:t>efusals for Red Cross safe and dignified burials (SDB) reduced from 79% at the start of the response to 8%</a:t>
            </a:r>
            <a:endParaRPr lang="en-GB" sz="1805" b="0" i="0" kern="1200" dirty="0">
              <a:solidFill>
                <a:schemeClr val="tx1"/>
              </a:solidFill>
              <a:effectLst/>
              <a:latin typeface="+mn-lt"/>
              <a:ea typeface="+mn-ea"/>
              <a:cs typeface="+mn-cs"/>
            </a:endParaRPr>
          </a:p>
          <a:p>
            <a:pPr marL="0"/>
            <a:endParaRPr lang="en-GB" sz="1805" b="0" i="0" kern="1200" dirty="0">
              <a:solidFill>
                <a:schemeClr val="tx1"/>
              </a:solidFill>
              <a:effectLst/>
              <a:latin typeface="+mn-lt"/>
              <a:ea typeface="+mn-ea"/>
              <a:cs typeface="+mn-cs"/>
            </a:endParaRPr>
          </a:p>
          <a:p>
            <a:pPr marL="0" lvl="0" indent="0" algn="l" rtl="0">
              <a:spcBef>
                <a:spcPts val="900"/>
              </a:spcBef>
              <a:spcAft>
                <a:spcPts val="0"/>
              </a:spcAft>
              <a:buNone/>
            </a:pPr>
            <a:r>
              <a:rPr lang="en-GB" sz="1800" dirty="0"/>
              <a:t>- </a:t>
            </a:r>
            <a:r>
              <a:rPr lang="en-GB" sz="1800" b="1" dirty="0"/>
              <a:t>Ask if anyone has an example they can share of how feedback has been used to improve a response?</a:t>
            </a:r>
            <a:endParaRPr lang="en-GB" sz="1800" dirty="0"/>
          </a:p>
        </p:txBody>
      </p:sp>
      <p:sp>
        <p:nvSpPr>
          <p:cNvPr id="486" name="Google Shape;486;p23:notes"/>
          <p:cNvSpPr txBox="1">
            <a:spLocks noGrp="1"/>
          </p:cNvSpPr>
          <p:nvPr>
            <p:ph type="sldNum" idx="12"/>
          </p:nvPr>
        </p:nvSpPr>
        <p:spPr>
          <a:xfrm>
            <a:off x="3777607" y="9428584"/>
            <a:ext cx="2889938" cy="498055"/>
          </a:xfrm>
          <a:prstGeom prst="rect">
            <a:avLst/>
          </a:prstGeom>
          <a:noFill/>
          <a:ln>
            <a:noFill/>
          </a:ln>
        </p:spPr>
        <p:txBody>
          <a:bodyPr spcFirstLastPara="1" wrap="square" lIns="91425" tIns="45700" rIns="91425" bIns="45700" anchor="b" anchorCtr="0">
            <a:noAutofit/>
          </a:bodyPr>
          <a:lstStyle/>
          <a:p>
            <a:pPr marL="0" marR="0" lvl="0" indent="0" algn="r" defTabSz="914400" rtl="0" eaLnBrk="1" fontAlgn="base" latinLnBrk="0" hangingPunct="1">
              <a:lnSpc>
                <a:spcPct val="100000"/>
              </a:lnSpc>
              <a:spcBef>
                <a:spcPts val="0"/>
              </a:spcBef>
              <a:spcAft>
                <a:spcPts val="0"/>
              </a:spcAft>
              <a:buClrTx/>
              <a:buSzTx/>
              <a:buFontTx/>
              <a:buNone/>
              <a:tabLst/>
              <a:defRPr/>
            </a:pPr>
            <a:fld id="{00000000-1234-1234-1234-123412341234}" type="slidenum">
              <a:rPr kumimoji="0" lang="en-GB" sz="1200" b="0" i="0" u="none" strike="noStrike" kern="1200" cap="none" spc="0" normalizeH="0" baseline="0" noProof="0">
                <a:ln>
                  <a:noFill/>
                </a:ln>
                <a:solidFill>
                  <a:prstClr val="black"/>
                </a:solidFill>
                <a:effectLst/>
                <a:uLnTx/>
                <a:uFillTx/>
                <a:latin typeface="Calibri" panose="020F0502020204030204" pitchFamily="34" charset="0"/>
                <a:ea typeface="+mn-ea"/>
                <a:cs typeface="+mn-cs"/>
              </a:rPr>
              <a:pPr marL="0" marR="0" lvl="0" indent="0" algn="r" defTabSz="914400" rtl="0" eaLnBrk="1" fontAlgn="base" latinLnBrk="0" hangingPunct="1">
                <a:lnSpc>
                  <a:spcPct val="100000"/>
                </a:lnSpc>
                <a:spcBef>
                  <a:spcPts val="0"/>
                </a:spcBef>
                <a:spcAft>
                  <a:spcPts val="0"/>
                </a:spcAft>
                <a:buClrTx/>
                <a:buSzTx/>
                <a:buFontTx/>
                <a:buNone/>
                <a:tabLst/>
                <a:defRPr/>
              </a:pPr>
              <a:t>91</a:t>
            </a:fld>
            <a:endParaRPr kumimoji="0" sz="1200" b="0" i="0" u="none" strike="noStrike" kern="1200" cap="none" spc="0" normalizeH="0" baseline="0" noProof="0">
              <a:ln>
                <a:noFill/>
              </a:ln>
              <a:solidFill>
                <a:prstClr val="black"/>
              </a:solidFill>
              <a:effectLst/>
              <a:uLnTx/>
              <a:uFillTx/>
              <a:latin typeface="Calibri" panose="020F0502020204030204" pitchFamily="34" charset="0"/>
              <a:ea typeface="+mn-ea"/>
              <a:cs typeface="+mn-cs"/>
            </a:endParaRPr>
          </a:p>
        </p:txBody>
      </p:sp>
    </p:spTree>
    <p:extLst>
      <p:ext uri="{BB962C8B-B14F-4D97-AF65-F5344CB8AC3E}">
        <p14:creationId xmlns:p14="http://schemas.microsoft.com/office/powerpoint/2010/main" val="2532386610"/>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50000"/>
              </a:spcBef>
            </a:pPr>
            <a:r>
              <a:rPr lang="en-GB" sz="1800" b="1" dirty="0">
                <a:latin typeface="Calibri" charset="0"/>
                <a:ea typeface="ＭＳ Ｐゴシック" charset="0"/>
              </a:rPr>
              <a:t>FACILITATOR NOTES</a:t>
            </a:r>
          </a:p>
          <a:p>
            <a:pPr>
              <a:spcBef>
                <a:spcPct val="50000"/>
              </a:spcBef>
            </a:pPr>
            <a:endParaRPr lang="en-GB" sz="1800" b="1" dirty="0">
              <a:latin typeface="Calibri" charset="0"/>
              <a:ea typeface="ＭＳ Ｐゴシック" charset="0"/>
            </a:endParaRPr>
          </a:p>
          <a:p>
            <a:pPr marL="285750" indent="-285750">
              <a:spcBef>
                <a:spcPct val="50000"/>
              </a:spcBef>
              <a:buFont typeface="Arial" panose="020B0604020202020204" pitchFamily="34" charset="0"/>
              <a:buChar char="•"/>
            </a:pPr>
            <a:r>
              <a:rPr lang="en-GB" sz="1800" b="0" dirty="0">
                <a:latin typeface="Calibri" charset="0"/>
                <a:ea typeface="ＭＳ Ｐゴシック" charset="0"/>
              </a:rPr>
              <a:t>These are some of the most useful CEA tools that can help you meet minimum action 9 and listen to community feedback and use it to guide the response </a:t>
            </a:r>
          </a:p>
          <a:p>
            <a:pPr marL="285750" indent="-285750">
              <a:spcBef>
                <a:spcPct val="50000"/>
              </a:spcBef>
              <a:buFont typeface="Arial" panose="020B0604020202020204" pitchFamily="34" charset="0"/>
              <a:buChar char="•"/>
            </a:pPr>
            <a:endParaRPr lang="en-GB" sz="1800" b="0" kern="1200" dirty="0">
              <a:solidFill>
                <a:schemeClr val="tx1"/>
              </a:solidFill>
              <a:effectLst/>
              <a:latin typeface="Calibri" charset="0"/>
              <a:ea typeface="ＭＳ Ｐゴシック" charset="0"/>
              <a:cs typeface="+mn-cs"/>
            </a:endParaRPr>
          </a:p>
          <a:p>
            <a:r>
              <a:rPr lang="en-GB" sz="1805" b="1" kern="1200" dirty="0">
                <a:solidFill>
                  <a:schemeClr val="tx1"/>
                </a:solidFill>
                <a:effectLst/>
                <a:latin typeface="+mn-lt"/>
                <a:ea typeface="+mn-ea"/>
                <a:cs typeface="+mn-cs"/>
              </a:rPr>
              <a:t>15 Feedback Kit</a:t>
            </a:r>
          </a:p>
          <a:p>
            <a:r>
              <a:rPr lang="en-GB" sz="1805" kern="1200" dirty="0">
                <a:solidFill>
                  <a:schemeClr val="tx1"/>
                </a:solidFill>
                <a:effectLst/>
                <a:latin typeface="+mn-lt"/>
                <a:ea typeface="+mn-ea"/>
                <a:cs typeface="+mn-cs"/>
              </a:rPr>
              <a:t>Provides the guidance and tools needed to systematically use community feedback to improve programmes, operations and work more broadly. It includes the first steps to setting up a basic feedback mechanism, as well as guidance on how to conduct community perception surveys, how to analyse qualitative feedback comments, how to handle sensitive feedback, and ensure all feedback is handled responsibly. </a:t>
            </a:r>
          </a:p>
          <a:p>
            <a:endParaRPr lang="en-GB" sz="1805" kern="1200" dirty="0">
              <a:solidFill>
                <a:schemeClr val="tx1"/>
              </a:solidFill>
              <a:effectLst/>
              <a:latin typeface="+mn-lt"/>
              <a:ea typeface="+mn-ea"/>
              <a:cs typeface="+mn-cs"/>
            </a:endParaRPr>
          </a:p>
          <a:p>
            <a:r>
              <a:rPr lang="en-GB" sz="1805" b="1" kern="1200" dirty="0">
                <a:solidFill>
                  <a:schemeClr val="tx1"/>
                </a:solidFill>
                <a:effectLst/>
                <a:latin typeface="+mn-lt"/>
                <a:ea typeface="+mn-ea"/>
                <a:cs typeface="+mn-cs"/>
              </a:rPr>
              <a:t>16 FGD Guide</a:t>
            </a:r>
          </a:p>
          <a:p>
            <a:r>
              <a:rPr lang="en-GB" sz="1805" kern="1200" dirty="0">
                <a:solidFill>
                  <a:schemeClr val="tx1"/>
                </a:solidFill>
                <a:effectLst/>
                <a:latin typeface="+mn-lt"/>
                <a:ea typeface="+mn-ea"/>
                <a:cs typeface="+mn-cs"/>
              </a:rPr>
              <a:t>Guidance on running an effective focus group discussion, including organization and roles and responsibilities, plus questions to ask to help plan and monitor community engagement approaches. </a:t>
            </a:r>
          </a:p>
          <a:p>
            <a:endParaRPr lang="en-GB" sz="1805" kern="1200" dirty="0">
              <a:solidFill>
                <a:schemeClr val="tx1"/>
              </a:solidFill>
              <a:effectLst/>
              <a:latin typeface="+mn-lt"/>
              <a:ea typeface="+mn-ea"/>
              <a:cs typeface="+mn-cs"/>
            </a:endParaRPr>
          </a:p>
          <a:p>
            <a:r>
              <a:rPr lang="en-GB" sz="1805" b="1" kern="1200" dirty="0">
                <a:solidFill>
                  <a:schemeClr val="tx1"/>
                </a:solidFill>
                <a:effectLst/>
                <a:latin typeface="+mn-lt"/>
                <a:ea typeface="+mn-ea"/>
                <a:cs typeface="+mn-cs"/>
              </a:rPr>
              <a:t>24 CEA checklists for sectors and roles (in emergency response)</a:t>
            </a:r>
          </a:p>
          <a:p>
            <a:r>
              <a:rPr lang="en-GB" sz="1805" kern="1200" dirty="0">
                <a:solidFill>
                  <a:schemeClr val="tx1"/>
                </a:solidFill>
                <a:effectLst/>
                <a:latin typeface="+mn-lt"/>
                <a:ea typeface="+mn-ea"/>
                <a:cs typeface="+mn-cs"/>
              </a:rPr>
              <a:t>Guidance on the practical actions that staff from different sectors should take to ensure a good level of engagement throughout different stages of an emergency response. These checklists help to identify any gaps or areas where community engagement could be strengthened.</a:t>
            </a:r>
            <a:endParaRPr lang="en-US" sz="1805" b="1" kern="1200" dirty="0">
              <a:solidFill>
                <a:schemeClr val="tx1"/>
              </a:solidFill>
              <a:effectLst/>
              <a:latin typeface="+mn-lt"/>
              <a:ea typeface="+mn-ea"/>
              <a:cs typeface="+mn-cs"/>
            </a:endParaRPr>
          </a:p>
          <a:p>
            <a:endParaRPr lang="en-GB" sz="1805" kern="1200" dirty="0">
              <a:solidFill>
                <a:schemeClr val="tx1"/>
              </a:solidFill>
              <a:effectLst/>
              <a:latin typeface="+mn-lt"/>
              <a:ea typeface="+mn-ea"/>
              <a:cs typeface="+mn-cs"/>
            </a:endParaRPr>
          </a:p>
          <a:p>
            <a:pPr marL="0" marR="0" lvl="0" indent="0" algn="l" defTabSz="914400" rtl="0" eaLnBrk="0" fontAlgn="base" latinLnBrk="0" hangingPunct="0">
              <a:lnSpc>
                <a:spcPct val="100000"/>
              </a:lnSpc>
              <a:spcBef>
                <a:spcPct val="50000"/>
              </a:spcBef>
              <a:spcAft>
                <a:spcPct val="0"/>
              </a:spcAft>
              <a:buClrTx/>
              <a:buSzTx/>
              <a:buFontTx/>
              <a:buNone/>
              <a:tabLst/>
              <a:defRPr/>
            </a:pPr>
            <a:r>
              <a:rPr lang="en-GB" sz="1805" b="1" kern="1200" dirty="0">
                <a:solidFill>
                  <a:schemeClr val="tx1"/>
                </a:solidFill>
                <a:effectLst/>
                <a:latin typeface="+mn-lt"/>
                <a:ea typeface="+mn-ea"/>
                <a:cs typeface="+mn-cs"/>
              </a:rPr>
              <a:t>7 CEA M&amp;E tool</a:t>
            </a:r>
          </a:p>
          <a:p>
            <a:pPr marL="0" marR="0" lvl="0" indent="0" algn="l" defTabSz="914400" rtl="0" eaLnBrk="0" fontAlgn="base" latinLnBrk="0" hangingPunct="0">
              <a:lnSpc>
                <a:spcPct val="100000"/>
              </a:lnSpc>
              <a:spcBef>
                <a:spcPct val="50000"/>
              </a:spcBef>
              <a:spcAft>
                <a:spcPct val="0"/>
              </a:spcAft>
              <a:buClrTx/>
              <a:buSzTx/>
              <a:buFontTx/>
              <a:buNone/>
              <a:tabLst/>
              <a:defRPr/>
            </a:pPr>
            <a:r>
              <a:rPr lang="en-GB" sz="1805" kern="1200" dirty="0">
                <a:solidFill>
                  <a:schemeClr val="tx1"/>
                </a:solidFill>
                <a:effectLst/>
                <a:latin typeface="+mn-lt"/>
                <a:ea typeface="+mn-ea"/>
                <a:cs typeface="+mn-cs"/>
              </a:rPr>
              <a:t>A comprehensive M&amp;E tool for CEA, which includes indicators, questions, means of verification and suggested targets for monitoring CEA at the institutional level and within programmes and emergency operations. Each tab includes priority indicators, and a broader choice of options if needed. There is also a tab with indicators for IFRC, ICRC and partner National Societies to monitor levels of CEA within their own organization, the quality of CEA support provided to National Societies and global indicators to measure progress against the minimum commitments to CEA. There is also a tab with questions and answer options for baseline surveys and evaluations. </a:t>
            </a:r>
            <a:endParaRPr lang="en-GB" dirty="0">
              <a:effectLst/>
            </a:endParaRPr>
          </a:p>
          <a:p>
            <a:endParaRPr lang="en-GB" sz="1805" kern="1200" dirty="0">
              <a:solidFill>
                <a:schemeClr val="tx1"/>
              </a:solidFill>
              <a:effectLst/>
              <a:latin typeface="+mn-lt"/>
              <a:ea typeface="+mn-ea"/>
              <a:cs typeface="+mn-cs"/>
            </a:endParaRPr>
          </a:p>
          <a:p>
            <a:r>
              <a:rPr lang="en-GB" sz="1805" b="1" kern="1200" dirty="0">
                <a:solidFill>
                  <a:schemeClr val="tx1"/>
                </a:solidFill>
                <a:effectLst/>
                <a:latin typeface="+mn-lt"/>
                <a:ea typeface="+mn-ea"/>
                <a:cs typeface="+mn-cs"/>
              </a:rPr>
              <a:t>12 CEA Case study template</a:t>
            </a:r>
          </a:p>
          <a:p>
            <a:r>
              <a:rPr lang="en-GB" sz="1805" kern="1200" dirty="0">
                <a:solidFill>
                  <a:schemeClr val="tx1"/>
                </a:solidFill>
                <a:effectLst/>
                <a:latin typeface="+mn-lt"/>
                <a:ea typeface="+mn-ea"/>
                <a:cs typeface="+mn-cs"/>
              </a:rPr>
              <a:t>A template and guidance for writing a CEA case study to document the CEA approaches or activities implemented, the impact they had, and any lessons learned. </a:t>
            </a:r>
          </a:p>
          <a:p>
            <a:endParaRPr lang="en-GB" sz="1805"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13174689-BECC-4390-B3B9-306A17FD432A}" type="slidenum">
              <a:rPr kumimoji="0" lang="en-US" altLang="ru-RU" sz="1200" b="0" i="0" u="none" strike="noStrike" kern="1200" cap="none" spc="0" normalizeH="0" baseline="0" noProof="0" smtClean="0">
                <a:ln>
                  <a:noFill/>
                </a:ln>
                <a:solidFill>
                  <a:prstClr val="black"/>
                </a:solidFill>
                <a:effectLst/>
                <a:uLnTx/>
                <a:uFillTx/>
                <a:latin typeface="Calibri" panose="020F0502020204030204" pitchFamily="34"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92</a:t>
            </a:fld>
            <a:endParaRPr kumimoji="0" lang="en-US" altLang="ru-RU" sz="1200" b="0" i="0" u="none" strike="noStrike" kern="1200" cap="none" spc="0" normalizeH="0" baseline="0" noProof="0">
              <a:ln>
                <a:noFill/>
              </a:ln>
              <a:solidFill>
                <a:prstClr val="black"/>
              </a:solidFill>
              <a:effectLst/>
              <a:uLnTx/>
              <a:uFillTx/>
              <a:latin typeface="Calibri" panose="020F0502020204030204" pitchFamily="34" charset="0"/>
              <a:ea typeface="+mn-ea"/>
              <a:cs typeface="+mn-cs"/>
            </a:endParaRPr>
          </a:p>
        </p:txBody>
      </p:sp>
    </p:spTree>
    <p:extLst>
      <p:ext uri="{BB962C8B-B14F-4D97-AF65-F5344CB8AC3E}">
        <p14:creationId xmlns:p14="http://schemas.microsoft.com/office/powerpoint/2010/main" val="2115587642"/>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3"/>
        <p:cNvGrpSpPr/>
        <p:nvPr/>
      </p:nvGrpSpPr>
      <p:grpSpPr>
        <a:xfrm>
          <a:off x="0" y="0"/>
          <a:ext cx="0" cy="0"/>
          <a:chOff x="0" y="0"/>
          <a:chExt cx="0" cy="0"/>
        </a:xfrm>
      </p:grpSpPr>
      <p:sp>
        <p:nvSpPr>
          <p:cNvPr id="444" name="Google Shape;444;p19:notes"/>
          <p:cNvSpPr>
            <a:spLocks noGrp="1" noRot="1" noChangeAspect="1"/>
          </p:cNvSpPr>
          <p:nvPr>
            <p:ph type="sldImg" idx="2"/>
          </p:nvPr>
        </p:nvSpPr>
        <p:spPr>
          <a:xfrm>
            <a:off x="358775" y="1241425"/>
            <a:ext cx="5951538" cy="334962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45" name="Google Shape;445;p19:notes"/>
          <p:cNvSpPr txBox="1">
            <a:spLocks noGrp="1"/>
          </p:cNvSpPr>
          <p:nvPr>
            <p:ph type="body" idx="1"/>
          </p:nvPr>
        </p:nvSpPr>
        <p:spPr>
          <a:xfrm>
            <a:off x="666909" y="4777194"/>
            <a:ext cx="5335270" cy="3908614"/>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b="1" dirty="0"/>
              <a:t>FACILITATOR NOTES </a:t>
            </a:r>
          </a:p>
          <a:p>
            <a:pPr marL="0" lvl="0" indent="0" algn="l" rtl="0">
              <a:spcBef>
                <a:spcPts val="0"/>
              </a:spcBef>
              <a:spcAft>
                <a:spcPts val="0"/>
              </a:spcAft>
              <a:buNone/>
            </a:pPr>
            <a:endParaRPr lang="en-GB" b="1" dirty="0"/>
          </a:p>
          <a:p>
            <a:pPr marL="0" lvl="0" indent="0" algn="l" rtl="0">
              <a:spcBef>
                <a:spcPts val="0"/>
              </a:spcBef>
              <a:spcAft>
                <a:spcPts val="0"/>
              </a:spcAft>
              <a:buNone/>
            </a:pPr>
            <a:r>
              <a:rPr lang="en-GB" b="1" dirty="0"/>
              <a:t>SEE SEPARATE PARTICIPANT HANDOUT (TASK 3) AND FACILITATOR NOTES FOR CEA IN EMERGENCIES SCENARIO</a:t>
            </a:r>
          </a:p>
          <a:p>
            <a:pPr marL="0" lvl="0" indent="0" algn="l" rtl="0">
              <a:spcBef>
                <a:spcPts val="0"/>
              </a:spcBef>
              <a:spcAft>
                <a:spcPts val="0"/>
              </a:spcAft>
              <a:buNone/>
            </a:pPr>
            <a:r>
              <a:rPr lang="en-GB" sz="2000" b="1" i="0" u="none" strike="noStrike" cap="none" dirty="0">
                <a:solidFill>
                  <a:schemeClr val="dk1"/>
                </a:solidFill>
                <a:effectLst/>
                <a:latin typeface="+mn-lt"/>
                <a:ea typeface="Calibri"/>
                <a:cs typeface="Calibri"/>
                <a:sym typeface="Calibri"/>
              </a:rPr>
              <a:t>You need to choose which scenario you want to use – CEA in epidemics or CEA in population movement</a:t>
            </a:r>
          </a:p>
          <a:p>
            <a:pPr marL="0" lvl="0" indent="0" algn="l" rtl="0">
              <a:spcBef>
                <a:spcPts val="0"/>
              </a:spcBef>
              <a:spcAft>
                <a:spcPts val="0"/>
              </a:spcAft>
              <a:buNone/>
            </a:pPr>
            <a:endParaRPr lang="en-GB" sz="2000" b="1" i="0" u="none" strike="noStrike" cap="none" dirty="0">
              <a:solidFill>
                <a:schemeClr val="dk1"/>
              </a:solidFill>
              <a:effectLst/>
              <a:latin typeface="+mn-lt"/>
              <a:ea typeface="Calibri"/>
              <a:cs typeface="Calibri"/>
              <a:sym typeface="Calibri"/>
            </a:endParaRPr>
          </a:p>
          <a:p>
            <a:pPr marL="0" marR="0" lvl="0" indent="0" algn="l" defTabSz="914400" rtl="0" eaLnBrk="0" fontAlgn="base" latinLnBrk="0" hangingPunct="0">
              <a:lnSpc>
                <a:spcPct val="100000"/>
              </a:lnSpc>
              <a:spcBef>
                <a:spcPts val="0"/>
              </a:spcBef>
              <a:spcAft>
                <a:spcPts val="0"/>
              </a:spcAft>
              <a:buClrTx/>
              <a:buSzTx/>
              <a:buFontTx/>
              <a:buNone/>
              <a:tabLst/>
              <a:defRPr/>
            </a:pPr>
            <a:r>
              <a:rPr lang="en-GB" sz="2000" b="1" dirty="0"/>
              <a:t>Take time to explain the tasks clearly to participants in plenary before they break into groups. Remind them to build on previous information they already know about Alexa and Alexa Red Cross from the previous tasks.</a:t>
            </a:r>
          </a:p>
          <a:p>
            <a:pPr marL="0" lvl="0" indent="0" algn="l" rtl="0">
              <a:spcBef>
                <a:spcPts val="540"/>
              </a:spcBef>
              <a:spcAft>
                <a:spcPts val="0"/>
              </a:spcAft>
              <a:buClr>
                <a:schemeClr val="dk1"/>
              </a:buClr>
              <a:buSzPts val="1800"/>
              <a:buFont typeface="Calibri"/>
              <a:buNone/>
            </a:pPr>
            <a:endParaRPr dirty="0"/>
          </a:p>
        </p:txBody>
      </p:sp>
      <p:sp>
        <p:nvSpPr>
          <p:cNvPr id="446" name="Google Shape;446;p19:notes"/>
          <p:cNvSpPr txBox="1">
            <a:spLocks noGrp="1"/>
          </p:cNvSpPr>
          <p:nvPr>
            <p:ph type="sldNum" idx="12"/>
          </p:nvPr>
        </p:nvSpPr>
        <p:spPr>
          <a:xfrm>
            <a:off x="3777607" y="9428584"/>
            <a:ext cx="2889938" cy="498055"/>
          </a:xfrm>
          <a:prstGeom prst="rect">
            <a:avLst/>
          </a:prstGeom>
          <a:noFill/>
          <a:ln>
            <a:noFill/>
          </a:ln>
        </p:spPr>
        <p:txBody>
          <a:bodyPr spcFirstLastPara="1" wrap="square" lIns="91425" tIns="45700" rIns="91425" bIns="45700" anchor="b" anchorCtr="0">
            <a:noAutofit/>
          </a:bodyPr>
          <a:lstStyle/>
          <a:p>
            <a:pPr marL="0" marR="0" lvl="0" indent="0" algn="r" defTabSz="914400" rtl="0" eaLnBrk="1" fontAlgn="base" latinLnBrk="0" hangingPunct="1">
              <a:lnSpc>
                <a:spcPct val="100000"/>
              </a:lnSpc>
              <a:spcBef>
                <a:spcPts val="0"/>
              </a:spcBef>
              <a:spcAft>
                <a:spcPts val="0"/>
              </a:spcAft>
              <a:buClrTx/>
              <a:buSzTx/>
              <a:buFontTx/>
              <a:buNone/>
              <a:tabLst/>
              <a:defRPr/>
            </a:pPr>
            <a:fld id="{00000000-1234-1234-1234-123412341234}" type="slidenum">
              <a:rPr kumimoji="0" lang="en-GB" sz="1200" b="0" i="0" u="none" strike="noStrike" kern="1200" cap="none" spc="0" normalizeH="0" baseline="0" noProof="0">
                <a:ln>
                  <a:noFill/>
                </a:ln>
                <a:solidFill>
                  <a:prstClr val="black"/>
                </a:solidFill>
                <a:effectLst/>
                <a:uLnTx/>
                <a:uFillTx/>
                <a:latin typeface="Calibri" panose="020F0502020204030204" pitchFamily="34" charset="0"/>
                <a:ea typeface="+mn-ea"/>
                <a:cs typeface="+mn-cs"/>
              </a:rPr>
              <a:pPr marL="0" marR="0" lvl="0" indent="0" algn="r" defTabSz="914400" rtl="0" eaLnBrk="1" fontAlgn="base" latinLnBrk="0" hangingPunct="1">
                <a:lnSpc>
                  <a:spcPct val="100000"/>
                </a:lnSpc>
                <a:spcBef>
                  <a:spcPts val="0"/>
                </a:spcBef>
                <a:spcAft>
                  <a:spcPts val="0"/>
                </a:spcAft>
                <a:buClrTx/>
                <a:buSzTx/>
                <a:buFontTx/>
                <a:buNone/>
                <a:tabLst/>
                <a:defRPr/>
              </a:pPr>
              <a:t>94</a:t>
            </a:fld>
            <a:endParaRPr kumimoji="0" sz="1200" b="0" i="0" u="none" strike="noStrike" kern="1200" cap="none" spc="0" normalizeH="0" baseline="0" noProof="0">
              <a:ln>
                <a:noFill/>
              </a:ln>
              <a:solidFill>
                <a:prstClr val="black"/>
              </a:solidFill>
              <a:effectLst/>
              <a:uLnTx/>
              <a:uFillTx/>
              <a:latin typeface="Calibri" panose="020F0502020204030204" pitchFamily="34" charset="0"/>
              <a:ea typeface="+mn-ea"/>
              <a:cs typeface="+mn-cs"/>
            </a:endParaRPr>
          </a:p>
        </p:txBody>
      </p:sp>
    </p:spTree>
    <p:extLst>
      <p:ext uri="{BB962C8B-B14F-4D97-AF65-F5344CB8AC3E}">
        <p14:creationId xmlns:p14="http://schemas.microsoft.com/office/powerpoint/2010/main" val="2542016615"/>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a:defRPr/>
            </a:pPr>
            <a:fld id="{13174689-BECC-4390-B3B9-306A17FD432A}" type="slidenum">
              <a:rPr lang="en-US" altLang="ru-RU" smtClean="0"/>
              <a:pPr>
                <a:defRPr/>
              </a:pPr>
              <a:t>95</a:t>
            </a:fld>
            <a:endParaRPr lang="en-US" altLang="ru-RU"/>
          </a:p>
        </p:txBody>
      </p:sp>
    </p:spTree>
    <p:extLst>
      <p:ext uri="{BB962C8B-B14F-4D97-AF65-F5344CB8AC3E}">
        <p14:creationId xmlns:p14="http://schemas.microsoft.com/office/powerpoint/2010/main" val="877927342"/>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13174689-BECC-4390-B3B9-306A17FD432A}" type="slidenum">
              <a:rPr kumimoji="0" lang="en-US" altLang="ru-RU" sz="1200" b="0" i="0" u="none" strike="noStrike" kern="1200" cap="none" spc="0" normalizeH="0" baseline="0" noProof="0" smtClean="0">
                <a:ln>
                  <a:noFill/>
                </a:ln>
                <a:solidFill>
                  <a:prstClr val="black"/>
                </a:solidFill>
                <a:effectLst/>
                <a:uLnTx/>
                <a:uFillTx/>
                <a:latin typeface="Calibri" panose="020F0502020204030204" pitchFamily="34"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96</a:t>
            </a:fld>
            <a:endParaRPr kumimoji="0" lang="en-US" altLang="ru-RU" sz="1200" b="0" i="0" u="none" strike="noStrike" kern="1200" cap="none" spc="0" normalizeH="0" baseline="0" noProof="0">
              <a:ln>
                <a:noFill/>
              </a:ln>
              <a:solidFill>
                <a:prstClr val="black"/>
              </a:solidFill>
              <a:effectLst/>
              <a:uLnTx/>
              <a:uFillTx/>
              <a:latin typeface="Calibri" panose="020F0502020204030204" pitchFamily="34" charset="0"/>
              <a:ea typeface="+mn-ea"/>
              <a:cs typeface="+mn-cs"/>
            </a:endParaRPr>
          </a:p>
        </p:txBody>
      </p:sp>
    </p:spTree>
    <p:extLst>
      <p:ext uri="{BB962C8B-B14F-4D97-AF65-F5344CB8AC3E}">
        <p14:creationId xmlns:p14="http://schemas.microsoft.com/office/powerpoint/2010/main" val="3359272111"/>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50000"/>
              </a:spcBef>
            </a:pPr>
            <a:r>
              <a:rPr lang="en-GB" sz="1600" b="1">
                <a:latin typeface="Calibri" charset="0"/>
                <a:ea typeface="ＭＳ Ｐゴシック" charset="0"/>
              </a:rPr>
              <a:t>FACILITATOR NOTES</a:t>
            </a:r>
          </a:p>
          <a:p>
            <a:pPr>
              <a:spcBef>
                <a:spcPct val="50000"/>
              </a:spcBef>
            </a:pPr>
            <a:endParaRPr lang="en-US" sz="1600"/>
          </a:p>
          <a:p>
            <a:r>
              <a:rPr lang="en-GB" sz="1800" b="1" kern="1200">
                <a:solidFill>
                  <a:schemeClr val="tx1"/>
                </a:solidFill>
                <a:effectLst/>
                <a:latin typeface="+mn-lt"/>
                <a:ea typeface="+mn-ea"/>
                <a:cs typeface="+mn-cs"/>
              </a:rPr>
              <a:t>CEA Minimum Action in Emergencies #10: </a:t>
            </a:r>
            <a:r>
              <a:rPr lang="en-GB" sz="1805" b="1" kern="1200">
                <a:solidFill>
                  <a:schemeClr val="tx1"/>
                </a:solidFill>
                <a:effectLst/>
                <a:latin typeface="+mn-lt"/>
                <a:ea typeface="+mn-ea"/>
                <a:cs typeface="+mn-cs"/>
              </a:rPr>
              <a:t>Include the community in the evaluation</a:t>
            </a:r>
          </a:p>
          <a:p>
            <a:r>
              <a:rPr lang="en-GB" sz="1805" kern="1200">
                <a:solidFill>
                  <a:schemeClr val="tx1"/>
                </a:solidFill>
                <a:effectLst/>
                <a:latin typeface="+mn-lt"/>
                <a:ea typeface="+mn-ea"/>
                <a:cs typeface="+mn-cs"/>
              </a:rPr>
              <a:t>Community members should be a key source of information in the evaluation. If the operation has not helped them recover, then it hasn’t worked, no matter how many aid items were distributed.</a:t>
            </a:r>
          </a:p>
          <a:p>
            <a:r>
              <a:rPr lang="en-GB" sz="1805" kern="1200">
                <a:solidFill>
                  <a:schemeClr val="tx1"/>
                </a:solidFill>
                <a:effectLst/>
                <a:latin typeface="+mn-lt"/>
                <a:ea typeface="+mn-ea"/>
                <a:cs typeface="+mn-cs"/>
              </a:rPr>
              <a:t> </a:t>
            </a:r>
          </a:p>
          <a:p>
            <a:r>
              <a:rPr lang="en-GB" sz="1805" b="1" kern="1200">
                <a:solidFill>
                  <a:schemeClr val="tx1"/>
                </a:solidFill>
                <a:effectLst/>
                <a:latin typeface="+mn-lt"/>
                <a:ea typeface="+mn-ea"/>
                <a:cs typeface="+mn-cs"/>
              </a:rPr>
              <a:t>AT A MINIMUM WHEN CAPACITY, TIME AND RESOURCES ARE LIMITED</a:t>
            </a:r>
          </a:p>
          <a:p>
            <a:pPr marL="342900" indent="-342900">
              <a:buFont typeface="Arial" panose="020B0604020202020204" pitchFamily="34" charset="0"/>
              <a:buChar char="•"/>
            </a:pPr>
            <a:r>
              <a:rPr lang="en-GB" sz="1805" b="1" kern="1200">
                <a:solidFill>
                  <a:schemeClr val="tx1"/>
                </a:solidFill>
                <a:effectLst/>
                <a:latin typeface="+mn-lt"/>
                <a:ea typeface="+mn-ea"/>
                <a:cs typeface="+mn-cs"/>
              </a:rPr>
              <a:t>Ask community members for their opinions of the operation</a:t>
            </a:r>
            <a:endParaRPr lang="en-GB" sz="1805" kern="1200">
              <a:solidFill>
                <a:schemeClr val="tx1"/>
              </a:solidFill>
              <a:effectLst/>
              <a:latin typeface="+mn-lt"/>
              <a:ea typeface="+mn-ea"/>
              <a:cs typeface="+mn-cs"/>
            </a:endParaRPr>
          </a:p>
          <a:p>
            <a:pPr marL="1030517" lvl="1" indent="-342900">
              <a:buFont typeface="Arial" panose="020B0604020202020204" pitchFamily="34" charset="0"/>
              <a:buChar char="•"/>
            </a:pPr>
            <a:r>
              <a:rPr lang="en-GB" sz="1805" kern="1200">
                <a:solidFill>
                  <a:schemeClr val="tx1"/>
                </a:solidFill>
                <a:effectLst/>
                <a:latin typeface="+mn-lt"/>
                <a:ea typeface="+mn-ea"/>
                <a:cs typeface="+mn-cs"/>
              </a:rPr>
              <a:t>Ask a cross-section of community members if they are satisfied with the timeliness, quality and effectiveness of support provided, the way it was delivered, and what could be improved for future operations. Include these questions in the evaluation survey or if no evaluation is planned, ask these through key informant interviews, focus group discussions or community meetings.</a:t>
            </a:r>
          </a:p>
          <a:p>
            <a:r>
              <a:rPr lang="en-GB" sz="1805" kern="1200">
                <a:solidFill>
                  <a:schemeClr val="tx1"/>
                </a:solidFill>
                <a:effectLst/>
                <a:latin typeface="+mn-lt"/>
                <a:ea typeface="+mn-ea"/>
                <a:cs typeface="+mn-cs"/>
              </a:rPr>
              <a:t> </a:t>
            </a:r>
          </a:p>
          <a:p>
            <a:pPr marL="342900" indent="-342900">
              <a:buFont typeface="Arial" panose="020B0604020202020204" pitchFamily="34" charset="0"/>
              <a:buChar char="•"/>
            </a:pPr>
            <a:r>
              <a:rPr lang="en-GB" sz="1805" b="1" kern="1200">
                <a:solidFill>
                  <a:schemeClr val="tx1"/>
                </a:solidFill>
                <a:effectLst/>
                <a:latin typeface="+mn-lt"/>
                <a:ea typeface="+mn-ea"/>
                <a:cs typeface="+mn-cs"/>
              </a:rPr>
              <a:t>Share evaluation findings internally</a:t>
            </a:r>
            <a:endParaRPr lang="en-GB" sz="1805" kern="1200">
              <a:solidFill>
                <a:schemeClr val="tx1"/>
              </a:solidFill>
              <a:effectLst/>
              <a:latin typeface="+mn-lt"/>
              <a:ea typeface="+mn-ea"/>
              <a:cs typeface="+mn-cs"/>
            </a:endParaRPr>
          </a:p>
          <a:p>
            <a:pPr marL="1030517" lvl="1" indent="-342900">
              <a:buFont typeface="Arial" panose="020B0604020202020204" pitchFamily="34" charset="0"/>
              <a:buChar char="•"/>
            </a:pPr>
            <a:r>
              <a:rPr lang="en-GB" sz="1805" kern="1200">
                <a:solidFill>
                  <a:schemeClr val="tx1"/>
                </a:solidFill>
                <a:effectLst/>
                <a:latin typeface="+mn-lt"/>
                <a:ea typeface="+mn-ea"/>
                <a:cs typeface="+mn-cs"/>
              </a:rPr>
              <a:t>Share evaluation findings with colleagues so that others can benefit from lessons learned and avoid repeating mistakes. For example, through a lessons learned workshop or by emailing the evaluation findings to colleagues.</a:t>
            </a:r>
          </a:p>
          <a:p>
            <a:r>
              <a:rPr lang="en-GB" sz="1805" kern="1200">
                <a:solidFill>
                  <a:schemeClr val="tx1"/>
                </a:solidFill>
                <a:effectLst/>
                <a:latin typeface="+mn-lt"/>
                <a:ea typeface="+mn-ea"/>
                <a:cs typeface="+mn-cs"/>
              </a:rPr>
              <a:t> </a:t>
            </a:r>
          </a:p>
          <a:p>
            <a:r>
              <a:rPr lang="en-GB" sz="1805" b="1" kern="1200">
                <a:solidFill>
                  <a:schemeClr val="tx1"/>
                </a:solidFill>
                <a:effectLst/>
                <a:latin typeface="+mn-lt"/>
                <a:ea typeface="+mn-ea"/>
                <a:cs typeface="+mn-cs"/>
              </a:rPr>
              <a:t>ADVANCED WHEN THERE IS MORE CAPACITY, TIME, AND RESOURCES</a:t>
            </a:r>
          </a:p>
          <a:p>
            <a:pPr marL="342900" indent="-342900">
              <a:buFont typeface="Arial" panose="020B0604020202020204" pitchFamily="34" charset="0"/>
              <a:buChar char="•"/>
            </a:pPr>
            <a:r>
              <a:rPr lang="en-GB" sz="1805" b="1" kern="1200">
                <a:solidFill>
                  <a:schemeClr val="tx1"/>
                </a:solidFill>
                <a:effectLst/>
                <a:latin typeface="+mn-lt"/>
                <a:ea typeface="+mn-ea"/>
                <a:cs typeface="+mn-cs"/>
              </a:rPr>
              <a:t>Involve communities in planning the evaluation</a:t>
            </a:r>
            <a:endParaRPr lang="en-GB" sz="1805" kern="1200">
              <a:solidFill>
                <a:schemeClr val="tx1"/>
              </a:solidFill>
              <a:effectLst/>
              <a:latin typeface="+mn-lt"/>
              <a:ea typeface="+mn-ea"/>
              <a:cs typeface="+mn-cs"/>
            </a:endParaRPr>
          </a:p>
          <a:p>
            <a:pPr marL="1030517" lvl="1" indent="-342900">
              <a:buFont typeface="Arial" panose="020B0604020202020204" pitchFamily="34" charset="0"/>
              <a:buChar char="•"/>
            </a:pPr>
            <a:r>
              <a:rPr lang="en-GB" sz="1805" kern="1200">
                <a:solidFill>
                  <a:schemeClr val="tx1"/>
                </a:solidFill>
                <a:effectLst/>
                <a:latin typeface="+mn-lt"/>
                <a:ea typeface="+mn-ea"/>
                <a:cs typeface="+mn-cs"/>
              </a:rPr>
              <a:t>Ask community representatives and members about the best way to carry out the evaluation. </a:t>
            </a:r>
          </a:p>
          <a:p>
            <a:pPr marL="687617" lvl="1" indent="0">
              <a:buFont typeface="Arial" panose="020B0604020202020204" pitchFamily="34" charset="0"/>
              <a:buNone/>
            </a:pPr>
            <a:r>
              <a:rPr lang="en-GB" sz="1805" kern="1200">
                <a:solidFill>
                  <a:schemeClr val="tx1"/>
                </a:solidFill>
                <a:effectLst/>
                <a:latin typeface="+mn-lt"/>
                <a:ea typeface="+mn-ea"/>
                <a:cs typeface="+mn-cs"/>
              </a:rPr>
              <a:t> </a:t>
            </a:r>
          </a:p>
          <a:p>
            <a:pPr marL="342900" indent="-342900">
              <a:buFont typeface="Arial" panose="020B0604020202020204" pitchFamily="34" charset="0"/>
              <a:buChar char="•"/>
            </a:pPr>
            <a:r>
              <a:rPr lang="en-GB" sz="1805" b="1" kern="1200">
                <a:solidFill>
                  <a:schemeClr val="tx1"/>
                </a:solidFill>
                <a:effectLst/>
                <a:latin typeface="+mn-lt"/>
                <a:ea typeface="+mn-ea"/>
                <a:cs typeface="+mn-cs"/>
              </a:rPr>
              <a:t>Organise a community-led evaluation</a:t>
            </a:r>
            <a:endParaRPr lang="en-GB" sz="1805" kern="1200">
              <a:solidFill>
                <a:schemeClr val="tx1"/>
              </a:solidFill>
              <a:effectLst/>
              <a:latin typeface="+mn-lt"/>
              <a:ea typeface="+mn-ea"/>
              <a:cs typeface="+mn-cs"/>
            </a:endParaRPr>
          </a:p>
          <a:p>
            <a:pPr marL="1030517" lvl="1" indent="-342900">
              <a:buFont typeface="Arial" panose="020B0604020202020204" pitchFamily="34" charset="0"/>
              <a:buChar char="•"/>
            </a:pPr>
            <a:r>
              <a:rPr lang="en-GB" sz="1805" kern="1200">
                <a:solidFill>
                  <a:schemeClr val="tx1"/>
                </a:solidFill>
                <a:effectLst/>
                <a:latin typeface="+mn-lt"/>
                <a:ea typeface="+mn-ea"/>
                <a:cs typeface="+mn-cs"/>
              </a:rPr>
              <a:t>Have the community lead and carry out the evaluation process themselves. </a:t>
            </a:r>
          </a:p>
          <a:p>
            <a:r>
              <a:rPr lang="en-GB" sz="1805" kern="1200">
                <a:solidFill>
                  <a:schemeClr val="tx1"/>
                </a:solidFill>
                <a:effectLst/>
                <a:latin typeface="+mn-lt"/>
                <a:ea typeface="+mn-ea"/>
                <a:cs typeface="+mn-cs"/>
              </a:rPr>
              <a:t> </a:t>
            </a:r>
          </a:p>
          <a:p>
            <a:pPr marL="342900" indent="-342900">
              <a:buFont typeface="Arial" panose="020B0604020202020204" pitchFamily="34" charset="0"/>
              <a:buChar char="•"/>
            </a:pPr>
            <a:r>
              <a:rPr lang="en-GB" sz="1805" b="1" kern="1200">
                <a:solidFill>
                  <a:schemeClr val="tx1"/>
                </a:solidFill>
                <a:effectLst/>
                <a:latin typeface="+mn-lt"/>
                <a:ea typeface="+mn-ea"/>
                <a:cs typeface="+mn-cs"/>
              </a:rPr>
              <a:t>Discuss evaluation findings with communities</a:t>
            </a:r>
            <a:endParaRPr lang="en-GB" sz="1805" kern="1200">
              <a:solidFill>
                <a:schemeClr val="tx1"/>
              </a:solidFill>
              <a:effectLst/>
              <a:latin typeface="+mn-lt"/>
              <a:ea typeface="+mn-ea"/>
              <a:cs typeface="+mn-cs"/>
            </a:endParaRPr>
          </a:p>
          <a:p>
            <a:pPr marL="1030517" lvl="1" indent="-342900">
              <a:buFont typeface="Arial" panose="020B0604020202020204" pitchFamily="34" charset="0"/>
              <a:buChar char="•"/>
            </a:pPr>
            <a:r>
              <a:rPr lang="en-GB" sz="1805" kern="1200">
                <a:solidFill>
                  <a:schemeClr val="tx1"/>
                </a:solidFill>
                <a:effectLst/>
                <a:latin typeface="+mn-lt"/>
                <a:ea typeface="+mn-ea"/>
                <a:cs typeface="+mn-cs"/>
              </a:rPr>
              <a:t>Go back to communities and discuss the findings of evaluations and next steps with them, for instance through meetings or workshops.</a:t>
            </a:r>
          </a:p>
          <a:p>
            <a:r>
              <a:rPr lang="en-GB" sz="1805" kern="1200">
                <a:solidFill>
                  <a:schemeClr val="tx1"/>
                </a:solidFill>
                <a:effectLst/>
                <a:latin typeface="+mn-lt"/>
                <a:ea typeface="+mn-ea"/>
                <a:cs typeface="+mn-cs"/>
              </a:rPr>
              <a:t> </a:t>
            </a:r>
          </a:p>
          <a:p>
            <a:pPr marL="342900" indent="-342900">
              <a:buFont typeface="Arial" panose="020B0604020202020204" pitchFamily="34" charset="0"/>
              <a:buChar char="•"/>
            </a:pPr>
            <a:r>
              <a:rPr lang="en-GB" sz="1805" b="1" kern="1200">
                <a:solidFill>
                  <a:schemeClr val="tx1"/>
                </a:solidFill>
                <a:effectLst/>
                <a:latin typeface="+mn-lt"/>
                <a:ea typeface="+mn-ea"/>
                <a:cs typeface="+mn-cs"/>
              </a:rPr>
              <a:t>Discuss and share evaluation findings with external partners</a:t>
            </a:r>
            <a:endParaRPr lang="en-GB" sz="1805" kern="1200">
              <a:solidFill>
                <a:schemeClr val="tx1"/>
              </a:solidFill>
              <a:effectLst/>
              <a:latin typeface="+mn-lt"/>
              <a:ea typeface="+mn-ea"/>
              <a:cs typeface="+mn-cs"/>
            </a:endParaRPr>
          </a:p>
          <a:p>
            <a:pPr marL="1030517" lvl="1" indent="-342900">
              <a:buFont typeface="Arial" panose="020B0604020202020204" pitchFamily="34" charset="0"/>
              <a:buChar char="•"/>
            </a:pPr>
            <a:r>
              <a:rPr lang="en-GB" sz="1805" kern="1200">
                <a:solidFill>
                  <a:schemeClr val="tx1"/>
                </a:solidFill>
                <a:effectLst/>
                <a:latin typeface="+mn-lt"/>
                <a:ea typeface="+mn-ea"/>
                <a:cs typeface="+mn-cs"/>
              </a:rPr>
              <a:t>Share evaluation findings with external partners to ensure others can benefit from lessons learned and avoid repeating mistakes.</a:t>
            </a:r>
          </a:p>
          <a:p>
            <a:endParaRPr lang="en-GB"/>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13174689-BECC-4390-B3B9-306A17FD432A}" type="slidenum">
              <a:rPr kumimoji="0" lang="en-US" altLang="ru-RU" sz="1200" b="0" i="0" u="none" strike="noStrike" kern="1200" cap="none" spc="0" normalizeH="0" baseline="0" noProof="0" smtClean="0">
                <a:ln>
                  <a:noFill/>
                </a:ln>
                <a:solidFill>
                  <a:prstClr val="black"/>
                </a:solidFill>
                <a:effectLst/>
                <a:uLnTx/>
                <a:uFillTx/>
                <a:latin typeface="Calibri" panose="020F0502020204030204" pitchFamily="34"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97</a:t>
            </a:fld>
            <a:endParaRPr kumimoji="0" lang="en-US" altLang="ru-RU" sz="1200" b="0" i="0" u="none" strike="noStrike" kern="1200" cap="none" spc="0" normalizeH="0" baseline="0" noProof="0">
              <a:ln>
                <a:noFill/>
              </a:ln>
              <a:solidFill>
                <a:prstClr val="black"/>
              </a:solidFill>
              <a:effectLst/>
              <a:uLnTx/>
              <a:uFillTx/>
              <a:latin typeface="Calibri" panose="020F0502020204030204" pitchFamily="34" charset="0"/>
              <a:ea typeface="+mn-ea"/>
              <a:cs typeface="+mn-cs"/>
            </a:endParaRPr>
          </a:p>
        </p:txBody>
      </p:sp>
    </p:spTree>
    <p:extLst>
      <p:ext uri="{BB962C8B-B14F-4D97-AF65-F5344CB8AC3E}">
        <p14:creationId xmlns:p14="http://schemas.microsoft.com/office/powerpoint/2010/main" val="715650971"/>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50000"/>
              </a:spcBef>
            </a:pPr>
            <a:r>
              <a:rPr lang="en-GB" sz="1800" b="1" dirty="0">
                <a:latin typeface="Calibri" charset="0"/>
                <a:ea typeface="ＭＳ Ｐゴシック" charset="0"/>
              </a:rPr>
              <a:t>FACILITATOR NOTES</a:t>
            </a:r>
          </a:p>
          <a:p>
            <a:pPr>
              <a:spcBef>
                <a:spcPct val="50000"/>
              </a:spcBef>
            </a:pPr>
            <a:endParaRPr lang="en-GB" sz="1800" b="1" dirty="0">
              <a:latin typeface="Calibri" charset="0"/>
              <a:ea typeface="ＭＳ Ｐゴシック" charset="0"/>
            </a:endParaRPr>
          </a:p>
          <a:p>
            <a:pPr marL="285750" indent="-285750">
              <a:spcBef>
                <a:spcPct val="50000"/>
              </a:spcBef>
              <a:buFont typeface="Arial" panose="020B0604020202020204" pitchFamily="34" charset="0"/>
              <a:buChar char="•"/>
            </a:pPr>
            <a:r>
              <a:rPr lang="en-US" sz="1800" b="1" dirty="0"/>
              <a:t>BEFORE showing the content on the slide ask participants if they can suggest questions or topics that should be asked at the end of an operation to measure if the response was accountable to communities</a:t>
            </a:r>
          </a:p>
          <a:p>
            <a:pPr marL="285750" indent="-285750">
              <a:spcBef>
                <a:spcPct val="50000"/>
              </a:spcBef>
              <a:buFont typeface="Arial" panose="020B0604020202020204" pitchFamily="34" charset="0"/>
              <a:buChar char="•"/>
            </a:pPr>
            <a:endParaRPr lang="en-US" sz="1800" dirty="0"/>
          </a:p>
          <a:p>
            <a:pPr marL="285750" indent="-285750">
              <a:spcBef>
                <a:spcPct val="50000"/>
              </a:spcBef>
              <a:buFont typeface="Arial" panose="020B0604020202020204" pitchFamily="34" charset="0"/>
              <a:buChar char="•"/>
            </a:pPr>
            <a:r>
              <a:rPr lang="en-US" sz="1800" dirty="0"/>
              <a:t>These are the main topics we should be asking:</a:t>
            </a:r>
          </a:p>
          <a:p>
            <a:pPr marL="973367" lvl="1" indent="-285750">
              <a:spcBef>
                <a:spcPct val="50000"/>
              </a:spcBef>
              <a:buFont typeface="Arial" panose="020B0604020202020204" pitchFamily="34" charset="0"/>
              <a:buChar char="•"/>
            </a:pPr>
            <a:r>
              <a:rPr lang="en-GB" sz="1800" b="1" dirty="0"/>
              <a:t>Relevance</a:t>
            </a:r>
            <a:r>
              <a:rPr lang="en-GB" sz="1800" dirty="0"/>
              <a:t> – </a:t>
            </a:r>
            <a:r>
              <a:rPr lang="en-US" sz="1800" dirty="0"/>
              <a:t>Did the support we provide meet people’s most important needs?</a:t>
            </a:r>
          </a:p>
          <a:p>
            <a:pPr marL="973367" lvl="1" indent="-285750">
              <a:spcBef>
                <a:spcPct val="50000"/>
              </a:spcBef>
              <a:buFont typeface="Arial" panose="020B0604020202020204" pitchFamily="34" charset="0"/>
              <a:buChar char="•"/>
            </a:pPr>
            <a:r>
              <a:rPr lang="en-GB" sz="1800" b="1" dirty="0"/>
              <a:t>Fairness</a:t>
            </a:r>
            <a:r>
              <a:rPr lang="en-GB" sz="1800" dirty="0"/>
              <a:t> – </a:t>
            </a:r>
            <a:r>
              <a:rPr lang="en-US" sz="1800" dirty="0"/>
              <a:t>Did the support provided go to those who needed it most? Did we help the most vulnerable?</a:t>
            </a:r>
          </a:p>
          <a:p>
            <a:pPr marL="973367" lvl="1" indent="-285750">
              <a:spcBef>
                <a:spcPct val="50000"/>
              </a:spcBef>
              <a:buFont typeface="Arial" panose="020B0604020202020204" pitchFamily="34" charset="0"/>
              <a:buChar char="•"/>
            </a:pPr>
            <a:r>
              <a:rPr lang="en-GB" sz="1800" b="1" dirty="0"/>
              <a:t>Timeliness</a:t>
            </a:r>
            <a:r>
              <a:rPr lang="en-GB" sz="1800" dirty="0"/>
              <a:t> – </a:t>
            </a:r>
            <a:r>
              <a:rPr lang="en-US" sz="1800" dirty="0"/>
              <a:t>Was aid provided in a timely way? When people needed it?</a:t>
            </a:r>
          </a:p>
          <a:p>
            <a:pPr marL="973367" lvl="1" indent="-285750">
              <a:spcBef>
                <a:spcPct val="50000"/>
              </a:spcBef>
              <a:buFont typeface="Arial" panose="020B0604020202020204" pitchFamily="34" charset="0"/>
              <a:buChar char="•"/>
            </a:pPr>
            <a:r>
              <a:rPr lang="en-GB" sz="1800" b="1" dirty="0"/>
              <a:t>Behaviours</a:t>
            </a:r>
            <a:r>
              <a:rPr lang="en-GB" sz="1800" dirty="0"/>
              <a:t> – </a:t>
            </a:r>
            <a:r>
              <a:rPr lang="en-US" sz="1800" dirty="0"/>
              <a:t>Did our staff and volunteers treat people with respect and dignity? Was there any time people felt unhappy with the way they were treated?</a:t>
            </a:r>
          </a:p>
          <a:p>
            <a:pPr marL="973367" lvl="1" indent="-285750">
              <a:spcAft>
                <a:spcPts val="1800"/>
              </a:spcAft>
              <a:buFont typeface="Arial" panose="020B0604020202020204" pitchFamily="34" charset="0"/>
              <a:buChar char="•"/>
            </a:pPr>
            <a:r>
              <a:rPr lang="en-GB" sz="1800" b="1" dirty="0"/>
              <a:t>Communication</a:t>
            </a:r>
            <a:r>
              <a:rPr lang="en-GB" sz="1800" dirty="0"/>
              <a:t> – </a:t>
            </a:r>
            <a:r>
              <a:rPr lang="en-GB" sz="1805" b="0" i="0" u="none" strike="noStrike" kern="1200" dirty="0">
                <a:solidFill>
                  <a:schemeClr val="tx1"/>
                </a:solidFill>
                <a:effectLst/>
                <a:latin typeface="+mn-lt"/>
                <a:ea typeface="+mn-ea"/>
                <a:cs typeface="+mn-cs"/>
              </a:rPr>
              <a:t>Were people informed about the response plans and activities? Did they understand how decisions were made about who received support and who did not?</a:t>
            </a:r>
            <a:r>
              <a:rPr lang="en-GB" sz="1800" dirty="0"/>
              <a:t> </a:t>
            </a:r>
          </a:p>
          <a:p>
            <a:pPr marL="973367" marR="0" lvl="1" indent="-285750" algn="l" defTabSz="914400" rtl="0" eaLnBrk="0" fontAlgn="base" latinLnBrk="0" hangingPunct="0">
              <a:lnSpc>
                <a:spcPct val="100000"/>
              </a:lnSpc>
              <a:spcBef>
                <a:spcPct val="30000"/>
              </a:spcBef>
              <a:spcAft>
                <a:spcPts val="1800"/>
              </a:spcAft>
              <a:buClrTx/>
              <a:buSzTx/>
              <a:buFont typeface="Arial" panose="020B0604020202020204" pitchFamily="34" charset="0"/>
              <a:buChar char="•"/>
              <a:tabLst/>
              <a:defRPr/>
            </a:pPr>
            <a:r>
              <a:rPr lang="en-GB" sz="1800" b="1" dirty="0"/>
              <a:t>Participation</a:t>
            </a:r>
            <a:r>
              <a:rPr lang="en-GB" sz="1800" dirty="0"/>
              <a:t> – </a:t>
            </a:r>
            <a:r>
              <a:rPr lang="en-GB" sz="1805" b="0" i="0" u="none" strike="noStrike" kern="1200" dirty="0">
                <a:solidFill>
                  <a:schemeClr val="tx1"/>
                </a:solidFill>
                <a:effectLst/>
                <a:latin typeface="+mn-lt"/>
                <a:ea typeface="+mn-ea"/>
                <a:cs typeface="+mn-cs"/>
              </a:rPr>
              <a:t>Did the response take peoples’ opinion into account when providing support?</a:t>
            </a:r>
            <a:r>
              <a:rPr lang="en-GB" sz="1800" dirty="0"/>
              <a:t> </a:t>
            </a:r>
            <a:r>
              <a:rPr lang="en-GB" sz="1805" b="0" i="0" u="none" strike="noStrike" kern="1200" dirty="0">
                <a:solidFill>
                  <a:schemeClr val="tx1"/>
                </a:solidFill>
                <a:effectLst/>
                <a:latin typeface="+mn-lt"/>
                <a:ea typeface="+mn-ea"/>
                <a:cs typeface="+mn-cs"/>
              </a:rPr>
              <a:t>Were people asked about their needs during the assessments? Did people feel able to participate in decisions about how the programme/operation was being delivered?</a:t>
            </a:r>
          </a:p>
          <a:p>
            <a:pPr marL="973367" marR="0" lvl="1" indent="-285750" algn="l" defTabSz="914400" rtl="0" eaLnBrk="0" fontAlgn="base" latinLnBrk="0" hangingPunct="0">
              <a:lnSpc>
                <a:spcPct val="100000"/>
              </a:lnSpc>
              <a:spcBef>
                <a:spcPct val="30000"/>
              </a:spcBef>
              <a:spcAft>
                <a:spcPts val="1800"/>
              </a:spcAft>
              <a:buClrTx/>
              <a:buSzTx/>
              <a:buFont typeface="Arial" panose="020B0604020202020204" pitchFamily="34" charset="0"/>
              <a:buChar char="•"/>
              <a:tabLst/>
              <a:defRPr/>
            </a:pPr>
            <a:r>
              <a:rPr lang="en-GB" sz="1800" b="1" dirty="0"/>
              <a:t>Feedback</a:t>
            </a:r>
            <a:r>
              <a:rPr lang="en-GB" sz="1800" dirty="0"/>
              <a:t> – Did people know how to share feedback or make complaints? Did they receive a response to their feedback? Do they feel the response acted on their feedback? Would they have felt safe using the feedback mechanism to report sensitive feedback </a:t>
            </a:r>
          </a:p>
          <a:p>
            <a:pPr marL="973367" marR="0" lvl="1" indent="-285750" algn="l" defTabSz="914400" rtl="0" eaLnBrk="0" fontAlgn="base" latinLnBrk="0" hangingPunct="0">
              <a:lnSpc>
                <a:spcPct val="100000"/>
              </a:lnSpc>
              <a:spcBef>
                <a:spcPct val="30000"/>
              </a:spcBef>
              <a:spcAft>
                <a:spcPts val="1800"/>
              </a:spcAft>
              <a:buClrTx/>
              <a:buSzTx/>
              <a:buFont typeface="Arial" panose="020B0604020202020204" pitchFamily="34" charset="0"/>
              <a:buChar char="•"/>
              <a:tabLst/>
              <a:defRPr/>
            </a:pPr>
            <a:r>
              <a:rPr lang="en-GB" sz="1800" b="1" dirty="0"/>
              <a:t>RCCE</a:t>
            </a:r>
            <a:r>
              <a:rPr lang="en-GB" sz="1800" dirty="0"/>
              <a:t> – check the same topics as above, relevance, timeliness, fairness etc and include some questions on whether people felt well communicated with about the risk, what information did they receive, and how? Also, the level of trust in the information and whether they followed the advice given? Were people proactively asked for their opinion about the risk (i.e., proactive feedback mechanism in place)</a:t>
            </a:r>
          </a:p>
          <a:p>
            <a:pPr marL="973367" lvl="1" indent="-285750">
              <a:spcBef>
                <a:spcPct val="50000"/>
              </a:spcBef>
              <a:buFont typeface="Arial" panose="020B0604020202020204" pitchFamily="34" charset="0"/>
              <a:buChar char="•"/>
            </a:pPr>
            <a:endParaRPr lang="en-US" sz="1800" dirty="0"/>
          </a:p>
          <a:p>
            <a:pPr marL="973367" lvl="1" indent="-285750">
              <a:spcBef>
                <a:spcPct val="50000"/>
              </a:spcBef>
              <a:buFont typeface="Arial" panose="020B0604020202020204" pitchFamily="34" charset="0"/>
              <a:buChar char="•"/>
            </a:pPr>
            <a:endParaRPr lang="en-US" sz="1800" dirty="0"/>
          </a:p>
          <a:p>
            <a:pPr marL="973367" lvl="1" indent="-285750">
              <a:spcBef>
                <a:spcPct val="50000"/>
              </a:spcBef>
              <a:buFont typeface="Arial" panose="020B0604020202020204" pitchFamily="34" charset="0"/>
              <a:buChar char="•"/>
            </a:pPr>
            <a:endParaRPr lang="en-US" sz="1800" dirty="0"/>
          </a:p>
          <a:p>
            <a:pPr>
              <a:spcBef>
                <a:spcPct val="50000"/>
              </a:spcBef>
            </a:pPr>
            <a:endParaRPr lang="en-US" sz="1800" dirty="0"/>
          </a:p>
          <a:p>
            <a:pPr marL="342900" lvl="0" indent="-342900">
              <a:buFont typeface="Arial" panose="020B0604020202020204" pitchFamily="34" charset="0"/>
              <a:buChar char="•"/>
            </a:pPr>
            <a:endParaRPr lang="en-GB" sz="1805" kern="1200" dirty="0">
              <a:solidFill>
                <a:schemeClr val="tx1"/>
              </a:solidFill>
              <a:effectLst/>
              <a:latin typeface="+mn-lt"/>
              <a:ea typeface="+mn-ea"/>
              <a:cs typeface="+mn-cs"/>
            </a:endParaRPr>
          </a:p>
          <a:p>
            <a:pPr marL="973367" lvl="1" indent="-285750">
              <a:spcBef>
                <a:spcPct val="50000"/>
              </a:spcBef>
              <a:buFont typeface="Arial" panose="020B0604020202020204" pitchFamily="34" charset="0"/>
              <a:buChar char="•"/>
            </a:pPr>
            <a:endParaRPr lang="en-US" sz="1800" dirty="0"/>
          </a:p>
          <a:p>
            <a:pPr marL="973367" lvl="1" indent="-285750">
              <a:spcBef>
                <a:spcPct val="50000"/>
              </a:spcBef>
              <a:buFont typeface="Arial" panose="020B0604020202020204" pitchFamily="34" charset="0"/>
              <a:buChar char="•"/>
            </a:pPr>
            <a:endParaRPr lang="en-US" sz="1800" dirty="0"/>
          </a:p>
          <a:p>
            <a:pPr marL="342900" lvl="0" indent="-342900">
              <a:buFont typeface="Arial" panose="020B0604020202020204" pitchFamily="34" charset="0"/>
              <a:buChar char="•"/>
            </a:pPr>
            <a:endParaRPr lang="en-GB" sz="1805" kern="1200" dirty="0">
              <a:solidFill>
                <a:schemeClr val="tx1"/>
              </a:solidFill>
              <a:effectLst/>
              <a:latin typeface="+mn-lt"/>
              <a:ea typeface="+mn-ea"/>
              <a:cs typeface="+mn-cs"/>
            </a:endParaRPr>
          </a:p>
          <a:p>
            <a:pPr marL="1030517" lvl="1" indent="-342900">
              <a:buFont typeface="Arial" panose="020B0604020202020204" pitchFamily="34" charset="0"/>
              <a:buChar char="•"/>
            </a:pPr>
            <a:endParaRPr lang="en-US" b="0" dirty="0"/>
          </a:p>
          <a:p>
            <a:pPr marL="342900" indent="-342900">
              <a:buFont typeface="Arial" panose="020B0604020202020204" pitchFamily="34" charset="0"/>
              <a:buChar char="•"/>
            </a:pPr>
            <a:endParaRPr lang="en-US" dirty="0"/>
          </a:p>
          <a:p>
            <a:pPr marL="0" indent="0">
              <a:buFont typeface="Arial" panose="020B0604020202020204" pitchFamily="34" charset="0"/>
              <a:buNone/>
            </a:pPr>
            <a:endParaRPr lang="en-US" dirty="0"/>
          </a:p>
          <a:p>
            <a:pPr marL="342900" indent="-342900">
              <a:buFont typeface="Arial" panose="020B0604020202020204" pitchFamily="34" charset="0"/>
              <a:buChar char="•"/>
            </a:pPr>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13174689-BECC-4390-B3B9-306A17FD432A}" type="slidenum">
              <a:rPr kumimoji="0" lang="en-US" altLang="ru-RU" sz="1200" b="0" i="0" u="none" strike="noStrike" kern="1200" cap="none" spc="0" normalizeH="0" baseline="0" noProof="0" smtClean="0">
                <a:ln>
                  <a:noFill/>
                </a:ln>
                <a:solidFill>
                  <a:prstClr val="black"/>
                </a:solidFill>
                <a:effectLst/>
                <a:uLnTx/>
                <a:uFillTx/>
                <a:latin typeface="Calibri" panose="020F0502020204030204" pitchFamily="34"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98</a:t>
            </a:fld>
            <a:endParaRPr kumimoji="0" lang="en-US" altLang="ru-RU" sz="1200" b="0" i="0" u="none" strike="noStrike" kern="1200" cap="none" spc="0" normalizeH="0" baseline="0" noProof="0">
              <a:ln>
                <a:noFill/>
              </a:ln>
              <a:solidFill>
                <a:prstClr val="black"/>
              </a:solidFill>
              <a:effectLst/>
              <a:uLnTx/>
              <a:uFillTx/>
              <a:latin typeface="Calibri" panose="020F0502020204030204" pitchFamily="34" charset="0"/>
              <a:ea typeface="+mn-ea"/>
              <a:cs typeface="+mn-cs"/>
            </a:endParaRPr>
          </a:p>
        </p:txBody>
      </p:sp>
    </p:spTree>
    <p:extLst>
      <p:ext uri="{BB962C8B-B14F-4D97-AF65-F5344CB8AC3E}">
        <p14:creationId xmlns:p14="http://schemas.microsoft.com/office/powerpoint/2010/main" val="2098146936"/>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a:t>FACILITATOR</a:t>
            </a:r>
            <a:r>
              <a:rPr lang="en-GB" b="1" baseline="0" dirty="0"/>
              <a:t> NOTES</a:t>
            </a:r>
          </a:p>
          <a:p>
            <a:endParaRPr lang="en-GB" baseline="0" dirty="0"/>
          </a:p>
          <a:p>
            <a:pPr marL="342900" indent="-342900">
              <a:buFont typeface="Arial" panose="020B0604020202020204" pitchFamily="34" charset="0"/>
              <a:buChar char="•"/>
            </a:pPr>
            <a:r>
              <a:rPr lang="en-GB" baseline="0" dirty="0"/>
              <a:t>Three-minute video showing a video evaluation of the Nepal Earthquake response</a:t>
            </a:r>
          </a:p>
          <a:p>
            <a:pPr marL="342900" indent="-342900">
              <a:buFont typeface="Arial" panose="020B0604020202020204" pitchFamily="34" charset="0"/>
              <a:buChar char="•"/>
            </a:pPr>
            <a:r>
              <a:rPr lang="en-GB" baseline="0" dirty="0"/>
              <a:t>This presents an interesting way to collect feedback from communities and how valuable community insights into how the response went can be gained by asking very simple, open-ended questions</a:t>
            </a:r>
          </a:p>
          <a:p>
            <a:pPr marL="342900" indent="-342900">
              <a:buFont typeface="Arial" panose="020B0604020202020204" pitchFamily="34" charset="0"/>
              <a:buChar char="•"/>
            </a:pPr>
            <a:r>
              <a:rPr lang="en-GB" baseline="0" dirty="0"/>
              <a:t>You can also embed this video in the slides once downloaded</a:t>
            </a:r>
          </a:p>
          <a:p>
            <a:endParaRPr lang="en-GB" baseline="0" dirty="0"/>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ADB13165-C323-594B-A761-369AC4CD210A}" type="slidenum">
              <a:rPr kumimoji="0" lang="en-GB" sz="1200" b="0" i="0" u="none" strike="noStrike" kern="1200" cap="none" spc="0" normalizeH="0" baseline="0" noProof="0" smtClean="0">
                <a:ln>
                  <a:noFill/>
                </a:ln>
                <a:solidFill>
                  <a:prstClr val="black"/>
                </a:solidFill>
                <a:effectLst/>
                <a:uLnTx/>
                <a:uFillTx/>
                <a:latin typeface="Calibri" panose="020F0502020204030204" pitchFamily="34"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99</a:t>
            </a:fld>
            <a:endParaRPr kumimoji="0" lang="en-GB" sz="1200" b="0" i="0" u="none" strike="noStrike" kern="1200" cap="none" spc="0" normalizeH="0" baseline="0" noProof="0">
              <a:ln>
                <a:noFill/>
              </a:ln>
              <a:solidFill>
                <a:prstClr val="black"/>
              </a:solidFill>
              <a:effectLst/>
              <a:uLnTx/>
              <a:uFillTx/>
              <a:latin typeface="Calibri" panose="020F0502020204030204" pitchFamily="34" charset="0"/>
              <a:ea typeface="+mn-ea"/>
              <a:cs typeface="+mn-cs"/>
            </a:endParaRPr>
          </a:p>
        </p:txBody>
      </p:sp>
    </p:spTree>
    <p:extLst>
      <p:ext uri="{BB962C8B-B14F-4D97-AF65-F5344CB8AC3E}">
        <p14:creationId xmlns:p14="http://schemas.microsoft.com/office/powerpoint/2010/main" val="3499380772"/>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50000"/>
              </a:spcBef>
            </a:pPr>
            <a:r>
              <a:rPr lang="en-GB" sz="1800" b="1" dirty="0">
                <a:latin typeface="Calibri" charset="0"/>
                <a:ea typeface="ＭＳ Ｐゴシック" charset="0"/>
              </a:rPr>
              <a:t>FACILITATOR NOTES</a:t>
            </a:r>
          </a:p>
          <a:p>
            <a:pPr>
              <a:spcBef>
                <a:spcPct val="50000"/>
              </a:spcBef>
            </a:pPr>
            <a:endParaRPr lang="en-GB" sz="1800" b="1" dirty="0">
              <a:latin typeface="Calibri" charset="0"/>
              <a:ea typeface="ＭＳ Ｐゴシック" charset="0"/>
            </a:endParaRPr>
          </a:p>
          <a:p>
            <a:pPr marL="285750" indent="-285750">
              <a:spcBef>
                <a:spcPct val="50000"/>
              </a:spcBef>
              <a:buFont typeface="Arial" panose="020B0604020202020204" pitchFamily="34" charset="0"/>
              <a:buChar char="•"/>
            </a:pPr>
            <a:r>
              <a:rPr lang="en-GB" sz="1800" b="0" dirty="0">
                <a:latin typeface="Calibri" charset="0"/>
                <a:ea typeface="ＭＳ Ｐゴシック" charset="0"/>
              </a:rPr>
              <a:t>These are some of the most useful CEA tools that can help you meet minimum action 9 and include the community in the evaluation </a:t>
            </a:r>
          </a:p>
          <a:p>
            <a:endParaRPr lang="en-GB" sz="1805" kern="1200" dirty="0">
              <a:solidFill>
                <a:schemeClr val="tx1"/>
              </a:solidFill>
              <a:effectLst/>
              <a:latin typeface="+mn-lt"/>
              <a:ea typeface="+mn-ea"/>
              <a:cs typeface="+mn-cs"/>
            </a:endParaRPr>
          </a:p>
          <a:p>
            <a:r>
              <a:rPr lang="en-GB" sz="1805" b="1" kern="1200" dirty="0">
                <a:solidFill>
                  <a:schemeClr val="tx1"/>
                </a:solidFill>
                <a:effectLst/>
                <a:latin typeface="+mn-lt"/>
                <a:ea typeface="+mn-ea"/>
                <a:cs typeface="+mn-cs"/>
              </a:rPr>
              <a:t>16 FGD Guide</a:t>
            </a:r>
          </a:p>
          <a:p>
            <a:r>
              <a:rPr lang="en-GB" sz="1805" kern="1200" dirty="0">
                <a:solidFill>
                  <a:schemeClr val="tx1"/>
                </a:solidFill>
                <a:effectLst/>
                <a:latin typeface="+mn-lt"/>
                <a:ea typeface="+mn-ea"/>
                <a:cs typeface="+mn-cs"/>
              </a:rPr>
              <a:t>Guidance on running an effective focus group discussion, including organization and roles and responsibilities, plus questions to ask to help plan and monitor community engagement approaches. </a:t>
            </a:r>
          </a:p>
          <a:p>
            <a:endParaRPr lang="en-GB" sz="1805" kern="1200" dirty="0">
              <a:solidFill>
                <a:schemeClr val="tx1"/>
              </a:solidFill>
              <a:effectLst/>
              <a:latin typeface="+mn-lt"/>
              <a:ea typeface="+mn-ea"/>
              <a:cs typeface="+mn-cs"/>
            </a:endParaRPr>
          </a:p>
          <a:p>
            <a:pPr marL="0" marR="0" lvl="0" indent="0" algn="l" defTabSz="914400" rtl="0" eaLnBrk="0" fontAlgn="base" latinLnBrk="0" hangingPunct="0">
              <a:lnSpc>
                <a:spcPct val="100000"/>
              </a:lnSpc>
              <a:spcBef>
                <a:spcPct val="50000"/>
              </a:spcBef>
              <a:spcAft>
                <a:spcPct val="0"/>
              </a:spcAft>
              <a:buClrTx/>
              <a:buSzTx/>
              <a:buFontTx/>
              <a:buNone/>
              <a:tabLst/>
              <a:defRPr/>
            </a:pPr>
            <a:r>
              <a:rPr lang="en-GB" sz="1805" b="1" kern="1200" dirty="0">
                <a:solidFill>
                  <a:schemeClr val="tx1"/>
                </a:solidFill>
                <a:effectLst/>
                <a:latin typeface="+mn-lt"/>
                <a:ea typeface="+mn-ea"/>
                <a:cs typeface="+mn-cs"/>
              </a:rPr>
              <a:t>7 CEA M&amp;E tool</a:t>
            </a:r>
          </a:p>
          <a:p>
            <a:pPr marL="0" marR="0" lvl="0" indent="0" algn="l" defTabSz="914400" rtl="0" eaLnBrk="0" fontAlgn="base" latinLnBrk="0" hangingPunct="0">
              <a:lnSpc>
                <a:spcPct val="100000"/>
              </a:lnSpc>
              <a:spcBef>
                <a:spcPct val="50000"/>
              </a:spcBef>
              <a:spcAft>
                <a:spcPct val="0"/>
              </a:spcAft>
              <a:buClrTx/>
              <a:buSzTx/>
              <a:buFontTx/>
              <a:buNone/>
              <a:tabLst/>
              <a:defRPr/>
            </a:pPr>
            <a:r>
              <a:rPr lang="en-GB" sz="1805" kern="1200" dirty="0">
                <a:solidFill>
                  <a:schemeClr val="tx1"/>
                </a:solidFill>
                <a:effectLst/>
                <a:latin typeface="+mn-lt"/>
                <a:ea typeface="+mn-ea"/>
                <a:cs typeface="+mn-cs"/>
              </a:rPr>
              <a:t>A comprehensive M&amp;E tool for CEA, which includes indicators, questions, means of verification and suggested targets for monitoring CEA at the institutional level and within programmes and emergency operations. Each tab includes priority indicators, and a broader choice of options if needed. There is also a tab with indicators for IFRC, ICRC and partner National Societies to monitor levels of CEA within their own organization, the quality of CEA support provided to National Societies and global indicators to measure progress against the minimum commitments to CEA. There is also a tab with questions and answer options for baseline surveys and evaluations. </a:t>
            </a:r>
            <a:endParaRPr lang="en-GB" dirty="0">
              <a:effectLst/>
            </a:endParaRPr>
          </a:p>
          <a:p>
            <a:endParaRPr lang="en-GB" sz="1805" kern="1200" dirty="0">
              <a:solidFill>
                <a:schemeClr val="tx1"/>
              </a:solidFill>
              <a:effectLst/>
              <a:latin typeface="+mn-lt"/>
              <a:ea typeface="+mn-ea"/>
              <a:cs typeface="+mn-cs"/>
            </a:endParaRPr>
          </a:p>
          <a:p>
            <a:endParaRPr lang="en-GB" sz="1805"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13174689-BECC-4390-B3B9-306A17FD432A}" type="slidenum">
              <a:rPr kumimoji="0" lang="en-US" altLang="ru-RU" sz="1200" b="0" i="0" u="none" strike="noStrike" kern="1200" cap="none" spc="0" normalizeH="0" baseline="0" noProof="0" smtClean="0">
                <a:ln>
                  <a:noFill/>
                </a:ln>
                <a:solidFill>
                  <a:prstClr val="black"/>
                </a:solidFill>
                <a:effectLst/>
                <a:uLnTx/>
                <a:uFillTx/>
                <a:latin typeface="Calibri" panose="020F0502020204030204" pitchFamily="34"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100</a:t>
            </a:fld>
            <a:endParaRPr kumimoji="0" lang="en-US" altLang="ru-RU" sz="1200" b="0" i="0" u="none" strike="noStrike" kern="1200" cap="none" spc="0" normalizeH="0" baseline="0" noProof="0">
              <a:ln>
                <a:noFill/>
              </a:ln>
              <a:solidFill>
                <a:prstClr val="black"/>
              </a:solidFill>
              <a:effectLst/>
              <a:uLnTx/>
              <a:uFillTx/>
              <a:latin typeface="Calibri" panose="020F0502020204030204" pitchFamily="34" charset="0"/>
              <a:ea typeface="+mn-ea"/>
              <a:cs typeface="+mn-cs"/>
            </a:endParaRPr>
          </a:p>
        </p:txBody>
      </p:sp>
    </p:spTree>
    <p:extLst>
      <p:ext uri="{BB962C8B-B14F-4D97-AF65-F5344CB8AC3E}">
        <p14:creationId xmlns:p14="http://schemas.microsoft.com/office/powerpoint/2010/main" val="1559641840"/>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13174689-BECC-4390-B3B9-306A17FD432A}" type="slidenum">
              <a:rPr kumimoji="0" lang="en-US" altLang="ru-RU" sz="1200" b="0" i="0" u="none" strike="noStrike" kern="1200" cap="none" spc="0" normalizeH="0" baseline="0" noProof="0" smtClean="0">
                <a:ln>
                  <a:noFill/>
                </a:ln>
                <a:solidFill>
                  <a:prstClr val="black"/>
                </a:solidFill>
                <a:effectLst/>
                <a:uLnTx/>
                <a:uFillTx/>
                <a:latin typeface="Calibri" panose="020F0502020204030204" pitchFamily="34"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102</a:t>
            </a:fld>
            <a:endParaRPr kumimoji="0" lang="en-US" altLang="ru-RU" sz="1200" b="0" i="0" u="none" strike="noStrike" kern="1200" cap="none" spc="0" normalizeH="0" baseline="0" noProof="0">
              <a:ln>
                <a:noFill/>
              </a:ln>
              <a:solidFill>
                <a:prstClr val="black"/>
              </a:solidFill>
              <a:effectLst/>
              <a:uLnTx/>
              <a:uFillTx/>
              <a:latin typeface="Calibri" panose="020F0502020204030204" pitchFamily="34" charset="0"/>
              <a:ea typeface="+mn-ea"/>
              <a:cs typeface="+mn-cs"/>
            </a:endParaRPr>
          </a:p>
        </p:txBody>
      </p:sp>
    </p:spTree>
    <p:extLst>
      <p:ext uri="{BB962C8B-B14F-4D97-AF65-F5344CB8AC3E}">
        <p14:creationId xmlns:p14="http://schemas.microsoft.com/office/powerpoint/2010/main" val="247505679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378" rtl="0" eaLnBrk="1" fontAlgn="auto" latinLnBrk="0" hangingPunct="1">
              <a:lnSpc>
                <a:spcPct val="100000"/>
              </a:lnSpc>
              <a:spcBef>
                <a:spcPts val="0"/>
              </a:spcBef>
              <a:spcAft>
                <a:spcPts val="0"/>
              </a:spcAft>
              <a:buClrTx/>
              <a:buSzTx/>
              <a:buFontTx/>
              <a:buNone/>
              <a:tabLst/>
              <a:defRPr/>
            </a:pPr>
            <a:endParaRPr kumimoji="0" lang="en-CH" sz="2400" b="0" i="0" u="none" strike="noStrike" kern="1200" cap="none" spc="0" normalizeH="0" baseline="0" noProof="0" dirty="0">
              <a:ln>
                <a:noFill/>
              </a:ln>
              <a:solidFill>
                <a:prstClr val="black"/>
              </a:solidFill>
              <a:effectLst/>
              <a:uLnTx/>
              <a:uFillTx/>
              <a:latin typeface="Open Sans" panose="020B0606030504020204" pitchFamily="34" charset="0"/>
              <a:ea typeface="Open Sans" panose="020B0606030504020204" pitchFamily="34" charset="0"/>
              <a:cs typeface="Open Sans" panose="020B0606030504020204" pitchFamily="34" charset="0"/>
            </a:endParaRPr>
          </a:p>
          <a:p>
            <a:pPr marL="0" marR="0" lvl="0" indent="0" algn="l" defTabSz="914378" rtl="0" eaLnBrk="1" fontAlgn="auto" latinLnBrk="0" hangingPunct="1">
              <a:lnSpc>
                <a:spcPct val="100000"/>
              </a:lnSpc>
              <a:spcBef>
                <a:spcPts val="0"/>
              </a:spcBef>
              <a:spcAft>
                <a:spcPts val="0"/>
              </a:spcAft>
              <a:buClrTx/>
              <a:buSzTx/>
              <a:buFontTx/>
              <a:buNone/>
              <a:tabLst/>
              <a:defRPr/>
            </a:pPr>
            <a:endParaRPr kumimoji="0" lang="en-CH" sz="2400" b="0" i="0" u="none" strike="noStrike" kern="1200" cap="none" spc="0" normalizeH="0" baseline="0" noProof="0" dirty="0">
              <a:ln>
                <a:noFill/>
              </a:ln>
              <a:solidFill>
                <a:prstClr val="black"/>
              </a:solidFill>
              <a:effectLst/>
              <a:uLnTx/>
              <a:uFillTx/>
              <a:latin typeface="Open Sans" panose="020B0606030504020204" pitchFamily="34" charset="0"/>
              <a:ea typeface="Open Sans" panose="020B0606030504020204" pitchFamily="34" charset="0"/>
              <a:cs typeface="Open Sans" panose="020B0606030504020204" pitchFamily="34" charset="0"/>
            </a:endParaRPr>
          </a:p>
          <a:p>
            <a:pPr marL="0" marR="0" lvl="0" indent="0" algn="l" defTabSz="914378" rtl="0" eaLnBrk="1" fontAlgn="auto" latinLnBrk="0" hangingPunct="1">
              <a:lnSpc>
                <a:spcPct val="100000"/>
              </a:lnSpc>
              <a:spcBef>
                <a:spcPts val="0"/>
              </a:spcBef>
              <a:spcAft>
                <a:spcPts val="0"/>
              </a:spcAft>
              <a:buClrTx/>
              <a:buSzTx/>
              <a:buFontTx/>
              <a:buNone/>
              <a:tabLst/>
              <a:defRPr/>
            </a:pPr>
            <a:endParaRPr kumimoji="0" lang="en-CH" sz="2400" b="0" i="0" u="none" strike="noStrike" kern="1200" cap="none" spc="0" normalizeH="0" baseline="0" noProof="0" dirty="0">
              <a:ln>
                <a:noFill/>
              </a:ln>
              <a:solidFill>
                <a:prstClr val="black"/>
              </a:solidFill>
              <a:effectLst/>
              <a:uLnTx/>
              <a:uFillTx/>
              <a:latin typeface="Open Sans" panose="020B0606030504020204" pitchFamily="34" charset="0"/>
              <a:ea typeface="Open Sans" panose="020B0606030504020204" pitchFamily="34" charset="0"/>
              <a:cs typeface="Open Sans" panose="020B0606030504020204" pitchFamily="34" charset="0"/>
            </a:endParaRPr>
          </a:p>
          <a:p>
            <a:pPr marL="0" marR="0" lvl="0" indent="0" algn="l" defTabSz="914378" rtl="0" eaLnBrk="1" fontAlgn="auto" latinLnBrk="0" hangingPunct="1">
              <a:lnSpc>
                <a:spcPct val="100000"/>
              </a:lnSpc>
              <a:spcBef>
                <a:spcPts val="0"/>
              </a:spcBef>
              <a:spcAft>
                <a:spcPts val="0"/>
              </a:spcAft>
              <a:buClrTx/>
              <a:buSzTx/>
              <a:buFontTx/>
              <a:buNone/>
              <a:tabLst/>
              <a:defRPr/>
            </a:pPr>
            <a:r>
              <a:rPr kumimoji="0" lang="fr-FR" sz="2400" b="0" i="0" u="none" strike="noStrike" kern="1200" cap="none" spc="0" normalizeH="0" baseline="0" noProof="0" dirty="0">
                <a:ln>
                  <a:noFill/>
                </a:ln>
                <a:solidFill>
                  <a:prstClr val="black"/>
                </a:solidFill>
                <a:effectLst/>
                <a:uLnTx/>
                <a:uFillTx/>
                <a:latin typeface="Open Sans" panose="020B0606030504020204" pitchFamily="34" charset="0"/>
                <a:ea typeface="Open Sans" panose="020B0606030504020204" pitchFamily="34" charset="0"/>
                <a:cs typeface="Open Sans" panose="020B0606030504020204" pitchFamily="34" charset="0"/>
              </a:rPr>
              <a:t>Community engagement</a:t>
            </a:r>
            <a:r>
              <a:rPr kumimoji="0" lang="en-CH" sz="2400" b="0" i="0" u="none" strike="noStrike" kern="1200" cap="none" spc="0" normalizeH="0" baseline="0" noProof="0" dirty="0">
                <a:ln>
                  <a:noFill/>
                </a:ln>
                <a:solidFill>
                  <a:prstClr val="black"/>
                </a:solidFill>
                <a:effectLst/>
                <a:uLnTx/>
                <a:uFillTx/>
                <a:latin typeface="Open Sans" panose="020B0606030504020204" pitchFamily="34" charset="0"/>
                <a:ea typeface="Open Sans" panose="020B0606030504020204" pitchFamily="34" charset="0"/>
                <a:cs typeface="Open Sans" panose="020B0606030504020204" pitchFamily="34" charset="0"/>
              </a:rPr>
              <a:t> </a:t>
            </a:r>
            <a:r>
              <a:rPr kumimoji="0" lang="fr-FR" sz="2400" b="0" i="0" u="none" strike="noStrike" kern="1200" cap="none" spc="0" normalizeH="0" baseline="0" noProof="0" dirty="0" err="1">
                <a:ln>
                  <a:noFill/>
                </a:ln>
                <a:solidFill>
                  <a:prstClr val="black"/>
                </a:solidFill>
                <a:effectLst/>
                <a:uLnTx/>
                <a:uFillTx/>
                <a:latin typeface="Open Sans" panose="020B0606030504020204" pitchFamily="34" charset="0"/>
                <a:ea typeface="Open Sans" panose="020B0606030504020204" pitchFamily="34" charset="0"/>
                <a:cs typeface="Open Sans" panose="020B0606030504020204" pitchFamily="34" charset="0"/>
              </a:rPr>
              <a:t>encompasses</a:t>
            </a:r>
            <a:r>
              <a:rPr kumimoji="0" lang="fr-FR" sz="2400" b="0" i="0" u="none" strike="noStrike" kern="1200" cap="none" spc="0" normalizeH="0" baseline="0" noProof="0" dirty="0">
                <a:ln>
                  <a:noFill/>
                </a:ln>
                <a:solidFill>
                  <a:prstClr val="black"/>
                </a:solidFill>
                <a:effectLst/>
                <a:uLnTx/>
                <a:uFillTx/>
                <a:latin typeface="Open Sans" panose="020B0606030504020204" pitchFamily="34" charset="0"/>
                <a:ea typeface="Open Sans" panose="020B0606030504020204" pitchFamily="34" charset="0"/>
                <a:cs typeface="Open Sans" panose="020B0606030504020204" pitchFamily="34" charset="0"/>
              </a:rPr>
              <a:t> </a:t>
            </a:r>
            <a:r>
              <a:rPr kumimoji="0" lang="fr-FR" sz="2400" b="1" i="0" u="none" strike="noStrike" kern="1200" cap="none" spc="0" normalizeH="0" baseline="0" noProof="0" dirty="0">
                <a:ln>
                  <a:noFill/>
                </a:ln>
                <a:solidFill>
                  <a:prstClr val="black"/>
                </a:solidFill>
                <a:effectLst/>
                <a:uLnTx/>
                <a:uFillTx/>
                <a:latin typeface="Open Sans" panose="020B0606030504020204" pitchFamily="34" charset="0"/>
                <a:ea typeface="Open Sans" panose="020B0606030504020204" pitchFamily="34" charset="0"/>
                <a:cs typeface="Open Sans" panose="020B0606030504020204" pitchFamily="34" charset="0"/>
              </a:rPr>
              <a:t>multiple</a:t>
            </a:r>
            <a:r>
              <a:rPr kumimoji="0" lang="en-CH" sz="2400" b="1" i="0" u="none" strike="noStrike" kern="1200" cap="none" spc="0" normalizeH="0" baseline="0" noProof="0" dirty="0">
                <a:ln>
                  <a:noFill/>
                </a:ln>
                <a:solidFill>
                  <a:prstClr val="black"/>
                </a:solidFill>
                <a:effectLst/>
                <a:uLnTx/>
                <a:uFillTx/>
                <a:latin typeface="Open Sans" panose="020B0606030504020204" pitchFamily="34" charset="0"/>
                <a:ea typeface="Open Sans" panose="020B0606030504020204" pitchFamily="34" charset="0"/>
                <a:cs typeface="Open Sans" panose="020B0606030504020204" pitchFamily="34" charset="0"/>
              </a:rPr>
              <a:t> </a:t>
            </a:r>
            <a:r>
              <a:rPr kumimoji="0" lang="fr-FR" sz="2400" b="1" i="0" u="none" strike="noStrike" kern="1200" cap="none" spc="0" normalizeH="0" baseline="0" noProof="0" dirty="0">
                <a:ln>
                  <a:noFill/>
                </a:ln>
                <a:solidFill>
                  <a:prstClr val="black"/>
                </a:solidFill>
                <a:effectLst/>
                <a:uLnTx/>
                <a:uFillTx/>
                <a:latin typeface="Open Sans" panose="020B0606030504020204" pitchFamily="34" charset="0"/>
                <a:ea typeface="Open Sans" panose="020B0606030504020204" pitchFamily="34" charset="0"/>
                <a:cs typeface="Open Sans" panose="020B0606030504020204" pitchFamily="34" charset="0"/>
              </a:rPr>
              <a:t>approaches and </a:t>
            </a:r>
            <a:r>
              <a:rPr kumimoji="0" lang="fr-FR" sz="2400" b="1" i="0" u="none" strike="noStrike" kern="1200" cap="none" spc="0" normalizeH="0" baseline="0" noProof="0" dirty="0" err="1">
                <a:ln>
                  <a:noFill/>
                </a:ln>
                <a:solidFill>
                  <a:prstClr val="black"/>
                </a:solidFill>
                <a:effectLst/>
                <a:uLnTx/>
                <a:uFillTx/>
                <a:latin typeface="Open Sans" panose="020B0606030504020204" pitchFamily="34" charset="0"/>
                <a:ea typeface="Open Sans" panose="020B0606030504020204" pitchFamily="34" charset="0"/>
                <a:cs typeface="Open Sans" panose="020B0606030504020204" pitchFamily="34" charset="0"/>
              </a:rPr>
              <a:t>ways</a:t>
            </a:r>
            <a:r>
              <a:rPr kumimoji="0" lang="fr-FR" sz="2400" b="1" i="0" u="none" strike="noStrike" kern="1200" cap="none" spc="0" normalizeH="0" baseline="0" noProof="0" dirty="0">
                <a:ln>
                  <a:noFill/>
                </a:ln>
                <a:solidFill>
                  <a:prstClr val="black"/>
                </a:solidFill>
                <a:effectLst/>
                <a:uLnTx/>
                <a:uFillTx/>
                <a:latin typeface="Open Sans" panose="020B0606030504020204" pitchFamily="34" charset="0"/>
                <a:ea typeface="Open Sans" panose="020B0606030504020204" pitchFamily="34" charset="0"/>
                <a:cs typeface="Open Sans" panose="020B0606030504020204" pitchFamily="34" charset="0"/>
              </a:rPr>
              <a:t> of</a:t>
            </a:r>
            <a:r>
              <a:rPr kumimoji="0" lang="en-CH" sz="2400" b="1" i="0" u="none" strike="noStrike" kern="1200" cap="none" spc="0" normalizeH="0" baseline="0" noProof="0" dirty="0">
                <a:ln>
                  <a:noFill/>
                </a:ln>
                <a:solidFill>
                  <a:prstClr val="black"/>
                </a:solidFill>
                <a:effectLst/>
                <a:uLnTx/>
                <a:uFillTx/>
                <a:latin typeface="Open Sans" panose="020B0606030504020204" pitchFamily="34" charset="0"/>
                <a:ea typeface="Open Sans" panose="020B0606030504020204" pitchFamily="34" charset="0"/>
                <a:cs typeface="Open Sans" panose="020B0606030504020204" pitchFamily="34" charset="0"/>
              </a:rPr>
              <a:t> </a:t>
            </a:r>
            <a:r>
              <a:rPr kumimoji="0" lang="fr-FR" sz="2400" b="1" i="0" u="none" strike="noStrike" kern="1200" cap="none" spc="0" normalizeH="0" baseline="0" noProof="0" dirty="0" err="1">
                <a:ln>
                  <a:noFill/>
                </a:ln>
                <a:solidFill>
                  <a:prstClr val="black"/>
                </a:solidFill>
                <a:effectLst/>
                <a:uLnTx/>
                <a:uFillTx/>
                <a:latin typeface="Open Sans" panose="020B0606030504020204" pitchFamily="34" charset="0"/>
                <a:ea typeface="Open Sans" panose="020B0606030504020204" pitchFamily="34" charset="0"/>
                <a:cs typeface="Open Sans" panose="020B0606030504020204" pitchFamily="34" charset="0"/>
              </a:rPr>
              <a:t>working</a:t>
            </a:r>
            <a:r>
              <a:rPr kumimoji="0" lang="fr-FR" sz="2400" b="1" i="0" u="none" strike="noStrike" kern="1200" cap="none" spc="0" normalizeH="0" baseline="0" noProof="0" dirty="0">
                <a:ln>
                  <a:noFill/>
                </a:ln>
                <a:solidFill>
                  <a:prstClr val="black"/>
                </a:solidFill>
                <a:effectLst/>
                <a:uLnTx/>
                <a:uFillTx/>
                <a:latin typeface="Open Sans" panose="020B0606030504020204" pitchFamily="34" charset="0"/>
                <a:ea typeface="Open Sans" panose="020B0606030504020204" pitchFamily="34" charset="0"/>
                <a:cs typeface="Open Sans" panose="020B0606030504020204" pitchFamily="34" charset="0"/>
              </a:rPr>
              <a:t> </a:t>
            </a:r>
            <a:r>
              <a:rPr kumimoji="0" lang="fr-FR" sz="2400" b="1" i="0" u="none" strike="noStrike" kern="1200" cap="none" spc="0" normalizeH="0" baseline="0" noProof="0" dirty="0" err="1">
                <a:ln>
                  <a:noFill/>
                </a:ln>
                <a:solidFill>
                  <a:prstClr val="black"/>
                </a:solidFill>
                <a:effectLst/>
                <a:uLnTx/>
                <a:uFillTx/>
                <a:latin typeface="Open Sans" panose="020B0606030504020204" pitchFamily="34" charset="0"/>
                <a:ea typeface="Open Sans" panose="020B0606030504020204" pitchFamily="34" charset="0"/>
                <a:cs typeface="Open Sans" panose="020B0606030504020204" pitchFamily="34" charset="0"/>
              </a:rPr>
              <a:t>collaboratively</a:t>
            </a:r>
            <a:r>
              <a:rPr kumimoji="0" lang="fr-FR" sz="2400" b="0" i="0" u="none" strike="noStrike" kern="1200" cap="none" spc="0" normalizeH="0" baseline="0" noProof="0" dirty="0">
                <a:ln>
                  <a:noFill/>
                </a:ln>
                <a:solidFill>
                  <a:prstClr val="black"/>
                </a:solidFill>
                <a:effectLst/>
                <a:uLnTx/>
                <a:uFillTx/>
                <a:latin typeface="Open Sans" panose="020B0606030504020204" pitchFamily="34" charset="0"/>
                <a:ea typeface="Open Sans" panose="020B0606030504020204" pitchFamily="34" charset="0"/>
                <a:cs typeface="Open Sans" panose="020B0606030504020204" pitchFamily="34" charset="0"/>
              </a:rPr>
              <a:t> </a:t>
            </a:r>
            <a:r>
              <a:rPr kumimoji="0" lang="fr-FR" sz="2400" b="0" i="0" u="none" strike="noStrike" kern="1200" cap="none" spc="0" normalizeH="0" baseline="0" noProof="0" dirty="0" err="1">
                <a:ln>
                  <a:noFill/>
                </a:ln>
                <a:solidFill>
                  <a:prstClr val="black"/>
                </a:solidFill>
                <a:effectLst/>
                <a:uLnTx/>
                <a:uFillTx/>
                <a:latin typeface="Open Sans" panose="020B0606030504020204" pitchFamily="34" charset="0"/>
                <a:ea typeface="Open Sans" panose="020B0606030504020204" pitchFamily="34" charset="0"/>
                <a:cs typeface="Open Sans" panose="020B0606030504020204" pitchFamily="34" charset="0"/>
              </a:rPr>
              <a:t>with</a:t>
            </a:r>
            <a:r>
              <a:rPr kumimoji="0" lang="en-CH" sz="2400" b="0" i="0" u="none" strike="noStrike" kern="1200" cap="none" spc="0" normalizeH="0" baseline="0" noProof="0" dirty="0">
                <a:ln>
                  <a:noFill/>
                </a:ln>
                <a:solidFill>
                  <a:prstClr val="black"/>
                </a:solidFill>
                <a:effectLst/>
                <a:uLnTx/>
                <a:uFillTx/>
                <a:latin typeface="Open Sans" panose="020B0606030504020204" pitchFamily="34" charset="0"/>
                <a:ea typeface="Open Sans" panose="020B0606030504020204" pitchFamily="34" charset="0"/>
                <a:cs typeface="Open Sans" panose="020B0606030504020204" pitchFamily="34" charset="0"/>
              </a:rPr>
              <a:t> </a:t>
            </a:r>
            <a:r>
              <a:rPr kumimoji="0" lang="fr-FR" sz="2400" b="0" i="0" u="none" strike="noStrike" kern="1200" cap="none" spc="0" normalizeH="0" baseline="0" noProof="0" dirty="0">
                <a:ln>
                  <a:noFill/>
                </a:ln>
                <a:solidFill>
                  <a:prstClr val="black"/>
                </a:solidFill>
                <a:effectLst/>
                <a:uLnTx/>
                <a:uFillTx/>
                <a:latin typeface="Open Sans" panose="020B0606030504020204" pitchFamily="34" charset="0"/>
                <a:ea typeface="Open Sans" panose="020B0606030504020204" pitchFamily="34" charset="0"/>
                <a:cs typeface="Open Sans" panose="020B0606030504020204" pitchFamily="34" charset="0"/>
              </a:rPr>
              <a:t>people and </a:t>
            </a:r>
            <a:r>
              <a:rPr kumimoji="0" lang="fr-FR" sz="2400" b="0" i="0" u="none" strike="noStrike" kern="1200" cap="none" spc="0" normalizeH="0" baseline="0" noProof="0" dirty="0" err="1">
                <a:ln>
                  <a:noFill/>
                </a:ln>
                <a:solidFill>
                  <a:prstClr val="black"/>
                </a:solidFill>
                <a:effectLst/>
                <a:uLnTx/>
                <a:uFillTx/>
                <a:latin typeface="Open Sans" panose="020B0606030504020204" pitchFamily="34" charset="0"/>
                <a:ea typeface="Open Sans" panose="020B0606030504020204" pitchFamily="34" charset="0"/>
                <a:cs typeface="Open Sans" panose="020B0606030504020204" pitchFamily="34" charset="0"/>
              </a:rPr>
              <a:t>communities</a:t>
            </a:r>
            <a:r>
              <a:rPr kumimoji="0" lang="fr-FR" sz="2400" b="0" i="0" u="none" strike="noStrike" kern="1200" cap="none" spc="0" normalizeH="0" baseline="0" noProof="0" dirty="0">
                <a:ln>
                  <a:noFill/>
                </a:ln>
                <a:solidFill>
                  <a:prstClr val="black"/>
                </a:solidFill>
                <a:effectLst/>
                <a:uLnTx/>
                <a:uFillTx/>
                <a:latin typeface="Open Sans" panose="020B0606030504020204" pitchFamily="34" charset="0"/>
                <a:ea typeface="Open Sans" panose="020B0606030504020204" pitchFamily="34" charset="0"/>
                <a:cs typeface="Open Sans" panose="020B0606030504020204" pitchFamily="34" charset="0"/>
              </a:rPr>
              <a:t>.</a:t>
            </a:r>
            <a:endParaRPr kumimoji="0" lang="en-CH" sz="2400" b="0" i="0" u="none" strike="noStrike" kern="1200" cap="none" spc="0" normalizeH="0" baseline="0" noProof="0" dirty="0">
              <a:ln>
                <a:noFill/>
              </a:ln>
              <a:solidFill>
                <a:prstClr val="black"/>
              </a:solidFill>
              <a:effectLst/>
              <a:uLnTx/>
              <a:uFillTx/>
              <a:latin typeface="Open Sans" panose="020B0606030504020204" pitchFamily="34" charset="0"/>
              <a:ea typeface="Open Sans" panose="020B0606030504020204" pitchFamily="34" charset="0"/>
              <a:cs typeface="Open Sans" panose="020B0606030504020204" pitchFamily="34" charset="0"/>
            </a:endParaRPr>
          </a:p>
          <a:p>
            <a:pPr marL="0" marR="0" lvl="0" indent="0" algn="l" defTabSz="914378" rtl="0" eaLnBrk="1" fontAlgn="auto" latinLnBrk="0" hangingPunct="1">
              <a:lnSpc>
                <a:spcPct val="100000"/>
              </a:lnSpc>
              <a:spcBef>
                <a:spcPts val="0"/>
              </a:spcBef>
              <a:spcAft>
                <a:spcPts val="0"/>
              </a:spcAft>
              <a:buClrTx/>
              <a:buSzTx/>
              <a:buFontTx/>
              <a:buNone/>
              <a:tabLst/>
              <a:defRPr/>
            </a:pPr>
            <a:r>
              <a:rPr kumimoji="0" lang="fr-FR" sz="2400" b="0" i="0" u="none" strike="noStrike" kern="1200" cap="none" spc="0" normalizeH="0" baseline="0" noProof="0" dirty="0">
                <a:ln>
                  <a:noFill/>
                </a:ln>
                <a:solidFill>
                  <a:prstClr val="black"/>
                </a:solidFill>
                <a:effectLst/>
                <a:uLnTx/>
                <a:uFillTx/>
                <a:latin typeface="Open Sans" panose="020B0606030504020204" pitchFamily="34" charset="0"/>
                <a:ea typeface="Open Sans" panose="020B0606030504020204" pitchFamily="34" charset="0"/>
                <a:cs typeface="Open Sans" panose="020B0606030504020204" pitchFamily="34" charset="0"/>
              </a:rPr>
              <a:t>It entails an </a:t>
            </a:r>
            <a:r>
              <a:rPr kumimoji="0" lang="fr-FR" sz="2400" b="0" i="0" u="none" strike="noStrike" kern="1200" cap="none" spc="0" normalizeH="0" baseline="0" noProof="0" dirty="0" err="1">
                <a:ln>
                  <a:noFill/>
                </a:ln>
                <a:solidFill>
                  <a:prstClr val="black"/>
                </a:solidFill>
                <a:effectLst/>
                <a:uLnTx/>
                <a:uFillTx/>
                <a:latin typeface="Open Sans" panose="020B0606030504020204" pitchFamily="34" charset="0"/>
                <a:ea typeface="Open Sans" panose="020B0606030504020204" pitchFamily="34" charset="0"/>
                <a:cs typeface="Open Sans" panose="020B0606030504020204" pitchFamily="34" charset="0"/>
              </a:rPr>
              <a:t>iterative</a:t>
            </a:r>
            <a:r>
              <a:rPr kumimoji="0" lang="fr-FR" sz="2400" b="0" i="0" u="none" strike="noStrike" kern="1200" cap="none" spc="0" normalizeH="0" baseline="0" noProof="0" dirty="0">
                <a:ln>
                  <a:noFill/>
                </a:ln>
                <a:solidFill>
                  <a:prstClr val="black"/>
                </a:solidFill>
                <a:effectLst/>
                <a:uLnTx/>
                <a:uFillTx/>
                <a:latin typeface="Open Sans" panose="020B0606030504020204" pitchFamily="34" charset="0"/>
                <a:ea typeface="Open Sans" panose="020B0606030504020204" pitchFamily="34" charset="0"/>
                <a:cs typeface="Open Sans" panose="020B0606030504020204" pitchFamily="34" charset="0"/>
              </a:rPr>
              <a:t> process</a:t>
            </a:r>
            <a:r>
              <a:rPr kumimoji="0" lang="en-CH" sz="2400" b="0" i="0" u="none" strike="noStrike" kern="1200" cap="none" spc="0" normalizeH="0" baseline="0" noProof="0" dirty="0">
                <a:ln>
                  <a:noFill/>
                </a:ln>
                <a:solidFill>
                  <a:prstClr val="black"/>
                </a:solidFill>
                <a:effectLst/>
                <a:uLnTx/>
                <a:uFillTx/>
                <a:latin typeface="Open Sans" panose="020B0606030504020204" pitchFamily="34" charset="0"/>
                <a:ea typeface="Open Sans" panose="020B0606030504020204" pitchFamily="34" charset="0"/>
                <a:cs typeface="Open Sans" panose="020B0606030504020204" pitchFamily="34" charset="0"/>
              </a:rPr>
              <a:t> </a:t>
            </a:r>
            <a:r>
              <a:rPr kumimoji="0" lang="fr-FR" sz="2400" b="0" i="0" u="none" strike="noStrike" kern="1200" cap="none" spc="0" normalizeH="0" baseline="0" noProof="0" dirty="0" err="1">
                <a:ln>
                  <a:noFill/>
                </a:ln>
                <a:solidFill>
                  <a:prstClr val="black"/>
                </a:solidFill>
                <a:effectLst/>
                <a:uLnTx/>
                <a:uFillTx/>
                <a:latin typeface="Open Sans" panose="020B0606030504020204" pitchFamily="34" charset="0"/>
                <a:ea typeface="Open Sans" panose="020B0606030504020204" pitchFamily="34" charset="0"/>
                <a:cs typeface="Open Sans" panose="020B0606030504020204" pitchFamily="34" charset="0"/>
              </a:rPr>
              <a:t>that</a:t>
            </a:r>
            <a:r>
              <a:rPr kumimoji="0" lang="fr-FR" sz="2400" b="0" i="0" u="none" strike="noStrike" kern="1200" cap="none" spc="0" normalizeH="0" baseline="0" noProof="0" dirty="0">
                <a:ln>
                  <a:noFill/>
                </a:ln>
                <a:solidFill>
                  <a:prstClr val="black"/>
                </a:solidFill>
                <a:effectLst/>
                <a:uLnTx/>
                <a:uFillTx/>
                <a:latin typeface="Open Sans" panose="020B0606030504020204" pitchFamily="34" charset="0"/>
                <a:ea typeface="Open Sans" panose="020B0606030504020204" pitchFamily="34" charset="0"/>
                <a:cs typeface="Open Sans" panose="020B0606030504020204" pitchFamily="34" charset="0"/>
              </a:rPr>
              <a:t> </a:t>
            </a:r>
            <a:r>
              <a:rPr kumimoji="0" lang="fr-FR" sz="2400" b="0" i="0" u="none" strike="noStrike" kern="1200" cap="none" spc="0" normalizeH="0" baseline="0" noProof="0" dirty="0" err="1">
                <a:ln>
                  <a:noFill/>
                </a:ln>
                <a:solidFill>
                  <a:prstClr val="black"/>
                </a:solidFill>
                <a:effectLst/>
                <a:uLnTx/>
                <a:uFillTx/>
                <a:latin typeface="Open Sans" panose="020B0606030504020204" pitchFamily="34" charset="0"/>
                <a:ea typeface="Open Sans" panose="020B0606030504020204" pitchFamily="34" charset="0"/>
                <a:cs typeface="Open Sans" panose="020B0606030504020204" pitchFamily="34" charset="0"/>
              </a:rPr>
              <a:t>integrates</a:t>
            </a:r>
            <a:r>
              <a:rPr kumimoji="0" lang="fr-FR" sz="2400" b="0" i="0" u="none" strike="noStrike" kern="1200" cap="none" spc="0" normalizeH="0" baseline="0" noProof="0" dirty="0">
                <a:ln>
                  <a:noFill/>
                </a:ln>
                <a:solidFill>
                  <a:prstClr val="black"/>
                </a:solidFill>
                <a:effectLst/>
                <a:uLnTx/>
                <a:uFillTx/>
                <a:latin typeface="Open Sans" panose="020B0606030504020204" pitchFamily="34" charset="0"/>
                <a:ea typeface="Open Sans" panose="020B0606030504020204" pitchFamily="34" charset="0"/>
                <a:cs typeface="Open Sans" panose="020B0606030504020204" pitchFamily="34" charset="0"/>
              </a:rPr>
              <a:t> </a:t>
            </a:r>
            <a:r>
              <a:rPr kumimoji="0" lang="fr-FR" sz="2400" b="0" i="0" u="none" strike="noStrike" kern="1200" cap="none" spc="0" normalizeH="0" baseline="0" noProof="0" dirty="0" err="1">
                <a:ln>
                  <a:noFill/>
                </a:ln>
                <a:solidFill>
                  <a:prstClr val="black"/>
                </a:solidFill>
                <a:effectLst/>
                <a:uLnTx/>
                <a:uFillTx/>
                <a:latin typeface="Open Sans" panose="020B0606030504020204" pitchFamily="34" charset="0"/>
                <a:ea typeface="Open Sans" panose="020B0606030504020204" pitchFamily="34" charset="0"/>
                <a:cs typeface="Open Sans" panose="020B0606030504020204" pitchFamily="34" charset="0"/>
              </a:rPr>
              <a:t>meaningful</a:t>
            </a:r>
            <a:r>
              <a:rPr kumimoji="0" lang="en-CH" sz="2400" b="0" i="0" u="none" strike="noStrike" kern="1200" cap="none" spc="0" normalizeH="0" baseline="0" noProof="0" dirty="0">
                <a:ln>
                  <a:noFill/>
                </a:ln>
                <a:solidFill>
                  <a:prstClr val="black"/>
                </a:solidFill>
                <a:effectLst/>
                <a:uLnTx/>
                <a:uFillTx/>
                <a:latin typeface="Open Sans" panose="020B0606030504020204" pitchFamily="34" charset="0"/>
                <a:ea typeface="Open Sans" panose="020B0606030504020204" pitchFamily="34" charset="0"/>
                <a:cs typeface="Open Sans" panose="020B0606030504020204" pitchFamily="34" charset="0"/>
              </a:rPr>
              <a:t> </a:t>
            </a:r>
            <a:r>
              <a:rPr kumimoji="0" lang="fr-FR" sz="2400" b="1" i="0" u="none" strike="noStrike" kern="1200" cap="none" spc="0" normalizeH="0" baseline="0" noProof="0" dirty="0">
                <a:ln>
                  <a:noFill/>
                </a:ln>
                <a:solidFill>
                  <a:prstClr val="black"/>
                </a:solidFill>
                <a:effectLst/>
                <a:uLnTx/>
                <a:uFillTx/>
                <a:latin typeface="Open Sans" panose="020B0606030504020204" pitchFamily="34" charset="0"/>
                <a:ea typeface="Open Sans" panose="020B0606030504020204" pitchFamily="34" charset="0"/>
                <a:cs typeface="Open Sans" panose="020B0606030504020204" pitchFamily="34" charset="0"/>
              </a:rPr>
              <a:t>participation</a:t>
            </a:r>
            <a:r>
              <a:rPr kumimoji="0" lang="fr-FR" sz="2400" b="0" i="0" u="none" strike="noStrike" kern="1200" cap="none" spc="0" normalizeH="0" baseline="0" noProof="0" dirty="0">
                <a:ln>
                  <a:noFill/>
                </a:ln>
                <a:solidFill>
                  <a:prstClr val="black"/>
                </a:solidFill>
                <a:effectLst/>
                <a:uLnTx/>
                <a:uFillTx/>
                <a:latin typeface="Open Sans" panose="020B0606030504020204" pitchFamily="34" charset="0"/>
                <a:ea typeface="Open Sans" panose="020B0606030504020204" pitchFamily="34" charset="0"/>
                <a:cs typeface="Open Sans" panose="020B0606030504020204" pitchFamily="34" charset="0"/>
              </a:rPr>
              <a:t>, open and</a:t>
            </a:r>
            <a:r>
              <a:rPr kumimoji="0" lang="en-CH" sz="2400" b="0" i="0" u="none" strike="noStrike" kern="1200" cap="none" spc="0" normalizeH="0" baseline="0" noProof="0" dirty="0">
                <a:ln>
                  <a:noFill/>
                </a:ln>
                <a:solidFill>
                  <a:prstClr val="black"/>
                </a:solidFill>
                <a:effectLst/>
                <a:uLnTx/>
                <a:uFillTx/>
                <a:latin typeface="Open Sans" panose="020B0606030504020204" pitchFamily="34" charset="0"/>
                <a:ea typeface="Open Sans" panose="020B0606030504020204" pitchFamily="34" charset="0"/>
                <a:cs typeface="Open Sans" panose="020B0606030504020204" pitchFamily="34" charset="0"/>
              </a:rPr>
              <a:t> </a:t>
            </a:r>
            <a:r>
              <a:rPr kumimoji="0" lang="fr-FR" sz="2400" b="0" i="0" u="none" strike="noStrike" kern="1200" cap="none" spc="0" normalizeH="0" baseline="0" noProof="0" dirty="0" err="1">
                <a:ln>
                  <a:noFill/>
                </a:ln>
                <a:solidFill>
                  <a:prstClr val="black"/>
                </a:solidFill>
                <a:effectLst/>
                <a:uLnTx/>
                <a:uFillTx/>
                <a:latin typeface="Open Sans" panose="020B0606030504020204" pitchFamily="34" charset="0"/>
                <a:ea typeface="Open Sans" panose="020B0606030504020204" pitchFamily="34" charset="0"/>
                <a:cs typeface="Open Sans" panose="020B0606030504020204" pitchFamily="34" charset="0"/>
              </a:rPr>
              <a:t>honest</a:t>
            </a:r>
            <a:r>
              <a:rPr kumimoji="0" lang="fr-FR" sz="2400" b="0" i="0" u="none" strike="noStrike" kern="1200" cap="none" spc="0" normalizeH="0" baseline="0" noProof="0" dirty="0">
                <a:ln>
                  <a:noFill/>
                </a:ln>
                <a:solidFill>
                  <a:prstClr val="black"/>
                </a:solidFill>
                <a:effectLst/>
                <a:uLnTx/>
                <a:uFillTx/>
                <a:latin typeface="Open Sans" panose="020B0606030504020204" pitchFamily="34" charset="0"/>
                <a:ea typeface="Open Sans" panose="020B0606030504020204" pitchFamily="34" charset="0"/>
                <a:cs typeface="Open Sans" panose="020B0606030504020204" pitchFamily="34" charset="0"/>
              </a:rPr>
              <a:t> </a:t>
            </a:r>
            <a:r>
              <a:rPr kumimoji="0" lang="fr-FR" sz="2400" b="1" i="0" u="none" strike="noStrike" kern="1200" cap="none" spc="0" normalizeH="0" baseline="0" noProof="0" dirty="0">
                <a:ln>
                  <a:noFill/>
                </a:ln>
                <a:solidFill>
                  <a:prstClr val="black"/>
                </a:solidFill>
                <a:effectLst/>
                <a:uLnTx/>
                <a:uFillTx/>
                <a:latin typeface="Open Sans" panose="020B0606030504020204" pitchFamily="34" charset="0"/>
                <a:ea typeface="Open Sans" panose="020B0606030504020204" pitchFamily="34" charset="0"/>
                <a:cs typeface="Open Sans" panose="020B0606030504020204" pitchFamily="34" charset="0"/>
              </a:rPr>
              <a:t>communication</a:t>
            </a:r>
            <a:r>
              <a:rPr kumimoji="0" lang="fr-FR" sz="2400" b="0" i="0" u="none" strike="noStrike" kern="1200" cap="none" spc="0" normalizeH="0" baseline="0" noProof="0" dirty="0">
                <a:ln>
                  <a:noFill/>
                </a:ln>
                <a:solidFill>
                  <a:prstClr val="black"/>
                </a:solidFill>
                <a:effectLst/>
                <a:uLnTx/>
                <a:uFillTx/>
                <a:latin typeface="Open Sans" panose="020B0606030504020204" pitchFamily="34" charset="0"/>
                <a:ea typeface="Open Sans" panose="020B0606030504020204" pitchFamily="34" charset="0"/>
                <a:cs typeface="Open Sans" panose="020B0606030504020204" pitchFamily="34" charset="0"/>
              </a:rPr>
              <a:t>, and </a:t>
            </a:r>
            <a:r>
              <a:rPr kumimoji="0" lang="fr-FR" sz="2400" b="0" i="0" u="none" strike="noStrike" kern="1200" cap="none" spc="0" normalizeH="0" baseline="0" noProof="0" dirty="0" err="1">
                <a:ln>
                  <a:noFill/>
                </a:ln>
                <a:solidFill>
                  <a:prstClr val="black"/>
                </a:solidFill>
                <a:effectLst/>
                <a:uLnTx/>
                <a:uFillTx/>
                <a:latin typeface="Open Sans" panose="020B0606030504020204" pitchFamily="34" charset="0"/>
                <a:ea typeface="Open Sans" panose="020B0606030504020204" pitchFamily="34" charset="0"/>
                <a:cs typeface="Open Sans" panose="020B0606030504020204" pitchFamily="34" charset="0"/>
              </a:rPr>
              <a:t>mechanisms</a:t>
            </a:r>
            <a:r>
              <a:rPr kumimoji="0" lang="fr-FR" sz="2400" b="0" i="0" u="none" strike="noStrike" kern="1200" cap="none" spc="0" normalizeH="0" baseline="0" noProof="0" dirty="0">
                <a:ln>
                  <a:noFill/>
                </a:ln>
                <a:solidFill>
                  <a:prstClr val="black"/>
                </a:solidFill>
                <a:effectLst/>
                <a:uLnTx/>
                <a:uFillTx/>
                <a:latin typeface="Open Sans" panose="020B0606030504020204" pitchFamily="34" charset="0"/>
                <a:ea typeface="Open Sans" panose="020B0606030504020204" pitchFamily="34" charset="0"/>
                <a:cs typeface="Open Sans" panose="020B0606030504020204" pitchFamily="34" charset="0"/>
              </a:rPr>
              <a:t> to </a:t>
            </a:r>
            <a:r>
              <a:rPr kumimoji="0" lang="fr-FR" sz="2400" b="0" i="0" u="none" strike="noStrike" kern="1200" cap="none" spc="0" normalizeH="0" baseline="0" noProof="0" dirty="0" err="1">
                <a:ln>
                  <a:noFill/>
                </a:ln>
                <a:solidFill>
                  <a:prstClr val="black"/>
                </a:solidFill>
                <a:effectLst/>
                <a:uLnTx/>
                <a:uFillTx/>
                <a:latin typeface="Open Sans" panose="020B0606030504020204" pitchFamily="34" charset="0"/>
                <a:ea typeface="Open Sans" panose="020B0606030504020204" pitchFamily="34" charset="0"/>
                <a:cs typeface="Open Sans" panose="020B0606030504020204" pitchFamily="34" charset="0"/>
              </a:rPr>
              <a:t>listen</a:t>
            </a:r>
            <a:r>
              <a:rPr kumimoji="0" lang="fr-FR" sz="2400" b="0" i="0" u="none" strike="noStrike" kern="1200" cap="none" spc="0" normalizeH="0" baseline="0" noProof="0" dirty="0">
                <a:ln>
                  <a:noFill/>
                </a:ln>
                <a:solidFill>
                  <a:prstClr val="black"/>
                </a:solidFill>
                <a:effectLst/>
                <a:uLnTx/>
                <a:uFillTx/>
                <a:latin typeface="Open Sans" panose="020B0606030504020204" pitchFamily="34" charset="0"/>
                <a:ea typeface="Open Sans" panose="020B0606030504020204" pitchFamily="34" charset="0"/>
                <a:cs typeface="Open Sans" panose="020B0606030504020204" pitchFamily="34" charset="0"/>
              </a:rPr>
              <a:t> and </a:t>
            </a:r>
            <a:r>
              <a:rPr kumimoji="0" lang="fr-FR" sz="2400" b="0" i="0" u="none" strike="noStrike" kern="1200" cap="none" spc="0" normalizeH="0" baseline="0" noProof="0" dirty="0" err="1">
                <a:ln>
                  <a:noFill/>
                </a:ln>
                <a:solidFill>
                  <a:prstClr val="black"/>
                </a:solidFill>
                <a:effectLst/>
                <a:uLnTx/>
                <a:uFillTx/>
                <a:latin typeface="Open Sans" panose="020B0606030504020204" pitchFamily="34" charset="0"/>
                <a:ea typeface="Open Sans" panose="020B0606030504020204" pitchFamily="34" charset="0"/>
                <a:cs typeface="Open Sans" panose="020B0606030504020204" pitchFamily="34" charset="0"/>
              </a:rPr>
              <a:t>act</a:t>
            </a:r>
            <a:r>
              <a:rPr kumimoji="0" lang="fr-FR" sz="2400" b="0" i="0" u="none" strike="noStrike" kern="1200" cap="none" spc="0" normalizeH="0" baseline="0" noProof="0" dirty="0">
                <a:ln>
                  <a:noFill/>
                </a:ln>
                <a:solidFill>
                  <a:prstClr val="black"/>
                </a:solidFill>
                <a:effectLst/>
                <a:uLnTx/>
                <a:uFillTx/>
                <a:latin typeface="Open Sans" panose="020B0606030504020204" pitchFamily="34" charset="0"/>
                <a:ea typeface="Open Sans" panose="020B0606030504020204" pitchFamily="34" charset="0"/>
                <a:cs typeface="Open Sans" panose="020B0606030504020204" pitchFamily="34" charset="0"/>
              </a:rPr>
              <a:t> on </a:t>
            </a:r>
            <a:r>
              <a:rPr kumimoji="0" lang="fr-FR" sz="2400" b="1" i="0" u="none" strike="noStrike" kern="1200" cap="none" spc="0" normalizeH="0" baseline="0" noProof="0" dirty="0">
                <a:ln>
                  <a:noFill/>
                </a:ln>
                <a:solidFill>
                  <a:prstClr val="black"/>
                </a:solidFill>
                <a:effectLst/>
                <a:uLnTx/>
                <a:uFillTx/>
                <a:latin typeface="Open Sans" panose="020B0606030504020204" pitchFamily="34" charset="0"/>
                <a:ea typeface="Open Sans" panose="020B0606030504020204" pitchFamily="34" charset="0"/>
                <a:cs typeface="Open Sans" panose="020B0606030504020204" pitchFamily="34" charset="0"/>
              </a:rPr>
              <a:t>feedback</a:t>
            </a:r>
            <a:r>
              <a:rPr kumimoji="0" lang="fr-FR" sz="2400" b="0" i="0" u="none" strike="noStrike" kern="1200" cap="none" spc="0" normalizeH="0" baseline="0" noProof="0" dirty="0">
                <a:ln>
                  <a:noFill/>
                </a:ln>
                <a:solidFill>
                  <a:prstClr val="black"/>
                </a:solidFill>
                <a:effectLst/>
                <a:uLnTx/>
                <a:uFillTx/>
                <a:latin typeface="Open Sans" panose="020B0606030504020204" pitchFamily="34" charset="0"/>
                <a:ea typeface="Open Sans" panose="020B0606030504020204" pitchFamily="34" charset="0"/>
                <a:cs typeface="Open Sans" panose="020B0606030504020204" pitchFamily="34" charset="0"/>
              </a:rPr>
              <a:t>. </a:t>
            </a:r>
            <a:endParaRPr kumimoji="0" lang="en-CH" sz="2400" b="0" i="0" u="none" strike="noStrike" kern="1200" cap="none" spc="0" normalizeH="0" baseline="0" noProof="0" dirty="0">
              <a:ln>
                <a:noFill/>
              </a:ln>
              <a:solidFill>
                <a:prstClr val="black"/>
              </a:solidFill>
              <a:effectLst/>
              <a:uLnTx/>
              <a:uFillTx/>
              <a:latin typeface="Open Sans" panose="020B0606030504020204" pitchFamily="34" charset="0"/>
              <a:ea typeface="Open Sans" panose="020B0606030504020204" pitchFamily="34" charset="0"/>
              <a:cs typeface="Open Sans" panose="020B0606030504020204" pitchFamily="34" charset="0"/>
            </a:endParaRPr>
          </a:p>
          <a:p>
            <a:pPr marL="0" marR="0" lvl="0" indent="0" algn="l" defTabSz="914378" rtl="0" eaLnBrk="1" fontAlgn="auto" latinLnBrk="0" hangingPunct="1">
              <a:lnSpc>
                <a:spcPct val="100000"/>
              </a:lnSpc>
              <a:spcBef>
                <a:spcPts val="0"/>
              </a:spcBef>
              <a:spcAft>
                <a:spcPts val="0"/>
              </a:spcAft>
              <a:buClrTx/>
              <a:buSzTx/>
              <a:buFontTx/>
              <a:buNone/>
              <a:tabLst/>
              <a:defRPr/>
            </a:pPr>
            <a:r>
              <a:rPr kumimoji="0" lang="fr-FR" sz="2400" b="0" i="0" u="none" strike="noStrike" kern="1200" cap="none" spc="0" normalizeH="0" baseline="0" noProof="0" dirty="0">
                <a:ln>
                  <a:noFill/>
                </a:ln>
                <a:solidFill>
                  <a:prstClr val="black"/>
                </a:solidFill>
                <a:effectLst/>
                <a:uLnTx/>
                <a:uFillTx/>
                <a:latin typeface="Open Sans" panose="020B0606030504020204" pitchFamily="34" charset="0"/>
                <a:ea typeface="Open Sans" panose="020B0606030504020204" pitchFamily="34" charset="0"/>
                <a:cs typeface="Open Sans" panose="020B0606030504020204" pitchFamily="34" charset="0"/>
              </a:rPr>
              <a:t>It </a:t>
            </a:r>
            <a:r>
              <a:rPr kumimoji="0" lang="fr-FR" sz="2400" b="0" i="0" u="none" strike="noStrike" kern="1200" cap="none" spc="0" normalizeH="0" baseline="0" noProof="0" dirty="0" err="1">
                <a:ln>
                  <a:noFill/>
                </a:ln>
                <a:solidFill>
                  <a:prstClr val="black"/>
                </a:solidFill>
                <a:effectLst/>
                <a:uLnTx/>
                <a:uFillTx/>
                <a:latin typeface="Open Sans" panose="020B0606030504020204" pitchFamily="34" charset="0"/>
                <a:ea typeface="Open Sans" panose="020B0606030504020204" pitchFamily="34" charset="0"/>
                <a:cs typeface="Open Sans" panose="020B0606030504020204" pitchFamily="34" charset="0"/>
              </a:rPr>
              <a:t>promotes</a:t>
            </a:r>
            <a:r>
              <a:rPr kumimoji="0" lang="en-CH" sz="2400" b="0" i="0" u="none" strike="noStrike" kern="1200" cap="none" spc="0" normalizeH="0" baseline="0" noProof="0" dirty="0">
                <a:ln>
                  <a:noFill/>
                </a:ln>
                <a:solidFill>
                  <a:prstClr val="black"/>
                </a:solidFill>
                <a:effectLst/>
                <a:uLnTx/>
                <a:uFillTx/>
                <a:latin typeface="Open Sans" panose="020B0606030504020204" pitchFamily="34" charset="0"/>
                <a:ea typeface="Open Sans" panose="020B0606030504020204" pitchFamily="34" charset="0"/>
                <a:cs typeface="Open Sans" panose="020B0606030504020204" pitchFamily="34" charset="0"/>
              </a:rPr>
              <a:t> </a:t>
            </a:r>
            <a:r>
              <a:rPr kumimoji="0" lang="fr-FR" sz="2400" b="0" i="0" u="none" strike="noStrike" kern="1200" cap="none" spc="0" normalizeH="0" baseline="0" noProof="0" dirty="0" err="1">
                <a:ln>
                  <a:noFill/>
                </a:ln>
                <a:solidFill>
                  <a:prstClr val="black"/>
                </a:solidFill>
                <a:effectLst/>
                <a:uLnTx/>
                <a:uFillTx/>
                <a:latin typeface="Open Sans" panose="020B0606030504020204" pitchFamily="34" charset="0"/>
                <a:ea typeface="Open Sans" panose="020B0606030504020204" pitchFamily="34" charset="0"/>
                <a:cs typeface="Open Sans" panose="020B0606030504020204" pitchFamily="34" charset="0"/>
              </a:rPr>
              <a:t>community</a:t>
            </a:r>
            <a:r>
              <a:rPr kumimoji="0" lang="fr-FR" sz="2400" b="0" i="0" u="none" strike="noStrike" kern="1200" cap="none" spc="0" normalizeH="0" baseline="0" noProof="0" dirty="0">
                <a:ln>
                  <a:noFill/>
                </a:ln>
                <a:solidFill>
                  <a:prstClr val="black"/>
                </a:solidFill>
                <a:effectLst/>
                <a:uLnTx/>
                <a:uFillTx/>
                <a:latin typeface="Open Sans" panose="020B0606030504020204" pitchFamily="34" charset="0"/>
                <a:ea typeface="Open Sans" panose="020B0606030504020204" pitchFamily="34" charset="0"/>
                <a:cs typeface="Open Sans" panose="020B0606030504020204" pitchFamily="34" charset="0"/>
              </a:rPr>
              <a:t> action in support</a:t>
            </a:r>
            <a:r>
              <a:rPr kumimoji="0" lang="en-CH" sz="2400" b="0" i="0" u="none" strike="noStrike" kern="1200" cap="none" spc="0" normalizeH="0" baseline="0" noProof="0" dirty="0">
                <a:ln>
                  <a:noFill/>
                </a:ln>
                <a:solidFill>
                  <a:prstClr val="black"/>
                </a:solidFill>
                <a:effectLst/>
                <a:uLnTx/>
                <a:uFillTx/>
                <a:latin typeface="Open Sans" panose="020B0606030504020204" pitchFamily="34" charset="0"/>
                <a:ea typeface="Open Sans" panose="020B0606030504020204" pitchFamily="34" charset="0"/>
                <a:cs typeface="Open Sans" panose="020B0606030504020204" pitchFamily="34" charset="0"/>
              </a:rPr>
              <a:t> </a:t>
            </a:r>
            <a:r>
              <a:rPr kumimoji="0" lang="fr-FR" sz="2400" b="0" i="0" u="none" strike="noStrike" kern="1200" cap="none" spc="0" normalizeH="0" baseline="0" noProof="0" dirty="0">
                <a:ln>
                  <a:noFill/>
                </a:ln>
                <a:solidFill>
                  <a:prstClr val="black"/>
                </a:solidFill>
                <a:effectLst/>
                <a:uLnTx/>
                <a:uFillTx/>
                <a:latin typeface="Open Sans" panose="020B0606030504020204" pitchFamily="34" charset="0"/>
                <a:ea typeface="Open Sans" panose="020B0606030504020204" pitchFamily="34" charset="0"/>
                <a:cs typeface="Open Sans" panose="020B0606030504020204" pitchFamily="34" charset="0"/>
              </a:rPr>
              <a:t>of </a:t>
            </a:r>
            <a:r>
              <a:rPr kumimoji="0" lang="fr-FR" sz="2400" b="0" i="0" u="none" strike="noStrike" kern="1200" cap="none" spc="0" normalizeH="0" baseline="0" noProof="0" dirty="0" err="1">
                <a:ln>
                  <a:noFill/>
                </a:ln>
                <a:solidFill>
                  <a:prstClr val="black"/>
                </a:solidFill>
                <a:effectLst/>
                <a:uLnTx/>
                <a:uFillTx/>
                <a:latin typeface="Open Sans" panose="020B0606030504020204" pitchFamily="34" charset="0"/>
                <a:ea typeface="Open Sans" panose="020B0606030504020204" pitchFamily="34" charset="0"/>
                <a:cs typeface="Open Sans" panose="020B0606030504020204" pitchFamily="34" charset="0"/>
              </a:rPr>
              <a:t>health</a:t>
            </a:r>
            <a:r>
              <a:rPr kumimoji="0" lang="fr-FR" sz="2400" b="0" i="0" u="none" strike="noStrike" kern="1200" cap="none" spc="0" normalizeH="0" baseline="0" noProof="0" dirty="0">
                <a:ln>
                  <a:noFill/>
                </a:ln>
                <a:solidFill>
                  <a:prstClr val="black"/>
                </a:solidFill>
                <a:effectLst/>
                <a:uLnTx/>
                <a:uFillTx/>
                <a:latin typeface="Open Sans" panose="020B0606030504020204" pitchFamily="34" charset="0"/>
                <a:ea typeface="Open Sans" panose="020B0606030504020204" pitchFamily="34" charset="0"/>
                <a:cs typeface="Open Sans" panose="020B0606030504020204" pitchFamily="34" charset="0"/>
              </a:rPr>
              <a:t>, </a:t>
            </a:r>
            <a:r>
              <a:rPr kumimoji="0" lang="fr-FR" sz="2400" b="0" i="0" u="none" strike="noStrike" kern="1200" cap="none" spc="0" normalizeH="0" baseline="0" noProof="0" dirty="0" err="1">
                <a:ln>
                  <a:noFill/>
                </a:ln>
                <a:solidFill>
                  <a:prstClr val="black"/>
                </a:solidFill>
                <a:effectLst/>
                <a:uLnTx/>
                <a:uFillTx/>
                <a:latin typeface="Open Sans" panose="020B0606030504020204" pitchFamily="34" charset="0"/>
                <a:ea typeface="Open Sans" panose="020B0606030504020204" pitchFamily="34" charset="0"/>
                <a:cs typeface="Open Sans" panose="020B0606030504020204" pitchFamily="34" charset="0"/>
              </a:rPr>
              <a:t>humanitarian</a:t>
            </a:r>
            <a:r>
              <a:rPr kumimoji="0" lang="fr-FR" sz="2400" b="0" i="0" u="none" strike="noStrike" kern="1200" cap="none" spc="0" normalizeH="0" baseline="0" noProof="0" dirty="0">
                <a:ln>
                  <a:noFill/>
                </a:ln>
                <a:solidFill>
                  <a:prstClr val="black"/>
                </a:solidFill>
                <a:effectLst/>
                <a:uLnTx/>
                <a:uFillTx/>
                <a:latin typeface="Open Sans" panose="020B0606030504020204" pitchFamily="34" charset="0"/>
                <a:ea typeface="Open Sans" panose="020B0606030504020204" pitchFamily="34" charset="0"/>
                <a:cs typeface="Open Sans" panose="020B0606030504020204" pitchFamily="34" charset="0"/>
              </a:rPr>
              <a:t> and</a:t>
            </a:r>
            <a:r>
              <a:rPr kumimoji="0" lang="en-CH" sz="2400" b="0" i="0" u="none" strike="noStrike" kern="1200" cap="none" spc="0" normalizeH="0" baseline="0" noProof="0" dirty="0">
                <a:ln>
                  <a:noFill/>
                </a:ln>
                <a:solidFill>
                  <a:prstClr val="black"/>
                </a:solidFill>
                <a:effectLst/>
                <a:uLnTx/>
                <a:uFillTx/>
                <a:latin typeface="Open Sans" panose="020B0606030504020204" pitchFamily="34" charset="0"/>
                <a:ea typeface="Open Sans" panose="020B0606030504020204" pitchFamily="34" charset="0"/>
                <a:cs typeface="Open Sans" panose="020B0606030504020204" pitchFamily="34" charset="0"/>
              </a:rPr>
              <a:t> </a:t>
            </a:r>
            <a:r>
              <a:rPr kumimoji="0" lang="fr-FR" sz="2400" b="0" i="0" u="none" strike="noStrike" kern="1200" cap="none" spc="0" normalizeH="0" baseline="0" noProof="0" dirty="0" err="1">
                <a:ln>
                  <a:noFill/>
                </a:ln>
                <a:solidFill>
                  <a:prstClr val="black"/>
                </a:solidFill>
                <a:effectLst/>
                <a:uLnTx/>
                <a:uFillTx/>
                <a:latin typeface="Open Sans" panose="020B0606030504020204" pitchFamily="34" charset="0"/>
                <a:ea typeface="Open Sans" panose="020B0606030504020204" pitchFamily="34" charset="0"/>
                <a:cs typeface="Open Sans" panose="020B0606030504020204" pitchFamily="34" charset="0"/>
              </a:rPr>
              <a:t>development</a:t>
            </a:r>
            <a:r>
              <a:rPr kumimoji="0" lang="fr-FR" sz="2400" b="0" i="0" u="none" strike="noStrike" kern="1200" cap="none" spc="0" normalizeH="0" baseline="0" noProof="0" dirty="0">
                <a:ln>
                  <a:noFill/>
                </a:ln>
                <a:solidFill>
                  <a:prstClr val="black"/>
                </a:solidFill>
                <a:effectLst/>
                <a:uLnTx/>
                <a:uFillTx/>
                <a:latin typeface="Open Sans" panose="020B0606030504020204" pitchFamily="34" charset="0"/>
                <a:ea typeface="Open Sans" panose="020B0606030504020204" pitchFamily="34" charset="0"/>
                <a:cs typeface="Open Sans" panose="020B0606030504020204" pitchFamily="34" charset="0"/>
              </a:rPr>
              <a:t> </a:t>
            </a:r>
            <a:r>
              <a:rPr kumimoji="0" lang="fr-FR" sz="2400" b="0" i="0" u="none" strike="noStrike" kern="1200" cap="none" spc="0" normalizeH="0" baseline="0" noProof="0" dirty="0" err="1">
                <a:ln>
                  <a:noFill/>
                </a:ln>
                <a:solidFill>
                  <a:prstClr val="black"/>
                </a:solidFill>
                <a:effectLst/>
                <a:uLnTx/>
                <a:uFillTx/>
                <a:latin typeface="Open Sans" panose="020B0606030504020204" pitchFamily="34" charset="0"/>
                <a:ea typeface="Open Sans" panose="020B0606030504020204" pitchFamily="34" charset="0"/>
                <a:cs typeface="Open Sans" panose="020B0606030504020204" pitchFamily="34" charset="0"/>
              </a:rPr>
              <a:t>outcomes</a:t>
            </a:r>
            <a:r>
              <a:rPr kumimoji="0" lang="fr-FR" sz="2400" b="0" i="0" u="none" strike="noStrike" kern="1200" cap="none" spc="0" normalizeH="0" baseline="0" noProof="0" dirty="0">
                <a:ln>
                  <a:noFill/>
                </a:ln>
                <a:solidFill>
                  <a:prstClr val="black"/>
                </a:solidFill>
                <a:effectLst/>
                <a:uLnTx/>
                <a:uFillTx/>
                <a:latin typeface="Open Sans" panose="020B0606030504020204" pitchFamily="34" charset="0"/>
                <a:ea typeface="Open Sans" panose="020B0606030504020204" pitchFamily="34" charset="0"/>
                <a:cs typeface="Open Sans" panose="020B0606030504020204" pitchFamily="34" charset="0"/>
              </a:rPr>
              <a:t>.</a:t>
            </a:r>
            <a:endParaRPr kumimoji="0" lang="en-CH" sz="2400" b="0" i="0" u="none" strike="noStrike" kern="1200" cap="none" spc="0" normalizeH="0" baseline="0" noProof="0" dirty="0">
              <a:ln>
                <a:noFill/>
              </a:ln>
              <a:solidFill>
                <a:prstClr val="black"/>
              </a:solidFill>
              <a:effectLst/>
              <a:uLnTx/>
              <a:uFillTx/>
              <a:latin typeface="Open Sans" panose="020B0606030504020204" pitchFamily="34" charset="0"/>
              <a:ea typeface="Open Sans" panose="020B0606030504020204" pitchFamily="34" charset="0"/>
              <a:cs typeface="Open Sans" panose="020B0606030504020204" pitchFamily="34" charset="0"/>
            </a:endParaRPr>
          </a:p>
          <a:p>
            <a:pPr marL="0" marR="0" lvl="0" indent="0" algn="l" defTabSz="914378" rtl="0" eaLnBrk="1" fontAlgn="auto" latinLnBrk="0" hangingPunct="1">
              <a:lnSpc>
                <a:spcPct val="100000"/>
              </a:lnSpc>
              <a:spcBef>
                <a:spcPts val="0"/>
              </a:spcBef>
              <a:spcAft>
                <a:spcPts val="0"/>
              </a:spcAft>
              <a:buClrTx/>
              <a:buSzTx/>
              <a:buFontTx/>
              <a:buNone/>
              <a:tabLst/>
              <a:defRPr/>
            </a:pPr>
            <a:endParaRPr kumimoji="0" lang="en-CH" sz="2400" b="0" i="0" u="none" strike="noStrike" kern="1200" cap="none" spc="0" normalizeH="0" baseline="0" noProof="0" dirty="0">
              <a:ln>
                <a:noFill/>
              </a:ln>
              <a:solidFill>
                <a:prstClr val="black"/>
              </a:solidFill>
              <a:effectLst/>
              <a:uLnTx/>
              <a:uFillTx/>
              <a:latin typeface="Open Sans" panose="020B0606030504020204" pitchFamily="34" charset="0"/>
              <a:ea typeface="Open Sans" panose="020B0606030504020204" pitchFamily="34" charset="0"/>
              <a:cs typeface="Open Sans" panose="020B0606030504020204" pitchFamily="34" charset="0"/>
            </a:endParaRPr>
          </a:p>
          <a:p>
            <a:pPr marL="342866" marR="0" lvl="0" indent="-342866" algn="l" defTabSz="914309" rtl="0" eaLnBrk="0" fontAlgn="base" latinLnBrk="0" hangingPunct="0">
              <a:lnSpc>
                <a:spcPts val="3380"/>
              </a:lnSpc>
              <a:spcBef>
                <a:spcPct val="0"/>
              </a:spcBef>
              <a:spcAft>
                <a:spcPts val="600"/>
              </a:spcAft>
              <a:buClr>
                <a:srgbClr val="FF0000"/>
              </a:buClr>
              <a:buSzTx/>
              <a:buFont typeface="Arial" panose="020B0604020202020204" pitchFamily="34" charset="0"/>
              <a:buChar char="•"/>
              <a:tabLst/>
              <a:defRPr/>
            </a:pPr>
            <a:r>
              <a:rPr kumimoji="0" lang="en-US" sz="2400" b="1" i="0" u="none" strike="noStrike" kern="1200" cap="none" spc="0" normalizeH="0" baseline="0" noProof="0" dirty="0">
                <a:ln>
                  <a:noFill/>
                </a:ln>
                <a:solidFill>
                  <a:srgbClr val="3F3F3F"/>
                </a:solidFill>
                <a:effectLst/>
                <a:uLnTx/>
                <a:uFillTx/>
                <a:latin typeface="Open Sans" panose="020B0606030504020204" pitchFamily="34" charset="0"/>
                <a:ea typeface="Open Sans" panose="020B0606030504020204" pitchFamily="34" charset="0"/>
                <a:cs typeface="Open Sans" panose="020B0606030504020204" pitchFamily="34" charset="0"/>
              </a:rPr>
              <a:t>How?</a:t>
            </a:r>
          </a:p>
          <a:p>
            <a:pPr marL="1144703" marR="0" lvl="1" indent="-457155" algn="l" defTabSz="914309" rtl="0" eaLnBrk="0" fontAlgn="base" latinLnBrk="0" hangingPunct="0">
              <a:lnSpc>
                <a:spcPts val="3380"/>
              </a:lnSpc>
              <a:spcBef>
                <a:spcPct val="0"/>
              </a:spcBef>
              <a:spcAft>
                <a:spcPts val="600"/>
              </a:spcAft>
              <a:buClr>
                <a:srgbClr val="FF0000"/>
              </a:buClr>
              <a:buSzTx/>
              <a:buFont typeface="+mj-lt"/>
              <a:buAutoNum type="arabicPeriod"/>
              <a:tabLst/>
              <a:defRPr/>
            </a:pPr>
            <a:r>
              <a:rPr kumimoji="0" lang="en-US" sz="2000" b="0" i="0" u="none" strike="noStrike" kern="1200" cap="none" spc="0" normalizeH="0" baseline="0" noProof="0" dirty="0">
                <a:ln>
                  <a:noFill/>
                </a:ln>
                <a:solidFill>
                  <a:srgbClr val="3F3F3F"/>
                </a:solidFill>
                <a:effectLst/>
                <a:uLnTx/>
                <a:uFillTx/>
                <a:latin typeface="Open Sans" panose="020B0606030504020204" pitchFamily="34" charset="0"/>
                <a:ea typeface="Open Sans" panose="020B0606030504020204" pitchFamily="34" charset="0"/>
                <a:cs typeface="Open Sans" panose="020B0606030504020204" pitchFamily="34" charset="0"/>
              </a:rPr>
              <a:t>Understand the context, challenges faced in implementing prevention measures, and local capacities</a:t>
            </a:r>
          </a:p>
          <a:p>
            <a:pPr marL="1144703" marR="0" lvl="1" indent="-457155" algn="l" defTabSz="914309" rtl="0" eaLnBrk="0" fontAlgn="base" latinLnBrk="0" hangingPunct="0">
              <a:lnSpc>
                <a:spcPts val="3380"/>
              </a:lnSpc>
              <a:spcBef>
                <a:spcPct val="0"/>
              </a:spcBef>
              <a:spcAft>
                <a:spcPts val="600"/>
              </a:spcAft>
              <a:buClr>
                <a:srgbClr val="FF0000"/>
              </a:buClr>
              <a:buSzTx/>
              <a:buFont typeface="+mj-lt"/>
              <a:buAutoNum type="arabicPeriod"/>
              <a:tabLst/>
              <a:defRPr/>
            </a:pPr>
            <a:r>
              <a:rPr kumimoji="0" lang="en-US" sz="2000" b="0" i="0" u="none" strike="noStrike" kern="1200" cap="none" spc="0" normalizeH="0" baseline="0" noProof="0" dirty="0">
                <a:ln>
                  <a:noFill/>
                </a:ln>
                <a:solidFill>
                  <a:srgbClr val="3F3F3F"/>
                </a:solidFill>
                <a:effectLst/>
                <a:uLnTx/>
                <a:uFillTx/>
                <a:latin typeface="Open Sans" panose="020B0606030504020204" pitchFamily="34" charset="0"/>
                <a:ea typeface="Open Sans" panose="020B0606030504020204" pitchFamily="34" charset="0"/>
                <a:cs typeface="Open Sans" panose="020B0606030504020204" pitchFamily="34" charset="0"/>
              </a:rPr>
              <a:t>Engage community leaders and groups to identify, plan and implement local solutions</a:t>
            </a:r>
          </a:p>
          <a:p>
            <a:pPr marL="1144703" marR="0" lvl="1" indent="-457155" algn="l" defTabSz="914309" rtl="0" eaLnBrk="0" fontAlgn="base" latinLnBrk="0" hangingPunct="0">
              <a:lnSpc>
                <a:spcPts val="3380"/>
              </a:lnSpc>
              <a:spcBef>
                <a:spcPct val="0"/>
              </a:spcBef>
              <a:spcAft>
                <a:spcPts val="600"/>
              </a:spcAft>
              <a:buClr>
                <a:srgbClr val="FF0000"/>
              </a:buClr>
              <a:buSzTx/>
              <a:buFont typeface="+mj-lt"/>
              <a:buAutoNum type="arabicPeriod"/>
              <a:tabLst/>
              <a:defRPr/>
            </a:pPr>
            <a:r>
              <a:rPr kumimoji="0" lang="en-US" sz="2000" b="0" i="0" u="none" strike="noStrike" kern="1200" cap="none" spc="0" normalizeH="0" baseline="0" noProof="0" dirty="0">
                <a:ln>
                  <a:noFill/>
                </a:ln>
                <a:solidFill>
                  <a:srgbClr val="3F3F3F"/>
                </a:solidFill>
                <a:effectLst/>
                <a:uLnTx/>
                <a:uFillTx/>
                <a:latin typeface="Open Sans" panose="020B0606030504020204" pitchFamily="34" charset="0"/>
                <a:ea typeface="Open Sans" panose="020B0606030504020204" pitchFamily="34" charset="0"/>
                <a:cs typeface="Open Sans" panose="020B0606030504020204" pitchFamily="34" charset="0"/>
              </a:rPr>
              <a:t>Agree roles &amp; responsibilities</a:t>
            </a:r>
          </a:p>
          <a:p>
            <a:pPr marL="1144703" marR="0" lvl="1" indent="-457155" algn="l" defTabSz="914309" rtl="0" eaLnBrk="0" fontAlgn="base" latinLnBrk="0" hangingPunct="0">
              <a:lnSpc>
                <a:spcPts val="3380"/>
              </a:lnSpc>
              <a:spcBef>
                <a:spcPct val="0"/>
              </a:spcBef>
              <a:spcAft>
                <a:spcPts val="600"/>
              </a:spcAft>
              <a:buClr>
                <a:srgbClr val="FF0000"/>
              </a:buClr>
              <a:buSzTx/>
              <a:buFont typeface="+mj-lt"/>
              <a:buAutoNum type="arabicPeriod"/>
              <a:tabLst/>
              <a:defRPr/>
            </a:pPr>
            <a:r>
              <a:rPr kumimoji="0" lang="en-US" sz="2000" b="0" i="0" u="none" strike="noStrike" kern="1200" cap="none" spc="0" normalizeH="0" baseline="0" noProof="0" dirty="0">
                <a:ln>
                  <a:noFill/>
                </a:ln>
                <a:solidFill>
                  <a:srgbClr val="3F3F3F"/>
                </a:solidFill>
                <a:effectLst/>
                <a:uLnTx/>
                <a:uFillTx/>
                <a:latin typeface="Open Sans" panose="020B0606030504020204" pitchFamily="34" charset="0"/>
                <a:ea typeface="Open Sans" panose="020B0606030504020204" pitchFamily="34" charset="0"/>
                <a:cs typeface="Open Sans" panose="020B0606030504020204" pitchFamily="34" charset="0"/>
              </a:rPr>
              <a:t>Provide training, support, funding, and/or materials </a:t>
            </a:r>
          </a:p>
          <a:p>
            <a:pPr marL="1144703" marR="0" lvl="1" indent="-457155" algn="l" defTabSz="914309" rtl="0" eaLnBrk="0" fontAlgn="base" latinLnBrk="0" hangingPunct="0">
              <a:lnSpc>
                <a:spcPts val="3380"/>
              </a:lnSpc>
              <a:spcBef>
                <a:spcPct val="0"/>
              </a:spcBef>
              <a:spcAft>
                <a:spcPts val="600"/>
              </a:spcAft>
              <a:buClr>
                <a:srgbClr val="FF0000"/>
              </a:buClr>
              <a:buSzTx/>
              <a:buFont typeface="+mj-lt"/>
              <a:buAutoNum type="arabicPeriod"/>
              <a:tabLst/>
              <a:defRPr/>
            </a:pPr>
            <a:r>
              <a:rPr kumimoji="0" lang="en-US" sz="2000" b="0" i="0" u="none" strike="noStrike" kern="1200" cap="none" spc="0" normalizeH="0" baseline="0" noProof="0" dirty="0">
                <a:ln>
                  <a:noFill/>
                </a:ln>
                <a:solidFill>
                  <a:srgbClr val="3F3F3F"/>
                </a:solidFill>
                <a:effectLst/>
                <a:uLnTx/>
                <a:uFillTx/>
                <a:latin typeface="Open Sans" panose="020B0606030504020204" pitchFamily="34" charset="0"/>
                <a:ea typeface="Open Sans" panose="020B0606030504020204" pitchFamily="34" charset="0"/>
                <a:cs typeface="Open Sans" panose="020B0606030504020204" pitchFamily="34" charset="0"/>
              </a:rPr>
              <a:t>Support community groups to communicate, monitor and improve solutions being implemented</a:t>
            </a:r>
          </a:p>
          <a:p>
            <a:pPr marL="0" marR="0" lvl="0" indent="0" algn="l" defTabSz="914378" rtl="0" eaLnBrk="1" fontAlgn="auto" latinLnBrk="0" hangingPunct="1">
              <a:lnSpc>
                <a:spcPct val="100000"/>
              </a:lnSpc>
              <a:spcBef>
                <a:spcPts val="0"/>
              </a:spcBef>
              <a:spcAft>
                <a:spcPts val="0"/>
              </a:spcAft>
              <a:buClrTx/>
              <a:buSzTx/>
              <a:buFontTx/>
              <a:buNone/>
              <a:tabLst/>
              <a:defRPr/>
            </a:pPr>
            <a:endParaRPr kumimoji="0" lang="fr-FR" sz="2400" b="0" i="0" u="none" strike="noStrike" kern="1200" cap="none" spc="0" normalizeH="0" baseline="0" noProof="0" dirty="0">
              <a:ln>
                <a:noFill/>
              </a:ln>
              <a:solidFill>
                <a:prstClr val="black"/>
              </a:solidFill>
              <a:effectLst/>
              <a:uLnTx/>
              <a:uFillTx/>
              <a:latin typeface="Open Sans" panose="020B0606030504020204" pitchFamily="34" charset="0"/>
              <a:ea typeface="Open Sans" panose="020B0606030504020204" pitchFamily="34" charset="0"/>
              <a:cs typeface="Open Sans" panose="020B0606030504020204" pitchFamily="34" charset="0"/>
            </a:endParaRPr>
          </a:p>
          <a:p>
            <a:endParaRPr lang="en-CH" dirty="0"/>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13174689-BECC-4390-B3B9-306A17FD432A}" type="slidenum">
              <a:rPr kumimoji="0" lang="en-US" altLang="ru-RU" sz="1200" b="0" i="0" u="none" strike="noStrike" kern="1200" cap="none" spc="0" normalizeH="0" baseline="0" noProof="0" smtClean="0">
                <a:ln>
                  <a:noFill/>
                </a:ln>
                <a:solidFill>
                  <a:prstClr val="black"/>
                </a:solidFill>
                <a:effectLst/>
                <a:uLnTx/>
                <a:uFillTx/>
                <a:latin typeface="Calibri" panose="020F0502020204030204" pitchFamily="34"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9</a:t>
            </a:fld>
            <a:endParaRPr kumimoji="0" lang="en-US" altLang="ru-RU" sz="1200" b="0" i="0" u="none" strike="noStrike" kern="1200" cap="none" spc="0" normalizeH="0" baseline="0" noProof="0">
              <a:ln>
                <a:noFill/>
              </a:ln>
              <a:solidFill>
                <a:prstClr val="black"/>
              </a:solidFill>
              <a:effectLst/>
              <a:uLnTx/>
              <a:uFillTx/>
              <a:latin typeface="Calibri" panose="020F0502020204030204" pitchFamily="34" charset="0"/>
              <a:ea typeface="+mn-ea"/>
              <a:cs typeface="+mn-cs"/>
            </a:endParaRPr>
          </a:p>
        </p:txBody>
      </p:sp>
    </p:spTree>
    <p:extLst>
      <p:ext uri="{BB962C8B-B14F-4D97-AF65-F5344CB8AC3E}">
        <p14:creationId xmlns:p14="http://schemas.microsoft.com/office/powerpoint/2010/main" val="1554694342"/>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a:defRPr/>
            </a:pPr>
            <a:fld id="{13174689-BECC-4390-B3B9-306A17FD432A}" type="slidenum">
              <a:rPr lang="en-US" altLang="ru-RU" smtClean="0"/>
              <a:pPr>
                <a:defRPr/>
              </a:pPr>
              <a:t>103</a:t>
            </a:fld>
            <a:endParaRPr lang="en-US" altLang="ru-RU"/>
          </a:p>
        </p:txBody>
      </p:sp>
    </p:spTree>
    <p:extLst>
      <p:ext uri="{BB962C8B-B14F-4D97-AF65-F5344CB8AC3E}">
        <p14:creationId xmlns:p14="http://schemas.microsoft.com/office/powerpoint/2010/main" val="2421222505"/>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2"/>
        <p:cNvGrpSpPr/>
        <p:nvPr/>
      </p:nvGrpSpPr>
      <p:grpSpPr>
        <a:xfrm>
          <a:off x="0" y="0"/>
          <a:ext cx="0" cy="0"/>
          <a:chOff x="0" y="0"/>
          <a:chExt cx="0" cy="0"/>
        </a:xfrm>
      </p:grpSpPr>
      <p:sp>
        <p:nvSpPr>
          <p:cNvPr id="393" name="Google Shape;393;p12:notes"/>
          <p:cNvSpPr>
            <a:spLocks noGrp="1" noRot="1" noChangeAspect="1"/>
          </p:cNvSpPr>
          <p:nvPr>
            <p:ph type="sldImg" idx="2"/>
          </p:nvPr>
        </p:nvSpPr>
        <p:spPr>
          <a:xfrm>
            <a:off x="687388" y="1143000"/>
            <a:ext cx="5483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94" name="Google Shape;394;p1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b="1" dirty="0"/>
              <a:t>FACILITATOR NOTES</a:t>
            </a:r>
          </a:p>
          <a:p>
            <a:pPr marL="0" indent="0">
              <a:lnSpc>
                <a:spcPct val="80000"/>
              </a:lnSpc>
              <a:buNone/>
            </a:pPr>
            <a:endParaRPr lang="en-GB" sz="2000" dirty="0">
              <a:latin typeface="Calibri" charset="0"/>
              <a:ea typeface="ＭＳ Ｐゴシック" charset="0"/>
            </a:endParaRPr>
          </a:p>
          <a:p>
            <a:pPr marL="171450" marR="0" indent="-171450" algn="l" defTabSz="914400" rtl="0" eaLnBrk="0" fontAlgn="base" latinLnBrk="0" hangingPunct="0">
              <a:lnSpc>
                <a:spcPct val="100000"/>
              </a:lnSpc>
              <a:spcBef>
                <a:spcPct val="30000"/>
              </a:spcBef>
              <a:spcAft>
                <a:spcPct val="0"/>
              </a:spcAft>
              <a:buClrTx/>
              <a:buSzTx/>
              <a:buFont typeface="Arial"/>
              <a:buChar char="•"/>
              <a:tabLst/>
              <a:defRPr/>
            </a:pPr>
            <a:r>
              <a:rPr lang="en-GB" sz="2000" kern="1200" dirty="0">
                <a:solidFill>
                  <a:schemeClr val="tx1"/>
                </a:solidFill>
                <a:effectLst/>
                <a:latin typeface="Times New Roman" pitchFamily="18" charset="0"/>
                <a:ea typeface="ＭＳ Ｐゴシック" charset="-128"/>
                <a:cs typeface="ＭＳ Ｐゴシック" charset="0"/>
              </a:rPr>
              <a:t>This is to get participants thinking about what their responsibility is to CEA and what they will do differently as a result of this CEA training when they go back to their places of work</a:t>
            </a:r>
          </a:p>
          <a:p>
            <a:pPr marL="171450" marR="0" indent="-171450" algn="l" defTabSz="914400" rtl="0" eaLnBrk="0" fontAlgn="base" latinLnBrk="0" hangingPunct="0">
              <a:lnSpc>
                <a:spcPct val="100000"/>
              </a:lnSpc>
              <a:spcBef>
                <a:spcPct val="30000"/>
              </a:spcBef>
              <a:spcAft>
                <a:spcPct val="0"/>
              </a:spcAft>
              <a:buClrTx/>
              <a:buSzTx/>
              <a:buFont typeface="Arial"/>
              <a:buChar char="•"/>
              <a:tabLst/>
              <a:defRPr/>
            </a:pPr>
            <a:endParaRPr lang="en-GB" sz="2000" kern="1200" baseline="0" dirty="0">
              <a:solidFill>
                <a:schemeClr val="tx1"/>
              </a:solidFill>
              <a:effectLst/>
              <a:latin typeface="Times New Roman" pitchFamily="18" charset="0"/>
              <a:ea typeface="ＭＳ Ｐゴシック" charset="-128"/>
              <a:cs typeface="ＭＳ Ｐゴシック" charset="0"/>
            </a:endParaRPr>
          </a:p>
          <a:p>
            <a:pPr marL="171450" marR="0" indent="-171450" algn="l" defTabSz="914400" rtl="0" eaLnBrk="0" fontAlgn="base" latinLnBrk="0" hangingPunct="0">
              <a:lnSpc>
                <a:spcPct val="100000"/>
              </a:lnSpc>
              <a:spcBef>
                <a:spcPct val="30000"/>
              </a:spcBef>
              <a:spcAft>
                <a:spcPct val="0"/>
              </a:spcAft>
              <a:buClrTx/>
              <a:buSzTx/>
              <a:buFont typeface="Arial"/>
              <a:buChar char="•"/>
              <a:tabLst/>
              <a:defRPr/>
            </a:pPr>
            <a:r>
              <a:rPr lang="en-GB" sz="2000" kern="1200" baseline="0" dirty="0">
                <a:solidFill>
                  <a:schemeClr val="tx1"/>
                </a:solidFill>
                <a:effectLst/>
                <a:latin typeface="Times New Roman" pitchFamily="18" charset="0"/>
                <a:ea typeface="ＭＳ Ｐゴシック" charset="-128"/>
                <a:cs typeface="ＭＳ Ｐゴシック" charset="0"/>
              </a:rPr>
              <a:t>Give participants 10-15 mins for this exercise, depending on time available</a:t>
            </a:r>
          </a:p>
          <a:p>
            <a:pPr marL="171450" marR="0" indent="-171450" algn="l" defTabSz="914400" rtl="0" eaLnBrk="0" fontAlgn="base" latinLnBrk="0" hangingPunct="0">
              <a:lnSpc>
                <a:spcPct val="100000"/>
              </a:lnSpc>
              <a:spcBef>
                <a:spcPct val="30000"/>
              </a:spcBef>
              <a:spcAft>
                <a:spcPct val="0"/>
              </a:spcAft>
              <a:buClrTx/>
              <a:buSzTx/>
              <a:buFont typeface="Arial"/>
              <a:buChar char="•"/>
              <a:tabLst/>
              <a:defRPr/>
            </a:pPr>
            <a:endParaRPr lang="en-GB" sz="2000" kern="1200" baseline="0" dirty="0">
              <a:solidFill>
                <a:schemeClr val="tx1"/>
              </a:solidFill>
              <a:effectLst/>
              <a:latin typeface="Times New Roman" pitchFamily="18" charset="0"/>
              <a:ea typeface="ＭＳ Ｐゴシック" charset="-128"/>
              <a:cs typeface="ＭＳ Ｐゴシック" charset="0"/>
            </a:endParaRPr>
          </a:p>
          <a:p>
            <a:pPr marL="171450" marR="0" indent="-171450" algn="l" defTabSz="914400" rtl="0" eaLnBrk="0" fontAlgn="base" latinLnBrk="0" hangingPunct="0">
              <a:lnSpc>
                <a:spcPct val="100000"/>
              </a:lnSpc>
              <a:spcBef>
                <a:spcPct val="30000"/>
              </a:spcBef>
              <a:spcAft>
                <a:spcPct val="0"/>
              </a:spcAft>
              <a:buClrTx/>
              <a:buSzTx/>
              <a:buFont typeface="Arial"/>
              <a:buChar char="•"/>
              <a:tabLst/>
              <a:defRPr/>
            </a:pPr>
            <a:r>
              <a:rPr lang="en-GB" sz="2000" kern="1200" baseline="0" dirty="0">
                <a:solidFill>
                  <a:schemeClr val="tx1"/>
                </a:solidFill>
                <a:effectLst/>
                <a:latin typeface="Times New Roman" pitchFamily="18" charset="0"/>
                <a:ea typeface="ＭＳ Ｐゴシック" charset="-128"/>
                <a:cs typeface="ＭＳ Ｐゴシック" charset="0"/>
              </a:rPr>
              <a:t>The exercise can be done individual or in groups i.e., all the participants from one department, organization, or working on the same programme</a:t>
            </a:r>
          </a:p>
          <a:p>
            <a:pPr marL="171450" marR="0" indent="-171450" algn="l" defTabSz="914400" rtl="0" eaLnBrk="0" fontAlgn="base" latinLnBrk="0" hangingPunct="0">
              <a:lnSpc>
                <a:spcPct val="100000"/>
              </a:lnSpc>
              <a:spcBef>
                <a:spcPct val="30000"/>
              </a:spcBef>
              <a:spcAft>
                <a:spcPct val="0"/>
              </a:spcAft>
              <a:buClrTx/>
              <a:buSzTx/>
              <a:buFont typeface="Arial"/>
              <a:buChar char="•"/>
              <a:tabLst/>
              <a:defRPr/>
            </a:pPr>
            <a:endParaRPr lang="en-GB" sz="2000" kern="1200" baseline="0" dirty="0">
              <a:solidFill>
                <a:schemeClr val="tx1"/>
              </a:solidFill>
              <a:effectLst/>
              <a:latin typeface="Times New Roman" pitchFamily="18" charset="0"/>
              <a:ea typeface="ＭＳ Ｐゴシック" charset="-128"/>
              <a:cs typeface="ＭＳ Ｐゴシック" charset="0"/>
            </a:endParaRPr>
          </a:p>
          <a:p>
            <a:pPr marL="171450" marR="0" indent="-171450" algn="l" defTabSz="914400" rtl="0" eaLnBrk="0" fontAlgn="base" latinLnBrk="0" hangingPunct="0">
              <a:lnSpc>
                <a:spcPct val="100000"/>
              </a:lnSpc>
              <a:spcBef>
                <a:spcPct val="30000"/>
              </a:spcBef>
              <a:spcAft>
                <a:spcPct val="0"/>
              </a:spcAft>
              <a:buClrTx/>
              <a:buSzTx/>
              <a:buFont typeface="Arial"/>
              <a:buChar char="•"/>
              <a:tabLst/>
              <a:defRPr/>
            </a:pPr>
            <a:r>
              <a:rPr lang="en-GB" sz="2000" kern="1200" baseline="0" dirty="0">
                <a:solidFill>
                  <a:schemeClr val="tx1"/>
                </a:solidFill>
                <a:effectLst/>
                <a:latin typeface="Times New Roman" pitchFamily="18" charset="0"/>
                <a:ea typeface="ＭＳ Ｐゴシック" charset="-128"/>
                <a:cs typeface="ＭＳ Ｐゴシック" charset="0"/>
              </a:rPr>
              <a:t>They can use the CEA Action Plan word template (in the group exercises folder) or using a flip chart</a:t>
            </a:r>
          </a:p>
          <a:p>
            <a:pPr marL="171450" marR="0" indent="-171450" algn="l" defTabSz="914400" rtl="0" eaLnBrk="0" fontAlgn="base" latinLnBrk="0" hangingPunct="0">
              <a:lnSpc>
                <a:spcPct val="100000"/>
              </a:lnSpc>
              <a:spcBef>
                <a:spcPct val="30000"/>
              </a:spcBef>
              <a:spcAft>
                <a:spcPct val="0"/>
              </a:spcAft>
              <a:buClrTx/>
              <a:buSzTx/>
              <a:buFont typeface="Arial"/>
              <a:buChar char="•"/>
              <a:tabLst/>
              <a:defRPr/>
            </a:pPr>
            <a:endParaRPr lang="en-GB" sz="2000" kern="1200" baseline="0" dirty="0">
              <a:solidFill>
                <a:schemeClr val="tx1"/>
              </a:solidFill>
              <a:effectLst/>
              <a:latin typeface="Times New Roman" pitchFamily="18" charset="0"/>
              <a:ea typeface="ＭＳ Ｐゴシック" charset="-128"/>
              <a:cs typeface="ＭＳ Ｐゴシック" charset="0"/>
            </a:endParaRPr>
          </a:p>
          <a:p>
            <a:pPr marL="171450" marR="0" lvl="0" indent="-171450" algn="l" defTabSz="914400" rtl="0" eaLnBrk="0" fontAlgn="base" latinLnBrk="0" hangingPunct="0">
              <a:lnSpc>
                <a:spcPct val="100000"/>
              </a:lnSpc>
              <a:spcBef>
                <a:spcPct val="30000"/>
              </a:spcBef>
              <a:spcAft>
                <a:spcPct val="0"/>
              </a:spcAft>
              <a:buClrTx/>
              <a:buSzTx/>
              <a:buFont typeface="Arial"/>
              <a:buChar char="•"/>
              <a:tabLst/>
              <a:defRPr/>
            </a:pPr>
            <a:r>
              <a:rPr lang="en-GB" sz="2000" kern="1200" baseline="0" dirty="0">
                <a:solidFill>
                  <a:schemeClr val="tx1"/>
                </a:solidFill>
                <a:effectLst/>
                <a:latin typeface="Times New Roman" pitchFamily="18" charset="0"/>
                <a:ea typeface="ＭＳ Ｐゴシック" charset="-128"/>
                <a:cs typeface="ＭＳ Ｐゴシック" charset="0"/>
              </a:rPr>
              <a:t>Ask them to post their plan on the wall</a:t>
            </a:r>
          </a:p>
          <a:p>
            <a:pPr marL="171450" marR="0" lvl="0" indent="-171450" algn="l" defTabSz="914400" rtl="0" eaLnBrk="0" fontAlgn="base" latinLnBrk="0" hangingPunct="0">
              <a:lnSpc>
                <a:spcPct val="100000"/>
              </a:lnSpc>
              <a:spcBef>
                <a:spcPct val="30000"/>
              </a:spcBef>
              <a:spcAft>
                <a:spcPct val="0"/>
              </a:spcAft>
              <a:buClrTx/>
              <a:buSzTx/>
              <a:buFont typeface="Arial"/>
              <a:buChar char="•"/>
              <a:tabLst/>
              <a:defRPr/>
            </a:pPr>
            <a:endParaRPr lang="en-GB" sz="2000" kern="1200" baseline="0" dirty="0">
              <a:solidFill>
                <a:schemeClr val="tx1"/>
              </a:solidFill>
              <a:effectLst/>
              <a:latin typeface="Times New Roman" pitchFamily="18" charset="0"/>
              <a:ea typeface="ＭＳ Ｐゴシック" charset="-128"/>
              <a:cs typeface="ＭＳ Ｐゴシック" charset="0"/>
            </a:endParaRPr>
          </a:p>
          <a:p>
            <a:pPr marL="171450" marR="0" lvl="0" indent="-171450" algn="l" defTabSz="914400" rtl="0" eaLnBrk="0" fontAlgn="base" latinLnBrk="0" hangingPunct="0">
              <a:lnSpc>
                <a:spcPct val="100000"/>
              </a:lnSpc>
              <a:spcBef>
                <a:spcPct val="30000"/>
              </a:spcBef>
              <a:spcAft>
                <a:spcPct val="0"/>
              </a:spcAft>
              <a:buClrTx/>
              <a:buSzTx/>
              <a:buFont typeface="Arial"/>
              <a:buChar char="•"/>
              <a:tabLst/>
              <a:defRPr/>
            </a:pPr>
            <a:r>
              <a:rPr lang="en-GB" sz="2000" kern="1200" baseline="0" dirty="0">
                <a:solidFill>
                  <a:schemeClr val="tx1"/>
                </a:solidFill>
                <a:effectLst/>
                <a:latin typeface="Times New Roman" pitchFamily="18" charset="0"/>
                <a:ea typeface="ＭＳ Ｐゴシック" charset="-128"/>
                <a:cs typeface="ＭＳ Ｐゴシック" charset="0"/>
              </a:rPr>
              <a:t>Facilitators should take a photo of the plans so you can review later and help provide ongoing support</a:t>
            </a:r>
          </a:p>
          <a:p>
            <a:pPr marL="171450" marR="0" indent="-171450" algn="l" defTabSz="914400" rtl="0" eaLnBrk="0" fontAlgn="base" latinLnBrk="0" hangingPunct="0">
              <a:lnSpc>
                <a:spcPct val="100000"/>
              </a:lnSpc>
              <a:spcBef>
                <a:spcPct val="30000"/>
              </a:spcBef>
              <a:spcAft>
                <a:spcPct val="0"/>
              </a:spcAft>
              <a:buClrTx/>
              <a:buSzTx/>
              <a:buFont typeface="Arial"/>
              <a:buChar char="•"/>
              <a:tabLst/>
              <a:defRPr/>
            </a:pPr>
            <a:endParaRPr lang="en-GB" sz="2000" kern="1200" baseline="0" dirty="0">
              <a:solidFill>
                <a:schemeClr val="tx1"/>
              </a:solidFill>
              <a:effectLst/>
              <a:latin typeface="Times New Roman" pitchFamily="18" charset="0"/>
              <a:ea typeface="ＭＳ Ｐゴシック" charset="-128"/>
              <a:cs typeface="ＭＳ Ｐゴシック" charset="0"/>
            </a:endParaRPr>
          </a:p>
          <a:p>
            <a:pPr marL="171450" marR="0" indent="-171450" algn="l" defTabSz="914400" rtl="0" eaLnBrk="0" fontAlgn="base" latinLnBrk="0" hangingPunct="0">
              <a:lnSpc>
                <a:spcPct val="100000"/>
              </a:lnSpc>
              <a:spcBef>
                <a:spcPct val="30000"/>
              </a:spcBef>
              <a:spcAft>
                <a:spcPct val="0"/>
              </a:spcAft>
              <a:buClrTx/>
              <a:buSzTx/>
              <a:buFont typeface="Arial"/>
              <a:buChar char="•"/>
              <a:tabLst/>
              <a:defRPr/>
            </a:pPr>
            <a:r>
              <a:rPr lang="en-GB" sz="2000" kern="1200" baseline="0" dirty="0">
                <a:solidFill>
                  <a:schemeClr val="tx1"/>
                </a:solidFill>
                <a:effectLst/>
                <a:latin typeface="Times New Roman" pitchFamily="18" charset="0"/>
                <a:ea typeface="ＭＳ Ｐゴシック" charset="-128"/>
                <a:cs typeface="ＭＳ Ｐゴシック" charset="0"/>
              </a:rPr>
              <a:t>There is also an option to set this as homework if appropriate by asking participants to submit a CEA action plan over the next few weeks</a:t>
            </a:r>
          </a:p>
          <a:p>
            <a:pPr marL="171450" marR="0" indent="-171450" algn="l" defTabSz="914400" rtl="0" eaLnBrk="0" fontAlgn="base" latinLnBrk="0" hangingPunct="0">
              <a:lnSpc>
                <a:spcPct val="100000"/>
              </a:lnSpc>
              <a:spcBef>
                <a:spcPct val="30000"/>
              </a:spcBef>
              <a:spcAft>
                <a:spcPct val="0"/>
              </a:spcAft>
              <a:buClrTx/>
              <a:buSzTx/>
              <a:buFont typeface="Arial"/>
              <a:buChar char="•"/>
              <a:tabLst/>
              <a:defRPr/>
            </a:pPr>
            <a:endParaRPr lang="en-GB" sz="2000" kern="1200" baseline="0" dirty="0">
              <a:solidFill>
                <a:schemeClr val="tx1"/>
              </a:solidFill>
              <a:effectLst/>
              <a:latin typeface="Times New Roman" pitchFamily="18" charset="0"/>
              <a:ea typeface="ＭＳ Ｐゴシック" charset="-128"/>
              <a:cs typeface="ＭＳ Ｐゴシック" charset="0"/>
            </a:endParaRPr>
          </a:p>
          <a:p>
            <a:pPr marL="171450" marR="0" indent="-171450" algn="l" defTabSz="914400" rtl="0" eaLnBrk="0" fontAlgn="base" latinLnBrk="0" hangingPunct="0">
              <a:lnSpc>
                <a:spcPct val="100000"/>
              </a:lnSpc>
              <a:spcBef>
                <a:spcPct val="30000"/>
              </a:spcBef>
              <a:spcAft>
                <a:spcPct val="0"/>
              </a:spcAft>
              <a:buClrTx/>
              <a:buSzTx/>
              <a:buFont typeface="Arial"/>
              <a:buChar char="•"/>
              <a:tabLst/>
              <a:defRPr/>
            </a:pPr>
            <a:r>
              <a:rPr lang="en-GB" sz="2000" kern="1200" baseline="0" dirty="0">
                <a:solidFill>
                  <a:schemeClr val="tx1"/>
                </a:solidFill>
                <a:effectLst/>
                <a:latin typeface="Times New Roman" pitchFamily="18" charset="0"/>
                <a:ea typeface="ＭＳ Ｐゴシック" charset="-128"/>
                <a:cs typeface="ＭＳ Ｐゴシック" charset="0"/>
              </a:rPr>
              <a:t>A shorter, simpler alternative if time is limited is to use post-it notes and ask participants to write three things they will do differently following the training and put it on a flip chart at the front of the room</a:t>
            </a:r>
            <a:endParaRPr lang="en-GB" sz="2000" kern="1200" dirty="0">
              <a:solidFill>
                <a:schemeClr val="tx1"/>
              </a:solidFill>
              <a:effectLst/>
              <a:latin typeface="Times New Roman" pitchFamily="18" charset="0"/>
              <a:ea typeface="ＭＳ Ｐゴシック" charset="-128"/>
              <a:cs typeface="ＭＳ Ｐゴシック" charset="0"/>
            </a:endParaRPr>
          </a:p>
          <a:p>
            <a:pPr marL="0" lvl="0" indent="0" algn="l" rtl="0">
              <a:spcBef>
                <a:spcPts val="0"/>
              </a:spcBef>
              <a:spcAft>
                <a:spcPts val="0"/>
              </a:spcAft>
              <a:buNone/>
            </a:pPr>
            <a:endParaRPr dirty="0"/>
          </a:p>
        </p:txBody>
      </p:sp>
      <p:sp>
        <p:nvSpPr>
          <p:cNvPr id="395" name="Google Shape;395;p1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104</a:t>
            </a:fld>
            <a:endParaRPr/>
          </a:p>
        </p:txBody>
      </p:sp>
    </p:spTree>
    <p:extLst>
      <p:ext uri="{BB962C8B-B14F-4D97-AF65-F5344CB8AC3E}">
        <p14:creationId xmlns:p14="http://schemas.microsoft.com/office/powerpoint/2010/main" val="4223380112"/>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2"/>
        <p:cNvGrpSpPr/>
        <p:nvPr/>
      </p:nvGrpSpPr>
      <p:grpSpPr>
        <a:xfrm>
          <a:off x="0" y="0"/>
          <a:ext cx="0" cy="0"/>
          <a:chOff x="0" y="0"/>
          <a:chExt cx="0" cy="0"/>
        </a:xfrm>
      </p:grpSpPr>
      <p:sp>
        <p:nvSpPr>
          <p:cNvPr id="393" name="Google Shape;393;p12:notes"/>
          <p:cNvSpPr>
            <a:spLocks noGrp="1" noRot="1" noChangeAspect="1"/>
          </p:cNvSpPr>
          <p:nvPr>
            <p:ph type="sldImg" idx="2"/>
          </p:nvPr>
        </p:nvSpPr>
        <p:spPr>
          <a:xfrm>
            <a:off x="687388" y="1143000"/>
            <a:ext cx="5483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94" name="Google Shape;394;p1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b="1" dirty="0"/>
              <a:t>FACILITATOR NOTES</a:t>
            </a:r>
          </a:p>
          <a:p>
            <a:pPr marL="571500" indent="-342900">
              <a:buFont typeface="Arial" panose="020B0604020202020204" pitchFamily="34" charset="0"/>
              <a:buChar char="•"/>
            </a:pPr>
            <a:endParaRPr lang="en-GB" sz="1804" b="1" i="0" u="none" strike="noStrike" cap="none" dirty="0">
              <a:solidFill>
                <a:schemeClr val="dk1"/>
              </a:solidFill>
              <a:effectLst/>
              <a:latin typeface="Calibri"/>
              <a:ea typeface="Calibri"/>
              <a:cs typeface="Calibri"/>
              <a:sym typeface="Calibri"/>
            </a:endParaRPr>
          </a:p>
          <a:p>
            <a:pPr marL="342900" lvl="0" indent="-342900" algn="l" rtl="0">
              <a:spcBef>
                <a:spcPts val="0"/>
              </a:spcBef>
              <a:spcAft>
                <a:spcPts val="0"/>
              </a:spcAft>
              <a:buFontTx/>
              <a:buChar char="-"/>
            </a:pPr>
            <a:r>
              <a:rPr lang="en-GB" dirty="0"/>
              <a:t>Answer any outstanding questions from participants</a:t>
            </a:r>
          </a:p>
          <a:p>
            <a:pPr marL="342900" lvl="0" indent="-342900" algn="l" rtl="0">
              <a:spcBef>
                <a:spcPts val="0"/>
              </a:spcBef>
              <a:spcAft>
                <a:spcPts val="0"/>
              </a:spcAft>
              <a:buFontTx/>
              <a:buChar char="-"/>
            </a:pPr>
            <a:endParaRPr lang="en-GB" dirty="0"/>
          </a:p>
          <a:p>
            <a:pPr marL="342900" lvl="0" indent="-342900" algn="l" rtl="0">
              <a:spcBef>
                <a:spcPts val="0"/>
              </a:spcBef>
              <a:spcAft>
                <a:spcPts val="0"/>
              </a:spcAft>
              <a:buFontTx/>
              <a:buChar char="-"/>
            </a:pPr>
            <a:r>
              <a:rPr lang="en-GB" dirty="0"/>
              <a:t>Distribute the post-test, either on paper or electronically and stress this is not to test them, but to test if we did a good job as trainers</a:t>
            </a:r>
          </a:p>
          <a:p>
            <a:pPr marL="342900" lvl="0" indent="-342900" algn="l" rtl="0">
              <a:spcBef>
                <a:spcPts val="0"/>
              </a:spcBef>
              <a:spcAft>
                <a:spcPts val="0"/>
              </a:spcAft>
              <a:buFontTx/>
              <a:buChar char="-"/>
            </a:pPr>
            <a:endParaRPr lang="en-GB" dirty="0"/>
          </a:p>
          <a:p>
            <a:pPr marL="342900" lvl="0" indent="-342900" algn="l" rtl="0">
              <a:spcBef>
                <a:spcPts val="0"/>
              </a:spcBef>
              <a:spcAft>
                <a:spcPts val="0"/>
              </a:spcAft>
              <a:buFontTx/>
              <a:buChar char="-"/>
            </a:pPr>
            <a:r>
              <a:rPr lang="en-GB" dirty="0"/>
              <a:t>Distribute the training evaluation form and explain this provides us with important feedback on what we need to improve to make the training more effective</a:t>
            </a:r>
          </a:p>
          <a:p>
            <a:pPr marL="342900" lvl="0" indent="-342900" algn="l" rtl="0">
              <a:spcBef>
                <a:spcPts val="0"/>
              </a:spcBef>
              <a:spcAft>
                <a:spcPts val="0"/>
              </a:spcAft>
              <a:buFontTx/>
              <a:buChar char="-"/>
            </a:pPr>
            <a:endParaRPr lang="en-GB" dirty="0"/>
          </a:p>
          <a:p>
            <a:pPr marL="342900" lvl="0" indent="-342900" algn="l" rtl="0">
              <a:spcBef>
                <a:spcPts val="0"/>
              </a:spcBef>
              <a:spcAft>
                <a:spcPts val="0"/>
              </a:spcAft>
              <a:buFontTx/>
              <a:buChar char="-"/>
            </a:pPr>
            <a:r>
              <a:rPr lang="en-GB" dirty="0"/>
              <a:t>Hand out certificates and any closing speeches</a:t>
            </a:r>
            <a:endParaRPr dirty="0"/>
          </a:p>
        </p:txBody>
      </p:sp>
      <p:sp>
        <p:nvSpPr>
          <p:cNvPr id="395" name="Google Shape;395;p1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105</a:t>
            </a:fld>
            <a:endParaRPr/>
          </a:p>
        </p:txBody>
      </p:sp>
    </p:spTree>
    <p:extLst>
      <p:ext uri="{BB962C8B-B14F-4D97-AF65-F5344CB8AC3E}">
        <p14:creationId xmlns:p14="http://schemas.microsoft.com/office/powerpoint/2010/main" val="2961921049"/>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94"/>
        <p:cNvGrpSpPr/>
        <p:nvPr/>
      </p:nvGrpSpPr>
      <p:grpSpPr>
        <a:xfrm>
          <a:off x="0" y="0"/>
          <a:ext cx="0" cy="0"/>
          <a:chOff x="0" y="0"/>
          <a:chExt cx="0" cy="0"/>
        </a:xfrm>
      </p:grpSpPr>
      <p:sp>
        <p:nvSpPr>
          <p:cNvPr id="495" name="Google Shape;495;p24: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542"/>
              </a:spcBef>
              <a:spcAft>
                <a:spcPts val="0"/>
              </a:spcAft>
              <a:buNone/>
            </a:pPr>
            <a:endParaRPr dirty="0"/>
          </a:p>
        </p:txBody>
      </p:sp>
      <p:sp>
        <p:nvSpPr>
          <p:cNvPr id="496" name="Google Shape;496;p24:notes"/>
          <p:cNvSpPr>
            <a:spLocks noGrp="1" noRot="1" noChangeAspect="1"/>
          </p:cNvSpPr>
          <p:nvPr>
            <p:ph type="sldImg" idx="2"/>
          </p:nvPr>
        </p:nvSpPr>
        <p:spPr>
          <a:xfrm>
            <a:off x="687388" y="1143000"/>
            <a:ext cx="5483225"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4.xml"/></Relationships>
</file>

<file path=ppt/slideLayouts/_rels/slideLayout101.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4.xml"/></Relationships>
</file>

<file path=ppt/slideLayouts/_rels/slideLayout102.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4.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0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5.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5.xml"/></Relationships>
</file>

<file path=ppt/slideLayouts/_rels/slideLayout1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5.xml"/></Relationships>
</file>

<file path=ppt/slideLayouts/_rels/slideLayout1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5.xml"/></Relationships>
</file>

<file path=ppt/slideLayouts/_rels/slideLayout11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5.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1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5.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1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5.xml"/></Relationships>
</file>

<file path=ppt/slideLayouts/_rels/slideLayout11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5.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2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5.xml"/></Relationships>
</file>

<file path=ppt/slideLayouts/_rels/slideLayout12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5.xml"/></Relationships>
</file>

<file path=ppt/slideLayouts/_rels/slideLayout12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5.xml"/></Relationships>
</file>

<file path=ppt/slideLayouts/_rels/slideLayout12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5.xml"/></Relationships>
</file>

<file path=ppt/slideLayouts/_rels/slideLayout12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5.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2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5.xml"/></Relationships>
</file>

<file path=ppt/slideLayouts/_rels/slideLayout12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5.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3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5.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3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5.xml"/></Relationships>
</file>

<file path=ppt/slideLayouts/_rels/slideLayout13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5.xml"/></Relationships>
</file>

<file path=ppt/slideLayouts/_rels/slideLayout13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5.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3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5.xml"/></Relationships>
</file>

<file path=ppt/slideLayouts/_rels/slideLayout13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5.xml"/></Relationships>
</file>

<file path=ppt/slideLayouts/_rels/slideLayout13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5.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4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5.xml"/></Relationships>
</file>

<file path=ppt/slideLayouts/_rels/slideLayout14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5.xml"/></Relationships>
</file>

<file path=ppt/slideLayouts/_rels/slideLayout14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5.xml"/></Relationships>
</file>

<file path=ppt/slideLayouts/_rels/slideLayout14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5.xml"/></Relationships>
</file>

<file path=ppt/slideLayouts/_rels/slideLayout14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5.xml"/></Relationships>
</file>

<file path=ppt/slideLayouts/_rels/slideLayout1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4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5.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5.xml"/></Relationships>
</file>

<file path=ppt/slideLayouts/_rels/slideLayout15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5.xml"/></Relationships>
</file>

<file path=ppt/slideLayouts/_rels/slideLayout1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5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5.xml"/></Relationships>
</file>

<file path=ppt/slideLayouts/_rels/slideLayout1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5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5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57.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Master" Target="../slideMasters/slideMaster6.xml"/></Relationships>
</file>

<file path=ppt/slideLayouts/_rels/slideLayout158.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Master" Target="../slideMasters/slideMaster6.xml"/></Relationships>
</file>

<file path=ppt/slideLayouts/_rels/slideLayout1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60.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Master" Target="../slideMasters/slideMaster6.xml"/></Relationships>
</file>

<file path=ppt/slideLayouts/_rels/slideLayout1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62.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Master" Target="../slideMasters/slideMaster6.xml"/></Relationships>
</file>

<file path=ppt/slideLayouts/_rels/slideLayout163.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Master" Target="../slideMasters/slideMaster6.xml"/></Relationships>
</file>

<file path=ppt/slideLayouts/_rels/slideLayout164.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Master" Target="../slideMasters/slideMaster6.xml"/></Relationships>
</file>

<file path=ppt/slideLayouts/_rels/slideLayout165.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Master" Target="../slideMasters/slideMaster6.xml"/></Relationships>
</file>

<file path=ppt/slideLayouts/_rels/slideLayout166.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Master" Target="../slideMasters/slideMaster6.xml"/></Relationships>
</file>

<file path=ppt/slideLayouts/_rels/slideLayout167.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Master" Target="../slideMasters/slideMaster6.xml"/></Relationships>
</file>

<file path=ppt/slideLayouts/_rels/slideLayout168.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Master" Target="../slideMasters/slideMaster6.xml"/></Relationships>
</file>

<file path=ppt/slideLayouts/_rels/slideLayout169.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Master" Target="../slideMasters/slideMaster6.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70.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Master" Target="../slideMasters/slideMaster6.xml"/></Relationships>
</file>

<file path=ppt/slideLayouts/_rels/slideLayout171.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Master" Target="../slideMasters/slideMaster6.xml"/></Relationships>
</file>

<file path=ppt/slideLayouts/_rels/slideLayout172.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Master" Target="../slideMasters/slideMaster6.xml"/></Relationships>
</file>

<file path=ppt/slideLayouts/_rels/slideLayout173.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Master" Target="../slideMasters/slideMaster6.xml"/></Relationships>
</file>

<file path=ppt/slideLayouts/_rels/slideLayout174.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Master" Target="../slideMasters/slideMaster6.xml"/></Relationships>
</file>

<file path=ppt/slideLayouts/_rels/slideLayout175.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Master" Target="../slideMasters/slideMaster6.xml"/></Relationships>
</file>

<file path=ppt/slideLayouts/_rels/slideLayout176.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Master" Target="../slideMasters/slideMaster6.xml"/></Relationships>
</file>

<file path=ppt/slideLayouts/_rels/slideLayout177.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Master" Target="../slideMasters/slideMaster6.xml"/></Relationships>
</file>

<file path=ppt/slideLayouts/_rels/slideLayout178.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Master" Target="../slideMasters/slideMaster6.xml"/></Relationships>
</file>

<file path=ppt/slideLayouts/_rels/slideLayout179.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Master" Target="../slideMasters/slideMaster6.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80.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Master" Target="../slideMasters/slideMaster6.xml"/></Relationships>
</file>

<file path=ppt/slideLayouts/_rels/slideLayout181.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Master" Target="../slideMasters/slideMaster6.xml"/></Relationships>
</file>

<file path=ppt/slideLayouts/_rels/slideLayout182.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Master" Target="../slideMasters/slideMaster6.xml"/></Relationships>
</file>

<file path=ppt/slideLayouts/_rels/slideLayout183.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Master" Target="../slideMasters/slideMaster6.xml"/></Relationships>
</file>

<file path=ppt/slideLayouts/_rels/slideLayout184.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Master" Target="../slideMasters/slideMaster6.xml"/></Relationships>
</file>

<file path=ppt/slideLayouts/_rels/slideLayout185.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Master" Target="../slideMasters/slideMaster6.xml"/></Relationships>
</file>

<file path=ppt/slideLayouts/_rels/slideLayout186.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Master" Target="../slideMasters/slideMaster6.xml"/></Relationships>
</file>

<file path=ppt/slideLayouts/_rels/slideLayout187.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Master" Target="../slideMasters/slideMaster6.xml"/></Relationships>
</file>

<file path=ppt/slideLayouts/_rels/slideLayout18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8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9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7.xml"/></Relationships>
</file>

<file path=ppt/slideLayouts/_rels/slideLayout19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7.xml"/></Relationships>
</file>

<file path=ppt/slideLayouts/_rels/slideLayout19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9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7.xml"/></Relationships>
</file>

<file path=ppt/slideLayouts/_rels/slideLayout19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7.xml"/></Relationships>
</file>

<file path=ppt/slideLayouts/_rels/slideLayout195.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Master" Target="../slideMasters/slideMaster7.xml"/></Relationships>
</file>

<file path=ppt/slideLayouts/_rels/slideLayout19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7.xml"/></Relationships>
</file>

<file path=ppt/slideLayouts/_rels/slideLayout19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9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7.xml"/></Relationships>
</file>

<file path=ppt/slideLayouts/_rels/slideLayout19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01.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7.xml"/></Relationships>
</file>

<file path=ppt/slideLayouts/_rels/slideLayout202.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7.xml"/></Relationships>
</file>

<file path=ppt/slideLayouts/_rels/slideLayout20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04.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7.xml"/></Relationships>
</file>

<file path=ppt/slideLayouts/_rels/slideLayout205.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7.xml"/></Relationships>
</file>

<file path=ppt/slideLayouts/_rels/slideLayout206.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7.xml"/></Relationships>
</file>

<file path=ppt/slideLayouts/_rels/slideLayout20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8.png"/><Relationship Id="rId1" Type="http://schemas.openxmlformats.org/officeDocument/2006/relationships/slideMaster" Target="../slideMasters/slideMaster7.xml"/></Relationships>
</file>

<file path=ppt/slideLayouts/_rels/slideLayout20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09.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7.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0.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7.xml"/></Relationships>
</file>

<file path=ppt/slideLayouts/_rels/slideLayout211.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7.xml"/></Relationships>
</file>

<file path=ppt/slideLayouts/_rels/slideLayout212.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7.xml"/></Relationships>
</file>

<file path=ppt/slideLayouts/_rels/slideLayout213.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7.xml"/></Relationships>
</file>

<file path=ppt/slideLayouts/_rels/slideLayout214.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7.xml"/></Relationships>
</file>

<file path=ppt/slideLayouts/_rels/slideLayout215.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7.xml"/></Relationships>
</file>

<file path=ppt/slideLayouts/_rels/slideLayout216.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7.xml"/></Relationships>
</file>

<file path=ppt/slideLayouts/_rels/slideLayout217.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7.xml"/></Relationships>
</file>

<file path=ppt/slideLayouts/_rels/slideLayout218.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7.xml"/></Relationships>
</file>

<file path=ppt/slideLayouts/_rels/slideLayout219.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7.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0.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7.xml"/></Relationships>
</file>

<file path=ppt/slideLayouts/_rels/slideLayout221.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7.xml"/></Relationships>
</file>

<file path=ppt/slideLayouts/_rels/slideLayout222.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7.xml"/></Relationships>
</file>

<file path=ppt/slideLayouts/_rels/slideLayout223.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7.xml"/></Relationships>
</file>

<file path=ppt/slideLayouts/_rels/slideLayout224.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7.xml"/></Relationships>
</file>

<file path=ppt/slideLayouts/_rels/slideLayout225.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7.xml"/></Relationships>
</file>

<file path=ppt/slideLayouts/_rels/slideLayout226.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7.xml"/></Relationships>
</file>

<file path=ppt/slideLayouts/_rels/slideLayout227.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7.xml"/></Relationships>
</file>

<file path=ppt/slideLayouts/_rels/slideLayout228.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7.xml"/></Relationships>
</file>

<file path=ppt/slideLayouts/_rels/slideLayout22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3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3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3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3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3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3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3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3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3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3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24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4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4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3.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Master" Target="../slideMasters/slideMaster3.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4.xml"/></Relationships>
</file>

<file path=ppt/slideLayouts/_rels/slideLayout6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4.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4.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4.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4.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6.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4.xml"/></Relationships>
</file>

<file path=ppt/slideLayouts/_rels/slideLayout77.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4.xml"/></Relationships>
</file>

<file path=ppt/slideLayouts/_rels/slideLayout78.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4.xml"/></Relationships>
</file>

<file path=ppt/slideLayouts/_rels/slideLayout7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8.png"/><Relationship Id="rId1" Type="http://schemas.openxmlformats.org/officeDocument/2006/relationships/slideMaster" Target="../slideMasters/slideMaster4.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1.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4.xml"/></Relationships>
</file>

<file path=ppt/slideLayouts/_rels/slideLayout8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4.xml"/></Relationships>
</file>

<file path=ppt/slideLayouts/_rels/slideLayout83.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4.xml"/></Relationships>
</file>

<file path=ppt/slideLayouts/_rels/slideLayout84.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4.xml"/></Relationships>
</file>

<file path=ppt/slideLayouts/_rels/slideLayout8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4.xml"/></Relationships>
</file>

<file path=ppt/slideLayouts/_rels/slideLayout86.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4.xml"/></Relationships>
</file>

<file path=ppt/slideLayouts/_rels/slideLayout87.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4.xml"/></Relationships>
</file>

<file path=ppt/slideLayouts/_rels/slideLayout88.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4.xml"/></Relationships>
</file>

<file path=ppt/slideLayouts/_rels/slideLayout89.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4.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4.xml"/></Relationships>
</file>

<file path=ppt/slideLayouts/_rels/slideLayout9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4.xml"/></Relationships>
</file>

<file path=ppt/slideLayouts/_rels/slideLayout92.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4.xml"/></Relationships>
</file>

<file path=ppt/slideLayouts/_rels/slideLayout93.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4.xml"/></Relationships>
</file>

<file path=ppt/slideLayouts/_rels/slideLayout94.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4.xml"/></Relationships>
</file>

<file path=ppt/slideLayouts/_rels/slideLayout95.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4.xml"/></Relationships>
</file>

<file path=ppt/slideLayouts/_rels/slideLayout96.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4.xml"/></Relationships>
</file>

<file path=ppt/slideLayouts/_rels/slideLayout97.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4.xml"/></Relationships>
</file>

<file path=ppt/slideLayouts/_rels/slideLayout98.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4.xml"/></Relationships>
</file>

<file path=ppt/slideLayouts/_rels/slideLayout99.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4.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75842821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0">
    <p:spTree>
      <p:nvGrpSpPr>
        <p:cNvPr id="1" name=""/>
        <p:cNvGrpSpPr/>
        <p:nvPr/>
      </p:nvGrpSpPr>
      <p:grpSpPr>
        <a:xfrm>
          <a:off x="0" y="0"/>
          <a:ext cx="0" cy="0"/>
          <a:chOff x="0" y="0"/>
          <a:chExt cx="0" cy="0"/>
        </a:xfrm>
      </p:grpSpPr>
      <p:sp>
        <p:nvSpPr>
          <p:cNvPr id="3" name="Рисунок 2"/>
          <p:cNvSpPr>
            <a:spLocks noGrp="1" noChangeArrowheads="1"/>
          </p:cNvSpPr>
          <p:nvPr>
            <p:ph type="pic" sz="quarter" idx="10"/>
          </p:nvPr>
        </p:nvSpPr>
        <p:spPr bwMode="auto">
          <a:xfrm>
            <a:off x="383056" y="338143"/>
            <a:ext cx="17521895" cy="9625008"/>
          </a:xfrm>
          <a:custGeom>
            <a:avLst/>
            <a:gdLst>
              <a:gd name="connsiteX0" fmla="*/ 11029406 w 17521894"/>
              <a:gd name="connsiteY0" fmla="*/ 8664710 h 9625007"/>
              <a:gd name="connsiteX1" fmla="*/ 12012778 w 17521894"/>
              <a:gd name="connsiteY1" fmla="*/ 8664710 h 9625007"/>
              <a:gd name="connsiteX2" fmla="*/ 12012778 w 17521894"/>
              <a:gd name="connsiteY2" fmla="*/ 9625007 h 9625007"/>
              <a:gd name="connsiteX3" fmla="*/ 11029406 w 17521894"/>
              <a:gd name="connsiteY3" fmla="*/ 9625007 h 9625007"/>
              <a:gd name="connsiteX4" fmla="*/ 7732871 w 17521894"/>
              <a:gd name="connsiteY4" fmla="*/ 8664710 h 9625007"/>
              <a:gd name="connsiteX5" fmla="*/ 8716243 w 17521894"/>
              <a:gd name="connsiteY5" fmla="*/ 8664710 h 9625007"/>
              <a:gd name="connsiteX6" fmla="*/ 8716243 w 17521894"/>
              <a:gd name="connsiteY6" fmla="*/ 9625007 h 9625007"/>
              <a:gd name="connsiteX7" fmla="*/ 7732871 w 17521894"/>
              <a:gd name="connsiteY7" fmla="*/ 9625007 h 9625007"/>
              <a:gd name="connsiteX8" fmla="*/ 3307702 w 17521894"/>
              <a:gd name="connsiteY8" fmla="*/ 8664710 h 9625007"/>
              <a:gd name="connsiteX9" fmla="*/ 4291075 w 17521894"/>
              <a:gd name="connsiteY9" fmla="*/ 8664710 h 9625007"/>
              <a:gd name="connsiteX10" fmla="*/ 4291075 w 17521894"/>
              <a:gd name="connsiteY10" fmla="*/ 9625007 h 9625007"/>
              <a:gd name="connsiteX11" fmla="*/ 3307702 w 17521894"/>
              <a:gd name="connsiteY11" fmla="*/ 9625007 h 9625007"/>
              <a:gd name="connsiteX12" fmla="*/ 22341 w 17521894"/>
              <a:gd name="connsiteY12" fmla="*/ 8664710 h 9625007"/>
              <a:gd name="connsiteX13" fmla="*/ 994541 w 17521894"/>
              <a:gd name="connsiteY13" fmla="*/ 8664710 h 9625007"/>
              <a:gd name="connsiteX14" fmla="*/ 994541 w 17521894"/>
              <a:gd name="connsiteY14" fmla="*/ 9625007 h 9625007"/>
              <a:gd name="connsiteX15" fmla="*/ 22341 w 17521894"/>
              <a:gd name="connsiteY15" fmla="*/ 9625007 h 9625007"/>
              <a:gd name="connsiteX16" fmla="*/ 16538522 w 17521894"/>
              <a:gd name="connsiteY16" fmla="*/ 8653670 h 9625007"/>
              <a:gd name="connsiteX17" fmla="*/ 17510722 w 17521894"/>
              <a:gd name="connsiteY17" fmla="*/ 8653670 h 9625007"/>
              <a:gd name="connsiteX18" fmla="*/ 17510722 w 17521894"/>
              <a:gd name="connsiteY18" fmla="*/ 9613967 h 9625007"/>
              <a:gd name="connsiteX19" fmla="*/ 16538522 w 17521894"/>
              <a:gd name="connsiteY19" fmla="*/ 9613967 h 9625007"/>
              <a:gd name="connsiteX20" fmla="*/ 15432232 w 17521894"/>
              <a:gd name="connsiteY20" fmla="*/ 8653670 h 9625007"/>
              <a:gd name="connsiteX21" fmla="*/ 16415604 w 17521894"/>
              <a:gd name="connsiteY21" fmla="*/ 8653670 h 9625007"/>
              <a:gd name="connsiteX22" fmla="*/ 16415604 w 17521894"/>
              <a:gd name="connsiteY22" fmla="*/ 9613967 h 9625007"/>
              <a:gd name="connsiteX23" fmla="*/ 15432232 w 17521894"/>
              <a:gd name="connsiteY23" fmla="*/ 9613967 h 9625007"/>
              <a:gd name="connsiteX24" fmla="*/ 14314763 w 17521894"/>
              <a:gd name="connsiteY24" fmla="*/ 8653670 h 9625007"/>
              <a:gd name="connsiteX25" fmla="*/ 15298135 w 17521894"/>
              <a:gd name="connsiteY25" fmla="*/ 8653670 h 9625007"/>
              <a:gd name="connsiteX26" fmla="*/ 15298135 w 17521894"/>
              <a:gd name="connsiteY26" fmla="*/ 9613967 h 9625007"/>
              <a:gd name="connsiteX27" fmla="*/ 14314763 w 17521894"/>
              <a:gd name="connsiteY27" fmla="*/ 9613967 h 9625007"/>
              <a:gd name="connsiteX28" fmla="*/ 13219644 w 17521894"/>
              <a:gd name="connsiteY28" fmla="*/ 8653670 h 9625007"/>
              <a:gd name="connsiteX29" fmla="*/ 14203016 w 17521894"/>
              <a:gd name="connsiteY29" fmla="*/ 8653670 h 9625007"/>
              <a:gd name="connsiteX30" fmla="*/ 14203016 w 17521894"/>
              <a:gd name="connsiteY30" fmla="*/ 9613967 h 9625007"/>
              <a:gd name="connsiteX31" fmla="*/ 13219644 w 17521894"/>
              <a:gd name="connsiteY31" fmla="*/ 9613967 h 9625007"/>
              <a:gd name="connsiteX32" fmla="*/ 12124526 w 17521894"/>
              <a:gd name="connsiteY32" fmla="*/ 8653670 h 9625007"/>
              <a:gd name="connsiteX33" fmla="*/ 13107898 w 17521894"/>
              <a:gd name="connsiteY33" fmla="*/ 8653670 h 9625007"/>
              <a:gd name="connsiteX34" fmla="*/ 13107898 w 17521894"/>
              <a:gd name="connsiteY34" fmla="*/ 9613967 h 9625007"/>
              <a:gd name="connsiteX35" fmla="*/ 12124526 w 17521894"/>
              <a:gd name="connsiteY35" fmla="*/ 9613967 h 9625007"/>
              <a:gd name="connsiteX36" fmla="*/ 9934287 w 17521894"/>
              <a:gd name="connsiteY36" fmla="*/ 8653670 h 9625007"/>
              <a:gd name="connsiteX37" fmla="*/ 10906488 w 17521894"/>
              <a:gd name="connsiteY37" fmla="*/ 8653670 h 9625007"/>
              <a:gd name="connsiteX38" fmla="*/ 10906488 w 17521894"/>
              <a:gd name="connsiteY38" fmla="*/ 9613967 h 9625007"/>
              <a:gd name="connsiteX39" fmla="*/ 9934287 w 17521894"/>
              <a:gd name="connsiteY39" fmla="*/ 9613967 h 9625007"/>
              <a:gd name="connsiteX40" fmla="*/ 8827991 w 17521894"/>
              <a:gd name="connsiteY40" fmla="*/ 8653670 h 9625007"/>
              <a:gd name="connsiteX41" fmla="*/ 9811363 w 17521894"/>
              <a:gd name="connsiteY41" fmla="*/ 8653670 h 9625007"/>
              <a:gd name="connsiteX42" fmla="*/ 9811363 w 17521894"/>
              <a:gd name="connsiteY42" fmla="*/ 9613967 h 9625007"/>
              <a:gd name="connsiteX43" fmla="*/ 8827991 w 17521894"/>
              <a:gd name="connsiteY43" fmla="*/ 9613967 h 9625007"/>
              <a:gd name="connsiteX44" fmla="*/ 6604234 w 17521894"/>
              <a:gd name="connsiteY44" fmla="*/ 8653670 h 9625007"/>
              <a:gd name="connsiteX45" fmla="*/ 7576436 w 17521894"/>
              <a:gd name="connsiteY45" fmla="*/ 8653670 h 9625007"/>
              <a:gd name="connsiteX46" fmla="*/ 7576436 w 17521894"/>
              <a:gd name="connsiteY46" fmla="*/ 9613967 h 9625007"/>
              <a:gd name="connsiteX47" fmla="*/ 6604234 w 17521894"/>
              <a:gd name="connsiteY47" fmla="*/ 9613967 h 9625007"/>
              <a:gd name="connsiteX48" fmla="*/ 5509117 w 17521894"/>
              <a:gd name="connsiteY48" fmla="*/ 8653670 h 9625007"/>
              <a:gd name="connsiteX49" fmla="*/ 6481318 w 17521894"/>
              <a:gd name="connsiteY49" fmla="*/ 8653670 h 9625007"/>
              <a:gd name="connsiteX50" fmla="*/ 6481318 w 17521894"/>
              <a:gd name="connsiteY50" fmla="*/ 9613967 h 9625007"/>
              <a:gd name="connsiteX51" fmla="*/ 5509117 w 17521894"/>
              <a:gd name="connsiteY51" fmla="*/ 9613967 h 9625007"/>
              <a:gd name="connsiteX52" fmla="*/ 4402819 w 17521894"/>
              <a:gd name="connsiteY52" fmla="*/ 8653670 h 9625007"/>
              <a:gd name="connsiteX53" fmla="*/ 5386192 w 17521894"/>
              <a:gd name="connsiteY53" fmla="*/ 8653670 h 9625007"/>
              <a:gd name="connsiteX54" fmla="*/ 5386192 w 17521894"/>
              <a:gd name="connsiteY54" fmla="*/ 9613967 h 9625007"/>
              <a:gd name="connsiteX55" fmla="*/ 4402819 w 17521894"/>
              <a:gd name="connsiteY55" fmla="*/ 9613967 h 9625007"/>
              <a:gd name="connsiteX56" fmla="*/ 2212579 w 17521894"/>
              <a:gd name="connsiteY56" fmla="*/ 8653670 h 9625007"/>
              <a:gd name="connsiteX57" fmla="*/ 3195951 w 17521894"/>
              <a:gd name="connsiteY57" fmla="*/ 8653670 h 9625007"/>
              <a:gd name="connsiteX58" fmla="*/ 3195951 w 17521894"/>
              <a:gd name="connsiteY58" fmla="*/ 9613967 h 9625007"/>
              <a:gd name="connsiteX59" fmla="*/ 2212579 w 17521894"/>
              <a:gd name="connsiteY59" fmla="*/ 9613967 h 9625007"/>
              <a:gd name="connsiteX60" fmla="*/ 1117460 w 17521894"/>
              <a:gd name="connsiteY60" fmla="*/ 8653670 h 9625007"/>
              <a:gd name="connsiteX61" fmla="*/ 2100832 w 17521894"/>
              <a:gd name="connsiteY61" fmla="*/ 8653670 h 9625007"/>
              <a:gd name="connsiteX62" fmla="*/ 2100832 w 17521894"/>
              <a:gd name="connsiteY62" fmla="*/ 9613967 h 9625007"/>
              <a:gd name="connsiteX63" fmla="*/ 1117460 w 17521894"/>
              <a:gd name="connsiteY63" fmla="*/ 9613967 h 9625007"/>
              <a:gd name="connsiteX64" fmla="*/ 15432232 w 17521894"/>
              <a:gd name="connsiteY64" fmla="*/ 7583002 h 9625007"/>
              <a:gd name="connsiteX65" fmla="*/ 16415604 w 17521894"/>
              <a:gd name="connsiteY65" fmla="*/ 7583002 h 9625007"/>
              <a:gd name="connsiteX66" fmla="*/ 16415604 w 17521894"/>
              <a:gd name="connsiteY66" fmla="*/ 8543299 h 9625007"/>
              <a:gd name="connsiteX67" fmla="*/ 15432232 w 17521894"/>
              <a:gd name="connsiteY67" fmla="*/ 8543299 h 9625007"/>
              <a:gd name="connsiteX68" fmla="*/ 13219644 w 17521894"/>
              <a:gd name="connsiteY68" fmla="*/ 7583002 h 9625007"/>
              <a:gd name="connsiteX69" fmla="*/ 14203016 w 17521894"/>
              <a:gd name="connsiteY69" fmla="*/ 7583002 h 9625007"/>
              <a:gd name="connsiteX70" fmla="*/ 14203016 w 17521894"/>
              <a:gd name="connsiteY70" fmla="*/ 8543299 h 9625007"/>
              <a:gd name="connsiteX71" fmla="*/ 13219644 w 17521894"/>
              <a:gd name="connsiteY71" fmla="*/ 8543299 h 9625007"/>
              <a:gd name="connsiteX72" fmla="*/ 5509118 w 17521894"/>
              <a:gd name="connsiteY72" fmla="*/ 7583002 h 9625007"/>
              <a:gd name="connsiteX73" fmla="*/ 6481320 w 17521894"/>
              <a:gd name="connsiteY73" fmla="*/ 7583002 h 9625007"/>
              <a:gd name="connsiteX74" fmla="*/ 6481320 w 17521894"/>
              <a:gd name="connsiteY74" fmla="*/ 8543299 h 9625007"/>
              <a:gd name="connsiteX75" fmla="*/ 5509118 w 17521894"/>
              <a:gd name="connsiteY75" fmla="*/ 8543299 h 9625007"/>
              <a:gd name="connsiteX76" fmla="*/ 16538522 w 17521894"/>
              <a:gd name="connsiteY76" fmla="*/ 7571960 h 9625007"/>
              <a:gd name="connsiteX77" fmla="*/ 17510722 w 17521894"/>
              <a:gd name="connsiteY77" fmla="*/ 7571960 h 9625007"/>
              <a:gd name="connsiteX78" fmla="*/ 17510722 w 17521894"/>
              <a:gd name="connsiteY78" fmla="*/ 8532257 h 9625007"/>
              <a:gd name="connsiteX79" fmla="*/ 16538522 w 17521894"/>
              <a:gd name="connsiteY79" fmla="*/ 8532257 h 9625007"/>
              <a:gd name="connsiteX80" fmla="*/ 14314763 w 17521894"/>
              <a:gd name="connsiteY80" fmla="*/ 7571960 h 9625007"/>
              <a:gd name="connsiteX81" fmla="*/ 15298135 w 17521894"/>
              <a:gd name="connsiteY81" fmla="*/ 7571960 h 9625007"/>
              <a:gd name="connsiteX82" fmla="*/ 15298135 w 17521894"/>
              <a:gd name="connsiteY82" fmla="*/ 8532257 h 9625007"/>
              <a:gd name="connsiteX83" fmla="*/ 14314763 w 17521894"/>
              <a:gd name="connsiteY83" fmla="*/ 8532257 h 9625007"/>
              <a:gd name="connsiteX84" fmla="*/ 12124526 w 17521894"/>
              <a:gd name="connsiteY84" fmla="*/ 7571960 h 9625007"/>
              <a:gd name="connsiteX85" fmla="*/ 13107898 w 17521894"/>
              <a:gd name="connsiteY85" fmla="*/ 7571960 h 9625007"/>
              <a:gd name="connsiteX86" fmla="*/ 13107898 w 17521894"/>
              <a:gd name="connsiteY86" fmla="*/ 8532257 h 9625007"/>
              <a:gd name="connsiteX87" fmla="*/ 12124526 w 17521894"/>
              <a:gd name="connsiteY87" fmla="*/ 8532257 h 9625007"/>
              <a:gd name="connsiteX88" fmla="*/ 11029406 w 17521894"/>
              <a:gd name="connsiteY88" fmla="*/ 7571960 h 9625007"/>
              <a:gd name="connsiteX89" fmla="*/ 12012778 w 17521894"/>
              <a:gd name="connsiteY89" fmla="*/ 7571960 h 9625007"/>
              <a:gd name="connsiteX90" fmla="*/ 12012778 w 17521894"/>
              <a:gd name="connsiteY90" fmla="*/ 8532257 h 9625007"/>
              <a:gd name="connsiteX91" fmla="*/ 11029406 w 17521894"/>
              <a:gd name="connsiteY91" fmla="*/ 8532257 h 9625007"/>
              <a:gd name="connsiteX92" fmla="*/ 9934287 w 17521894"/>
              <a:gd name="connsiteY92" fmla="*/ 7571960 h 9625007"/>
              <a:gd name="connsiteX93" fmla="*/ 10906488 w 17521894"/>
              <a:gd name="connsiteY93" fmla="*/ 7571960 h 9625007"/>
              <a:gd name="connsiteX94" fmla="*/ 10906488 w 17521894"/>
              <a:gd name="connsiteY94" fmla="*/ 8532257 h 9625007"/>
              <a:gd name="connsiteX95" fmla="*/ 9934287 w 17521894"/>
              <a:gd name="connsiteY95" fmla="*/ 8532257 h 9625007"/>
              <a:gd name="connsiteX96" fmla="*/ 8827991 w 17521894"/>
              <a:gd name="connsiteY96" fmla="*/ 7571960 h 9625007"/>
              <a:gd name="connsiteX97" fmla="*/ 9811363 w 17521894"/>
              <a:gd name="connsiteY97" fmla="*/ 7571960 h 9625007"/>
              <a:gd name="connsiteX98" fmla="*/ 9811363 w 17521894"/>
              <a:gd name="connsiteY98" fmla="*/ 8532257 h 9625007"/>
              <a:gd name="connsiteX99" fmla="*/ 8827991 w 17521894"/>
              <a:gd name="connsiteY99" fmla="*/ 8532257 h 9625007"/>
              <a:gd name="connsiteX100" fmla="*/ 7732872 w 17521894"/>
              <a:gd name="connsiteY100" fmla="*/ 7571960 h 9625007"/>
              <a:gd name="connsiteX101" fmla="*/ 8716243 w 17521894"/>
              <a:gd name="connsiteY101" fmla="*/ 7571960 h 9625007"/>
              <a:gd name="connsiteX102" fmla="*/ 8716243 w 17521894"/>
              <a:gd name="connsiteY102" fmla="*/ 8532257 h 9625007"/>
              <a:gd name="connsiteX103" fmla="*/ 7732872 w 17521894"/>
              <a:gd name="connsiteY103" fmla="*/ 8532257 h 9625007"/>
              <a:gd name="connsiteX104" fmla="*/ 6604242 w 17521894"/>
              <a:gd name="connsiteY104" fmla="*/ 7571960 h 9625007"/>
              <a:gd name="connsiteX105" fmla="*/ 7576440 w 17521894"/>
              <a:gd name="connsiteY105" fmla="*/ 7571960 h 9625007"/>
              <a:gd name="connsiteX106" fmla="*/ 7576440 w 17521894"/>
              <a:gd name="connsiteY106" fmla="*/ 8532257 h 9625007"/>
              <a:gd name="connsiteX107" fmla="*/ 6604242 w 17521894"/>
              <a:gd name="connsiteY107" fmla="*/ 8532257 h 9625007"/>
              <a:gd name="connsiteX108" fmla="*/ 4402819 w 17521894"/>
              <a:gd name="connsiteY108" fmla="*/ 7571960 h 9625007"/>
              <a:gd name="connsiteX109" fmla="*/ 5386192 w 17521894"/>
              <a:gd name="connsiteY109" fmla="*/ 7571960 h 9625007"/>
              <a:gd name="connsiteX110" fmla="*/ 5386192 w 17521894"/>
              <a:gd name="connsiteY110" fmla="*/ 8532257 h 9625007"/>
              <a:gd name="connsiteX111" fmla="*/ 4402819 w 17521894"/>
              <a:gd name="connsiteY111" fmla="*/ 8532257 h 9625007"/>
              <a:gd name="connsiteX112" fmla="*/ 3307702 w 17521894"/>
              <a:gd name="connsiteY112" fmla="*/ 7571960 h 9625007"/>
              <a:gd name="connsiteX113" fmla="*/ 4291075 w 17521894"/>
              <a:gd name="connsiteY113" fmla="*/ 7571960 h 9625007"/>
              <a:gd name="connsiteX114" fmla="*/ 4291075 w 17521894"/>
              <a:gd name="connsiteY114" fmla="*/ 8532257 h 9625007"/>
              <a:gd name="connsiteX115" fmla="*/ 3307702 w 17521894"/>
              <a:gd name="connsiteY115" fmla="*/ 8532257 h 9625007"/>
              <a:gd name="connsiteX116" fmla="*/ 2212585 w 17521894"/>
              <a:gd name="connsiteY116" fmla="*/ 7571960 h 9625007"/>
              <a:gd name="connsiteX117" fmla="*/ 3195957 w 17521894"/>
              <a:gd name="connsiteY117" fmla="*/ 7571960 h 9625007"/>
              <a:gd name="connsiteX118" fmla="*/ 3195957 w 17521894"/>
              <a:gd name="connsiteY118" fmla="*/ 8532257 h 9625007"/>
              <a:gd name="connsiteX119" fmla="*/ 2212585 w 17521894"/>
              <a:gd name="connsiteY119" fmla="*/ 8532257 h 9625007"/>
              <a:gd name="connsiteX120" fmla="*/ 1117465 w 17521894"/>
              <a:gd name="connsiteY120" fmla="*/ 7571960 h 9625007"/>
              <a:gd name="connsiteX121" fmla="*/ 2100838 w 17521894"/>
              <a:gd name="connsiteY121" fmla="*/ 7571960 h 9625007"/>
              <a:gd name="connsiteX122" fmla="*/ 2100838 w 17521894"/>
              <a:gd name="connsiteY122" fmla="*/ 8532257 h 9625007"/>
              <a:gd name="connsiteX123" fmla="*/ 1117465 w 17521894"/>
              <a:gd name="connsiteY123" fmla="*/ 8532257 h 9625007"/>
              <a:gd name="connsiteX124" fmla="*/ 22341 w 17521894"/>
              <a:gd name="connsiteY124" fmla="*/ 7571960 h 9625007"/>
              <a:gd name="connsiteX125" fmla="*/ 994542 w 17521894"/>
              <a:gd name="connsiteY125" fmla="*/ 7571960 h 9625007"/>
              <a:gd name="connsiteX126" fmla="*/ 994542 w 17521894"/>
              <a:gd name="connsiteY126" fmla="*/ 8532257 h 9625007"/>
              <a:gd name="connsiteX127" fmla="*/ 22341 w 17521894"/>
              <a:gd name="connsiteY127" fmla="*/ 8532257 h 9625007"/>
              <a:gd name="connsiteX128" fmla="*/ 12124526 w 17521894"/>
              <a:gd name="connsiteY128" fmla="*/ 3245137 h 9625007"/>
              <a:gd name="connsiteX129" fmla="*/ 13107898 w 17521894"/>
              <a:gd name="connsiteY129" fmla="*/ 3245137 h 9625007"/>
              <a:gd name="connsiteX130" fmla="*/ 13107898 w 17521894"/>
              <a:gd name="connsiteY130" fmla="*/ 4205420 h 9625007"/>
              <a:gd name="connsiteX131" fmla="*/ 12124526 w 17521894"/>
              <a:gd name="connsiteY131" fmla="*/ 4205420 h 9625007"/>
              <a:gd name="connsiteX132" fmla="*/ 4402839 w 17521894"/>
              <a:gd name="connsiteY132" fmla="*/ 3245137 h 9625007"/>
              <a:gd name="connsiteX133" fmla="*/ 5386215 w 17521894"/>
              <a:gd name="connsiteY133" fmla="*/ 3245137 h 9625007"/>
              <a:gd name="connsiteX134" fmla="*/ 5386215 w 17521894"/>
              <a:gd name="connsiteY134" fmla="*/ 4205420 h 9625007"/>
              <a:gd name="connsiteX135" fmla="*/ 4402839 w 17521894"/>
              <a:gd name="connsiteY135" fmla="*/ 4205420 h 9625007"/>
              <a:gd name="connsiteX136" fmla="*/ 8827991 w 17521894"/>
              <a:gd name="connsiteY136" fmla="*/ 3245132 h 9625007"/>
              <a:gd name="connsiteX137" fmla="*/ 9811363 w 17521894"/>
              <a:gd name="connsiteY137" fmla="*/ 3245132 h 9625007"/>
              <a:gd name="connsiteX138" fmla="*/ 9811363 w 17521894"/>
              <a:gd name="connsiteY138" fmla="*/ 4205420 h 9625007"/>
              <a:gd name="connsiteX139" fmla="*/ 8827991 w 17521894"/>
              <a:gd name="connsiteY139" fmla="*/ 4205420 h 9625007"/>
              <a:gd name="connsiteX140" fmla="*/ 1117470 w 17521894"/>
              <a:gd name="connsiteY140" fmla="*/ 3245132 h 9625007"/>
              <a:gd name="connsiteX141" fmla="*/ 2100843 w 17521894"/>
              <a:gd name="connsiteY141" fmla="*/ 3245132 h 9625007"/>
              <a:gd name="connsiteX142" fmla="*/ 2100843 w 17521894"/>
              <a:gd name="connsiteY142" fmla="*/ 4205420 h 9625007"/>
              <a:gd name="connsiteX143" fmla="*/ 1117470 w 17521894"/>
              <a:gd name="connsiteY143" fmla="*/ 4205420 h 9625007"/>
              <a:gd name="connsiteX144" fmla="*/ 2212592 w 17521894"/>
              <a:gd name="connsiteY144" fmla="*/ 3234100 h 9625007"/>
              <a:gd name="connsiteX145" fmla="*/ 3195965 w 17521894"/>
              <a:gd name="connsiteY145" fmla="*/ 3234100 h 9625007"/>
              <a:gd name="connsiteX146" fmla="*/ 3195965 w 17521894"/>
              <a:gd name="connsiteY146" fmla="*/ 4205420 h 9625007"/>
              <a:gd name="connsiteX147" fmla="*/ 2212592 w 17521894"/>
              <a:gd name="connsiteY147" fmla="*/ 4205420 h 9625007"/>
              <a:gd name="connsiteX148" fmla="*/ 13219644 w 17521894"/>
              <a:gd name="connsiteY148" fmla="*/ 3234099 h 9625007"/>
              <a:gd name="connsiteX149" fmla="*/ 14203016 w 17521894"/>
              <a:gd name="connsiteY149" fmla="*/ 3234099 h 9625007"/>
              <a:gd name="connsiteX150" fmla="*/ 14203016 w 17521894"/>
              <a:gd name="connsiteY150" fmla="*/ 4205420 h 9625007"/>
              <a:gd name="connsiteX151" fmla="*/ 13219644 w 17521894"/>
              <a:gd name="connsiteY151" fmla="*/ 4205420 h 9625007"/>
              <a:gd name="connsiteX152" fmla="*/ 9934287 w 17521894"/>
              <a:gd name="connsiteY152" fmla="*/ 3234099 h 9625007"/>
              <a:gd name="connsiteX153" fmla="*/ 10906488 w 17521894"/>
              <a:gd name="connsiteY153" fmla="*/ 3234099 h 9625007"/>
              <a:gd name="connsiteX154" fmla="*/ 10906488 w 17521894"/>
              <a:gd name="connsiteY154" fmla="*/ 4205420 h 9625007"/>
              <a:gd name="connsiteX155" fmla="*/ 9934287 w 17521894"/>
              <a:gd name="connsiteY155" fmla="*/ 4205420 h 9625007"/>
              <a:gd name="connsiteX156" fmla="*/ 5509130 w 17521894"/>
              <a:gd name="connsiteY156" fmla="*/ 3234099 h 9625007"/>
              <a:gd name="connsiteX157" fmla="*/ 6481328 w 17521894"/>
              <a:gd name="connsiteY157" fmla="*/ 3234099 h 9625007"/>
              <a:gd name="connsiteX158" fmla="*/ 6481328 w 17521894"/>
              <a:gd name="connsiteY158" fmla="*/ 4205420 h 9625007"/>
              <a:gd name="connsiteX159" fmla="*/ 5509130 w 17521894"/>
              <a:gd name="connsiteY159" fmla="*/ 4205420 h 9625007"/>
              <a:gd name="connsiteX160" fmla="*/ 15432232 w 17521894"/>
              <a:gd name="connsiteY160" fmla="*/ 3234098 h 9625007"/>
              <a:gd name="connsiteX161" fmla="*/ 16415604 w 17521894"/>
              <a:gd name="connsiteY161" fmla="*/ 3234098 h 9625007"/>
              <a:gd name="connsiteX162" fmla="*/ 16415604 w 17521894"/>
              <a:gd name="connsiteY162" fmla="*/ 4205420 h 9625007"/>
              <a:gd name="connsiteX163" fmla="*/ 15432232 w 17521894"/>
              <a:gd name="connsiteY163" fmla="*/ 4205420 h 9625007"/>
              <a:gd name="connsiteX164" fmla="*/ 22350 w 17521894"/>
              <a:gd name="connsiteY164" fmla="*/ 3234097 h 9625007"/>
              <a:gd name="connsiteX165" fmla="*/ 994550 w 17521894"/>
              <a:gd name="connsiteY165" fmla="*/ 3234097 h 9625007"/>
              <a:gd name="connsiteX166" fmla="*/ 994550 w 17521894"/>
              <a:gd name="connsiteY166" fmla="*/ 4205420 h 9625007"/>
              <a:gd name="connsiteX167" fmla="*/ 22350 w 17521894"/>
              <a:gd name="connsiteY167" fmla="*/ 4205420 h 9625007"/>
              <a:gd name="connsiteX168" fmla="*/ 11029406 w 17521894"/>
              <a:gd name="connsiteY168" fmla="*/ 3234096 h 9625007"/>
              <a:gd name="connsiteX169" fmla="*/ 12012778 w 17521894"/>
              <a:gd name="connsiteY169" fmla="*/ 3234096 h 9625007"/>
              <a:gd name="connsiteX170" fmla="*/ 12012778 w 17521894"/>
              <a:gd name="connsiteY170" fmla="*/ 4205420 h 9625007"/>
              <a:gd name="connsiteX171" fmla="*/ 11029406 w 17521894"/>
              <a:gd name="connsiteY171" fmla="*/ 4205420 h 9625007"/>
              <a:gd name="connsiteX172" fmla="*/ 7732881 w 17521894"/>
              <a:gd name="connsiteY172" fmla="*/ 3234096 h 9625007"/>
              <a:gd name="connsiteX173" fmla="*/ 8716243 w 17521894"/>
              <a:gd name="connsiteY173" fmla="*/ 3234096 h 9625007"/>
              <a:gd name="connsiteX174" fmla="*/ 8716243 w 17521894"/>
              <a:gd name="connsiteY174" fmla="*/ 4205420 h 9625007"/>
              <a:gd name="connsiteX175" fmla="*/ 7732881 w 17521894"/>
              <a:gd name="connsiteY175" fmla="*/ 4205420 h 9625007"/>
              <a:gd name="connsiteX176" fmla="*/ 3307705 w 17521894"/>
              <a:gd name="connsiteY176" fmla="*/ 3234096 h 9625007"/>
              <a:gd name="connsiteX177" fmla="*/ 4291078 w 17521894"/>
              <a:gd name="connsiteY177" fmla="*/ 3234096 h 9625007"/>
              <a:gd name="connsiteX178" fmla="*/ 4291078 w 17521894"/>
              <a:gd name="connsiteY178" fmla="*/ 4205420 h 9625007"/>
              <a:gd name="connsiteX179" fmla="*/ 3307705 w 17521894"/>
              <a:gd name="connsiteY179" fmla="*/ 4205420 h 9625007"/>
              <a:gd name="connsiteX180" fmla="*/ 16538522 w 17521894"/>
              <a:gd name="connsiteY180" fmla="*/ 3234095 h 9625007"/>
              <a:gd name="connsiteX181" fmla="*/ 17510722 w 17521894"/>
              <a:gd name="connsiteY181" fmla="*/ 3234095 h 9625007"/>
              <a:gd name="connsiteX182" fmla="*/ 17510722 w 17521894"/>
              <a:gd name="connsiteY182" fmla="*/ 4205420 h 9625007"/>
              <a:gd name="connsiteX183" fmla="*/ 16538522 w 17521894"/>
              <a:gd name="connsiteY183" fmla="*/ 4205420 h 9625007"/>
              <a:gd name="connsiteX184" fmla="*/ 14314763 w 17521894"/>
              <a:gd name="connsiteY184" fmla="*/ 3234095 h 9625007"/>
              <a:gd name="connsiteX185" fmla="*/ 15298135 w 17521894"/>
              <a:gd name="connsiteY185" fmla="*/ 3234095 h 9625007"/>
              <a:gd name="connsiteX186" fmla="*/ 15298135 w 17521894"/>
              <a:gd name="connsiteY186" fmla="*/ 4205420 h 9625007"/>
              <a:gd name="connsiteX187" fmla="*/ 14314763 w 17521894"/>
              <a:gd name="connsiteY187" fmla="*/ 4205420 h 9625007"/>
              <a:gd name="connsiteX188" fmla="*/ 6604243 w 17521894"/>
              <a:gd name="connsiteY188" fmla="*/ 3234095 h 9625007"/>
              <a:gd name="connsiteX189" fmla="*/ 7576442 w 17521894"/>
              <a:gd name="connsiteY189" fmla="*/ 3234095 h 9625007"/>
              <a:gd name="connsiteX190" fmla="*/ 7576442 w 17521894"/>
              <a:gd name="connsiteY190" fmla="*/ 4205420 h 9625007"/>
              <a:gd name="connsiteX191" fmla="*/ 6604243 w 17521894"/>
              <a:gd name="connsiteY191" fmla="*/ 4205420 h 9625007"/>
              <a:gd name="connsiteX192" fmla="*/ 7732898 w 17521894"/>
              <a:gd name="connsiteY192" fmla="*/ 2163430 h 9625007"/>
              <a:gd name="connsiteX193" fmla="*/ 8716243 w 17521894"/>
              <a:gd name="connsiteY193" fmla="*/ 2163430 h 9625007"/>
              <a:gd name="connsiteX194" fmla="*/ 8716243 w 17521894"/>
              <a:gd name="connsiteY194" fmla="*/ 3123724 h 9625007"/>
              <a:gd name="connsiteX195" fmla="*/ 7732898 w 17521894"/>
              <a:gd name="connsiteY195" fmla="*/ 3123724 h 9625007"/>
              <a:gd name="connsiteX196" fmla="*/ 22364 w 17521894"/>
              <a:gd name="connsiteY196" fmla="*/ 2163430 h 9625007"/>
              <a:gd name="connsiteX197" fmla="*/ 994564 w 17521894"/>
              <a:gd name="connsiteY197" fmla="*/ 2163430 h 9625007"/>
              <a:gd name="connsiteX198" fmla="*/ 994564 w 17521894"/>
              <a:gd name="connsiteY198" fmla="*/ 3123724 h 9625007"/>
              <a:gd name="connsiteX199" fmla="*/ 22364 w 17521894"/>
              <a:gd name="connsiteY199" fmla="*/ 3123724 h 9625007"/>
              <a:gd name="connsiteX200" fmla="*/ 12124526 w 17521894"/>
              <a:gd name="connsiteY200" fmla="*/ 2163429 h 9625007"/>
              <a:gd name="connsiteX201" fmla="*/ 13107898 w 17521894"/>
              <a:gd name="connsiteY201" fmla="*/ 2163429 h 9625007"/>
              <a:gd name="connsiteX202" fmla="*/ 13107898 w 17521894"/>
              <a:gd name="connsiteY202" fmla="*/ 3123723 h 9625007"/>
              <a:gd name="connsiteX203" fmla="*/ 12124526 w 17521894"/>
              <a:gd name="connsiteY203" fmla="*/ 3123723 h 9625007"/>
              <a:gd name="connsiteX204" fmla="*/ 9934287 w 17521894"/>
              <a:gd name="connsiteY204" fmla="*/ 2163429 h 9625007"/>
              <a:gd name="connsiteX205" fmla="*/ 10906488 w 17521894"/>
              <a:gd name="connsiteY205" fmla="*/ 2163429 h 9625007"/>
              <a:gd name="connsiteX206" fmla="*/ 10906488 w 17521894"/>
              <a:gd name="connsiteY206" fmla="*/ 3123724 h 9625007"/>
              <a:gd name="connsiteX207" fmla="*/ 9934287 w 17521894"/>
              <a:gd name="connsiteY207" fmla="*/ 3123724 h 9625007"/>
              <a:gd name="connsiteX208" fmla="*/ 4402840 w 17521894"/>
              <a:gd name="connsiteY208" fmla="*/ 2163429 h 9625007"/>
              <a:gd name="connsiteX209" fmla="*/ 5386215 w 17521894"/>
              <a:gd name="connsiteY209" fmla="*/ 2163429 h 9625007"/>
              <a:gd name="connsiteX210" fmla="*/ 5386215 w 17521894"/>
              <a:gd name="connsiteY210" fmla="*/ 3123723 h 9625007"/>
              <a:gd name="connsiteX211" fmla="*/ 4402840 w 17521894"/>
              <a:gd name="connsiteY211" fmla="*/ 3123723 h 9625007"/>
              <a:gd name="connsiteX212" fmla="*/ 2212602 w 17521894"/>
              <a:gd name="connsiteY212" fmla="*/ 2163429 h 9625007"/>
              <a:gd name="connsiteX213" fmla="*/ 3195974 w 17521894"/>
              <a:gd name="connsiteY213" fmla="*/ 2163429 h 9625007"/>
              <a:gd name="connsiteX214" fmla="*/ 3195974 w 17521894"/>
              <a:gd name="connsiteY214" fmla="*/ 3123724 h 9625007"/>
              <a:gd name="connsiteX215" fmla="*/ 2212602 w 17521894"/>
              <a:gd name="connsiteY215" fmla="*/ 3123724 h 9625007"/>
              <a:gd name="connsiteX216" fmla="*/ 15432232 w 17521894"/>
              <a:gd name="connsiteY216" fmla="*/ 2163428 h 9625007"/>
              <a:gd name="connsiteX217" fmla="*/ 16415604 w 17521894"/>
              <a:gd name="connsiteY217" fmla="*/ 2163428 h 9625007"/>
              <a:gd name="connsiteX218" fmla="*/ 16415604 w 17521894"/>
              <a:gd name="connsiteY218" fmla="*/ 3123722 h 9625007"/>
              <a:gd name="connsiteX219" fmla="*/ 15432232 w 17521894"/>
              <a:gd name="connsiteY219" fmla="*/ 3123722 h 9625007"/>
              <a:gd name="connsiteX220" fmla="*/ 13219644 w 17521894"/>
              <a:gd name="connsiteY220" fmla="*/ 2163428 h 9625007"/>
              <a:gd name="connsiteX221" fmla="*/ 14203016 w 17521894"/>
              <a:gd name="connsiteY221" fmla="*/ 2163428 h 9625007"/>
              <a:gd name="connsiteX222" fmla="*/ 14203016 w 17521894"/>
              <a:gd name="connsiteY222" fmla="*/ 3123722 h 9625007"/>
              <a:gd name="connsiteX223" fmla="*/ 13219644 w 17521894"/>
              <a:gd name="connsiteY223" fmla="*/ 3123722 h 9625007"/>
              <a:gd name="connsiteX224" fmla="*/ 11029406 w 17521894"/>
              <a:gd name="connsiteY224" fmla="*/ 2163428 h 9625007"/>
              <a:gd name="connsiteX225" fmla="*/ 12012778 w 17521894"/>
              <a:gd name="connsiteY225" fmla="*/ 2163428 h 9625007"/>
              <a:gd name="connsiteX226" fmla="*/ 12012778 w 17521894"/>
              <a:gd name="connsiteY226" fmla="*/ 3123722 h 9625007"/>
              <a:gd name="connsiteX227" fmla="*/ 11029406 w 17521894"/>
              <a:gd name="connsiteY227" fmla="*/ 3123722 h 9625007"/>
              <a:gd name="connsiteX228" fmla="*/ 6604257 w 17521894"/>
              <a:gd name="connsiteY228" fmla="*/ 2163428 h 9625007"/>
              <a:gd name="connsiteX229" fmla="*/ 7576456 w 17521894"/>
              <a:gd name="connsiteY229" fmla="*/ 2163428 h 9625007"/>
              <a:gd name="connsiteX230" fmla="*/ 7576456 w 17521894"/>
              <a:gd name="connsiteY230" fmla="*/ 3123722 h 9625007"/>
              <a:gd name="connsiteX231" fmla="*/ 6604257 w 17521894"/>
              <a:gd name="connsiteY231" fmla="*/ 3123722 h 9625007"/>
              <a:gd name="connsiteX232" fmla="*/ 5509136 w 17521894"/>
              <a:gd name="connsiteY232" fmla="*/ 2163428 h 9625007"/>
              <a:gd name="connsiteX233" fmla="*/ 6481338 w 17521894"/>
              <a:gd name="connsiteY233" fmla="*/ 2163428 h 9625007"/>
              <a:gd name="connsiteX234" fmla="*/ 6481338 w 17521894"/>
              <a:gd name="connsiteY234" fmla="*/ 3123722 h 9625007"/>
              <a:gd name="connsiteX235" fmla="*/ 5509136 w 17521894"/>
              <a:gd name="connsiteY235" fmla="*/ 3123722 h 9625007"/>
              <a:gd name="connsiteX236" fmla="*/ 3307717 w 17521894"/>
              <a:gd name="connsiteY236" fmla="*/ 2163428 h 9625007"/>
              <a:gd name="connsiteX237" fmla="*/ 4291092 w 17521894"/>
              <a:gd name="connsiteY237" fmla="*/ 2163428 h 9625007"/>
              <a:gd name="connsiteX238" fmla="*/ 4291092 w 17521894"/>
              <a:gd name="connsiteY238" fmla="*/ 3123722 h 9625007"/>
              <a:gd name="connsiteX239" fmla="*/ 3307717 w 17521894"/>
              <a:gd name="connsiteY239" fmla="*/ 3123722 h 9625007"/>
              <a:gd name="connsiteX240" fmla="*/ 16538522 w 17521894"/>
              <a:gd name="connsiteY240" fmla="*/ 2163427 h 9625007"/>
              <a:gd name="connsiteX241" fmla="*/ 17510722 w 17521894"/>
              <a:gd name="connsiteY241" fmla="*/ 2163427 h 9625007"/>
              <a:gd name="connsiteX242" fmla="*/ 17510722 w 17521894"/>
              <a:gd name="connsiteY242" fmla="*/ 3123722 h 9625007"/>
              <a:gd name="connsiteX243" fmla="*/ 16538522 w 17521894"/>
              <a:gd name="connsiteY243" fmla="*/ 3123722 h 9625007"/>
              <a:gd name="connsiteX244" fmla="*/ 14314763 w 17521894"/>
              <a:gd name="connsiteY244" fmla="*/ 2163427 h 9625007"/>
              <a:gd name="connsiteX245" fmla="*/ 15298135 w 17521894"/>
              <a:gd name="connsiteY245" fmla="*/ 2163427 h 9625007"/>
              <a:gd name="connsiteX246" fmla="*/ 15298135 w 17521894"/>
              <a:gd name="connsiteY246" fmla="*/ 3123722 h 9625007"/>
              <a:gd name="connsiteX247" fmla="*/ 14314763 w 17521894"/>
              <a:gd name="connsiteY247" fmla="*/ 3123722 h 9625007"/>
              <a:gd name="connsiteX248" fmla="*/ 8827991 w 17521894"/>
              <a:gd name="connsiteY248" fmla="*/ 2163424 h 9625007"/>
              <a:gd name="connsiteX249" fmla="*/ 9811363 w 17521894"/>
              <a:gd name="connsiteY249" fmla="*/ 2163424 h 9625007"/>
              <a:gd name="connsiteX250" fmla="*/ 9811363 w 17521894"/>
              <a:gd name="connsiteY250" fmla="*/ 3123719 h 9625007"/>
              <a:gd name="connsiteX251" fmla="*/ 8827991 w 17521894"/>
              <a:gd name="connsiteY251" fmla="*/ 3123719 h 9625007"/>
              <a:gd name="connsiteX252" fmla="*/ 1117470 w 17521894"/>
              <a:gd name="connsiteY252" fmla="*/ 2163424 h 9625007"/>
              <a:gd name="connsiteX253" fmla="*/ 2100843 w 17521894"/>
              <a:gd name="connsiteY253" fmla="*/ 2163424 h 9625007"/>
              <a:gd name="connsiteX254" fmla="*/ 2100843 w 17521894"/>
              <a:gd name="connsiteY254" fmla="*/ 3123720 h 9625007"/>
              <a:gd name="connsiteX255" fmla="*/ 1117470 w 17521894"/>
              <a:gd name="connsiteY255" fmla="*/ 3123720 h 9625007"/>
              <a:gd name="connsiteX256" fmla="*/ 8827991 w 17521894"/>
              <a:gd name="connsiteY256" fmla="*/ 1081717 h 9625007"/>
              <a:gd name="connsiteX257" fmla="*/ 9811363 w 17521894"/>
              <a:gd name="connsiteY257" fmla="*/ 1081717 h 9625007"/>
              <a:gd name="connsiteX258" fmla="*/ 9811363 w 17521894"/>
              <a:gd name="connsiteY258" fmla="*/ 2042017 h 9625007"/>
              <a:gd name="connsiteX259" fmla="*/ 8827991 w 17521894"/>
              <a:gd name="connsiteY259" fmla="*/ 2042017 h 9625007"/>
              <a:gd name="connsiteX260" fmla="*/ 1117480 w 17521894"/>
              <a:gd name="connsiteY260" fmla="*/ 1081717 h 9625007"/>
              <a:gd name="connsiteX261" fmla="*/ 2100854 w 17521894"/>
              <a:gd name="connsiteY261" fmla="*/ 1081717 h 9625007"/>
              <a:gd name="connsiteX262" fmla="*/ 2100854 w 17521894"/>
              <a:gd name="connsiteY262" fmla="*/ 2042017 h 9625007"/>
              <a:gd name="connsiteX263" fmla="*/ 1117480 w 17521894"/>
              <a:gd name="connsiteY263" fmla="*/ 2042017 h 9625007"/>
              <a:gd name="connsiteX264" fmla="*/ 14314763 w 17521894"/>
              <a:gd name="connsiteY264" fmla="*/ 1081715 h 9625007"/>
              <a:gd name="connsiteX265" fmla="*/ 15298135 w 17521894"/>
              <a:gd name="connsiteY265" fmla="*/ 1081715 h 9625007"/>
              <a:gd name="connsiteX266" fmla="*/ 15298135 w 17521894"/>
              <a:gd name="connsiteY266" fmla="*/ 2042015 h 9625007"/>
              <a:gd name="connsiteX267" fmla="*/ 14314763 w 17521894"/>
              <a:gd name="connsiteY267" fmla="*/ 2042015 h 9625007"/>
              <a:gd name="connsiteX268" fmla="*/ 6604256 w 17521894"/>
              <a:gd name="connsiteY268" fmla="*/ 1081715 h 9625007"/>
              <a:gd name="connsiteX269" fmla="*/ 7576454 w 17521894"/>
              <a:gd name="connsiteY269" fmla="*/ 1081715 h 9625007"/>
              <a:gd name="connsiteX270" fmla="*/ 7576454 w 17521894"/>
              <a:gd name="connsiteY270" fmla="*/ 2042015 h 9625007"/>
              <a:gd name="connsiteX271" fmla="*/ 6604256 w 17521894"/>
              <a:gd name="connsiteY271" fmla="*/ 2042015 h 9625007"/>
              <a:gd name="connsiteX272" fmla="*/ 16538522 w 17521894"/>
              <a:gd name="connsiteY272" fmla="*/ 1081714 h 9625007"/>
              <a:gd name="connsiteX273" fmla="*/ 17510722 w 17521894"/>
              <a:gd name="connsiteY273" fmla="*/ 1081714 h 9625007"/>
              <a:gd name="connsiteX274" fmla="*/ 17510722 w 17521894"/>
              <a:gd name="connsiteY274" fmla="*/ 2042015 h 9625007"/>
              <a:gd name="connsiteX275" fmla="*/ 16538522 w 17521894"/>
              <a:gd name="connsiteY275" fmla="*/ 2042015 h 9625007"/>
              <a:gd name="connsiteX276" fmla="*/ 5509135 w 17521894"/>
              <a:gd name="connsiteY276" fmla="*/ 1081714 h 9625007"/>
              <a:gd name="connsiteX277" fmla="*/ 6481334 w 17521894"/>
              <a:gd name="connsiteY277" fmla="*/ 1081714 h 9625007"/>
              <a:gd name="connsiteX278" fmla="*/ 6481334 w 17521894"/>
              <a:gd name="connsiteY278" fmla="*/ 2042015 h 9625007"/>
              <a:gd name="connsiteX279" fmla="*/ 5509135 w 17521894"/>
              <a:gd name="connsiteY279" fmla="*/ 2042015 h 9625007"/>
              <a:gd name="connsiteX280" fmla="*/ 15432232 w 17521894"/>
              <a:gd name="connsiteY280" fmla="*/ 1081714 h 9625007"/>
              <a:gd name="connsiteX281" fmla="*/ 16415604 w 17521894"/>
              <a:gd name="connsiteY281" fmla="*/ 1081714 h 9625007"/>
              <a:gd name="connsiteX282" fmla="*/ 16415604 w 17521894"/>
              <a:gd name="connsiteY282" fmla="*/ 2042015 h 9625007"/>
              <a:gd name="connsiteX283" fmla="*/ 15432232 w 17521894"/>
              <a:gd name="connsiteY283" fmla="*/ 2042015 h 9625007"/>
              <a:gd name="connsiteX284" fmla="*/ 13219644 w 17521894"/>
              <a:gd name="connsiteY284" fmla="*/ 1081714 h 9625007"/>
              <a:gd name="connsiteX285" fmla="*/ 14203016 w 17521894"/>
              <a:gd name="connsiteY285" fmla="*/ 1081714 h 9625007"/>
              <a:gd name="connsiteX286" fmla="*/ 14203016 w 17521894"/>
              <a:gd name="connsiteY286" fmla="*/ 2042015 h 9625007"/>
              <a:gd name="connsiteX287" fmla="*/ 13219644 w 17521894"/>
              <a:gd name="connsiteY287" fmla="*/ 2042015 h 9625007"/>
              <a:gd name="connsiteX288" fmla="*/ 12135697 w 17521894"/>
              <a:gd name="connsiteY288" fmla="*/ 1081714 h 9625007"/>
              <a:gd name="connsiteX289" fmla="*/ 13119069 w 17521894"/>
              <a:gd name="connsiteY289" fmla="*/ 1081714 h 9625007"/>
              <a:gd name="connsiteX290" fmla="*/ 13119069 w 17521894"/>
              <a:gd name="connsiteY290" fmla="*/ 2042014 h 9625007"/>
              <a:gd name="connsiteX291" fmla="*/ 12135697 w 17521894"/>
              <a:gd name="connsiteY291" fmla="*/ 2042014 h 9625007"/>
              <a:gd name="connsiteX292" fmla="*/ 11029406 w 17521894"/>
              <a:gd name="connsiteY292" fmla="*/ 1081714 h 9625007"/>
              <a:gd name="connsiteX293" fmla="*/ 12012778 w 17521894"/>
              <a:gd name="connsiteY293" fmla="*/ 1081714 h 9625007"/>
              <a:gd name="connsiteX294" fmla="*/ 12012778 w 17521894"/>
              <a:gd name="connsiteY294" fmla="*/ 2042014 h 9625007"/>
              <a:gd name="connsiteX295" fmla="*/ 11029406 w 17521894"/>
              <a:gd name="connsiteY295" fmla="*/ 2042014 h 9625007"/>
              <a:gd name="connsiteX296" fmla="*/ 4414012 w 17521894"/>
              <a:gd name="connsiteY296" fmla="*/ 1081714 h 9625007"/>
              <a:gd name="connsiteX297" fmla="*/ 5397385 w 17521894"/>
              <a:gd name="connsiteY297" fmla="*/ 1081714 h 9625007"/>
              <a:gd name="connsiteX298" fmla="*/ 5397385 w 17521894"/>
              <a:gd name="connsiteY298" fmla="*/ 2042014 h 9625007"/>
              <a:gd name="connsiteX299" fmla="*/ 4414012 w 17521894"/>
              <a:gd name="connsiteY299" fmla="*/ 2042014 h 9625007"/>
              <a:gd name="connsiteX300" fmla="*/ 3307713 w 17521894"/>
              <a:gd name="connsiteY300" fmla="*/ 1081714 h 9625007"/>
              <a:gd name="connsiteX301" fmla="*/ 4291088 w 17521894"/>
              <a:gd name="connsiteY301" fmla="*/ 1081714 h 9625007"/>
              <a:gd name="connsiteX302" fmla="*/ 4291088 w 17521894"/>
              <a:gd name="connsiteY302" fmla="*/ 2042014 h 9625007"/>
              <a:gd name="connsiteX303" fmla="*/ 3307713 w 17521894"/>
              <a:gd name="connsiteY303" fmla="*/ 2042014 h 9625007"/>
              <a:gd name="connsiteX304" fmla="*/ 9934287 w 17521894"/>
              <a:gd name="connsiteY304" fmla="*/ 1081711 h 9625007"/>
              <a:gd name="connsiteX305" fmla="*/ 10906488 w 17521894"/>
              <a:gd name="connsiteY305" fmla="*/ 1081711 h 9625007"/>
              <a:gd name="connsiteX306" fmla="*/ 10906488 w 17521894"/>
              <a:gd name="connsiteY306" fmla="*/ 2042012 h 9625007"/>
              <a:gd name="connsiteX307" fmla="*/ 9934287 w 17521894"/>
              <a:gd name="connsiteY307" fmla="*/ 2042012 h 9625007"/>
              <a:gd name="connsiteX308" fmla="*/ 2212590 w 17521894"/>
              <a:gd name="connsiteY308" fmla="*/ 1081711 h 9625007"/>
              <a:gd name="connsiteX309" fmla="*/ 3195962 w 17521894"/>
              <a:gd name="connsiteY309" fmla="*/ 1081711 h 9625007"/>
              <a:gd name="connsiteX310" fmla="*/ 3195962 w 17521894"/>
              <a:gd name="connsiteY310" fmla="*/ 2042012 h 9625007"/>
              <a:gd name="connsiteX311" fmla="*/ 2212590 w 17521894"/>
              <a:gd name="connsiteY311" fmla="*/ 2042012 h 9625007"/>
              <a:gd name="connsiteX312" fmla="*/ 7732898 w 17521894"/>
              <a:gd name="connsiteY312" fmla="*/ 1070681 h 9625007"/>
              <a:gd name="connsiteX313" fmla="*/ 8716243 w 17521894"/>
              <a:gd name="connsiteY313" fmla="*/ 1070681 h 9625007"/>
              <a:gd name="connsiteX314" fmla="*/ 8716243 w 17521894"/>
              <a:gd name="connsiteY314" fmla="*/ 2030981 h 9625007"/>
              <a:gd name="connsiteX315" fmla="*/ 7732898 w 17521894"/>
              <a:gd name="connsiteY315" fmla="*/ 2030981 h 9625007"/>
              <a:gd name="connsiteX316" fmla="*/ 22364 w 17521894"/>
              <a:gd name="connsiteY316" fmla="*/ 1070681 h 9625007"/>
              <a:gd name="connsiteX317" fmla="*/ 994563 w 17521894"/>
              <a:gd name="connsiteY317" fmla="*/ 1070681 h 9625007"/>
              <a:gd name="connsiteX318" fmla="*/ 994563 w 17521894"/>
              <a:gd name="connsiteY318" fmla="*/ 2030981 h 9625007"/>
              <a:gd name="connsiteX319" fmla="*/ 22364 w 17521894"/>
              <a:gd name="connsiteY319" fmla="*/ 2030981 h 9625007"/>
              <a:gd name="connsiteX320" fmla="*/ 3307713 w 17521894"/>
              <a:gd name="connsiteY320" fmla="*/ 4 h 9625007"/>
              <a:gd name="connsiteX321" fmla="*/ 4291086 w 17521894"/>
              <a:gd name="connsiteY321" fmla="*/ 4 h 9625007"/>
              <a:gd name="connsiteX322" fmla="*/ 4291086 w 17521894"/>
              <a:gd name="connsiteY322" fmla="*/ 960300 h 9625007"/>
              <a:gd name="connsiteX323" fmla="*/ 3307713 w 17521894"/>
              <a:gd name="connsiteY323" fmla="*/ 960300 h 9625007"/>
              <a:gd name="connsiteX324" fmla="*/ 11029406 w 17521894"/>
              <a:gd name="connsiteY324" fmla="*/ 4 h 9625007"/>
              <a:gd name="connsiteX325" fmla="*/ 12012778 w 17521894"/>
              <a:gd name="connsiteY325" fmla="*/ 4 h 9625007"/>
              <a:gd name="connsiteX326" fmla="*/ 12012778 w 17521894"/>
              <a:gd name="connsiteY326" fmla="*/ 960300 h 9625007"/>
              <a:gd name="connsiteX327" fmla="*/ 11029406 w 17521894"/>
              <a:gd name="connsiteY327" fmla="*/ 960300 h 9625007"/>
              <a:gd name="connsiteX328" fmla="*/ 4402834 w 17521894"/>
              <a:gd name="connsiteY328" fmla="*/ 4 h 9625007"/>
              <a:gd name="connsiteX329" fmla="*/ 5386206 w 17521894"/>
              <a:gd name="connsiteY329" fmla="*/ 4 h 9625007"/>
              <a:gd name="connsiteX330" fmla="*/ 5386206 w 17521894"/>
              <a:gd name="connsiteY330" fmla="*/ 960300 h 9625007"/>
              <a:gd name="connsiteX331" fmla="*/ 4402834 w 17521894"/>
              <a:gd name="connsiteY331" fmla="*/ 960300 h 9625007"/>
              <a:gd name="connsiteX332" fmla="*/ 12124526 w 17521894"/>
              <a:gd name="connsiteY332" fmla="*/ 4 h 9625007"/>
              <a:gd name="connsiteX333" fmla="*/ 13107898 w 17521894"/>
              <a:gd name="connsiteY333" fmla="*/ 4 h 9625007"/>
              <a:gd name="connsiteX334" fmla="*/ 13107898 w 17521894"/>
              <a:gd name="connsiteY334" fmla="*/ 960300 h 9625007"/>
              <a:gd name="connsiteX335" fmla="*/ 12124526 w 17521894"/>
              <a:gd name="connsiteY335" fmla="*/ 960300 h 9625007"/>
              <a:gd name="connsiteX336" fmla="*/ 5509132 w 17521894"/>
              <a:gd name="connsiteY336" fmla="*/ 4 h 9625007"/>
              <a:gd name="connsiteX337" fmla="*/ 6481332 w 17521894"/>
              <a:gd name="connsiteY337" fmla="*/ 4 h 9625007"/>
              <a:gd name="connsiteX338" fmla="*/ 6481332 w 17521894"/>
              <a:gd name="connsiteY338" fmla="*/ 960300 h 9625007"/>
              <a:gd name="connsiteX339" fmla="*/ 5509132 w 17521894"/>
              <a:gd name="connsiteY339" fmla="*/ 960300 h 9625007"/>
              <a:gd name="connsiteX340" fmla="*/ 13219644 w 17521894"/>
              <a:gd name="connsiteY340" fmla="*/ 3 h 9625007"/>
              <a:gd name="connsiteX341" fmla="*/ 14203016 w 17521894"/>
              <a:gd name="connsiteY341" fmla="*/ 3 h 9625007"/>
              <a:gd name="connsiteX342" fmla="*/ 14203016 w 17521894"/>
              <a:gd name="connsiteY342" fmla="*/ 960300 h 9625007"/>
              <a:gd name="connsiteX343" fmla="*/ 13219644 w 17521894"/>
              <a:gd name="connsiteY343" fmla="*/ 960300 h 9625007"/>
              <a:gd name="connsiteX344" fmla="*/ 15432232 w 17521894"/>
              <a:gd name="connsiteY344" fmla="*/ 3 h 9625007"/>
              <a:gd name="connsiteX345" fmla="*/ 16415604 w 17521894"/>
              <a:gd name="connsiteY345" fmla="*/ 3 h 9625007"/>
              <a:gd name="connsiteX346" fmla="*/ 16415604 w 17521894"/>
              <a:gd name="connsiteY346" fmla="*/ 960299 h 9625007"/>
              <a:gd name="connsiteX347" fmla="*/ 15432232 w 17521894"/>
              <a:gd name="connsiteY347" fmla="*/ 960299 h 9625007"/>
              <a:gd name="connsiteX348" fmla="*/ 6615422 w 17521894"/>
              <a:gd name="connsiteY348" fmla="*/ 3 h 9625007"/>
              <a:gd name="connsiteX349" fmla="*/ 7587621 w 17521894"/>
              <a:gd name="connsiteY349" fmla="*/ 3 h 9625007"/>
              <a:gd name="connsiteX350" fmla="*/ 7587621 w 17521894"/>
              <a:gd name="connsiteY350" fmla="*/ 960299 h 9625007"/>
              <a:gd name="connsiteX351" fmla="*/ 6615422 w 17521894"/>
              <a:gd name="connsiteY351" fmla="*/ 960299 h 9625007"/>
              <a:gd name="connsiteX352" fmla="*/ 14325934 w 17521894"/>
              <a:gd name="connsiteY352" fmla="*/ 3 h 9625007"/>
              <a:gd name="connsiteX353" fmla="*/ 15309306 w 17521894"/>
              <a:gd name="connsiteY353" fmla="*/ 3 h 9625007"/>
              <a:gd name="connsiteX354" fmla="*/ 15309306 w 17521894"/>
              <a:gd name="connsiteY354" fmla="*/ 960299 h 9625007"/>
              <a:gd name="connsiteX355" fmla="*/ 14325934 w 17521894"/>
              <a:gd name="connsiteY355" fmla="*/ 960299 h 9625007"/>
              <a:gd name="connsiteX356" fmla="*/ 16538522 w 17521894"/>
              <a:gd name="connsiteY356" fmla="*/ 3 h 9625007"/>
              <a:gd name="connsiteX357" fmla="*/ 17521894 w 17521894"/>
              <a:gd name="connsiteY357" fmla="*/ 3 h 9625007"/>
              <a:gd name="connsiteX358" fmla="*/ 17521894 w 17521894"/>
              <a:gd name="connsiteY358" fmla="*/ 960299 h 9625007"/>
              <a:gd name="connsiteX359" fmla="*/ 16538522 w 17521894"/>
              <a:gd name="connsiteY359" fmla="*/ 960299 h 9625007"/>
              <a:gd name="connsiteX360" fmla="*/ 2212590 w 17521894"/>
              <a:gd name="connsiteY360" fmla="*/ 1 h 9625007"/>
              <a:gd name="connsiteX361" fmla="*/ 3195962 w 17521894"/>
              <a:gd name="connsiteY361" fmla="*/ 1 h 9625007"/>
              <a:gd name="connsiteX362" fmla="*/ 3195962 w 17521894"/>
              <a:gd name="connsiteY362" fmla="*/ 960298 h 9625007"/>
              <a:gd name="connsiteX363" fmla="*/ 2212590 w 17521894"/>
              <a:gd name="connsiteY363" fmla="*/ 960298 h 9625007"/>
              <a:gd name="connsiteX364" fmla="*/ 9934287 w 17521894"/>
              <a:gd name="connsiteY364" fmla="*/ 1 h 9625007"/>
              <a:gd name="connsiteX365" fmla="*/ 10906488 w 17521894"/>
              <a:gd name="connsiteY365" fmla="*/ 1 h 9625007"/>
              <a:gd name="connsiteX366" fmla="*/ 10906488 w 17521894"/>
              <a:gd name="connsiteY366" fmla="*/ 960297 h 9625007"/>
              <a:gd name="connsiteX367" fmla="*/ 9934287 w 17521894"/>
              <a:gd name="connsiteY367" fmla="*/ 960297 h 9625007"/>
              <a:gd name="connsiteX368" fmla="*/ 1106297 w 17521894"/>
              <a:gd name="connsiteY368" fmla="*/ 1 h 9625007"/>
              <a:gd name="connsiteX369" fmla="*/ 2089670 w 17521894"/>
              <a:gd name="connsiteY369" fmla="*/ 1 h 9625007"/>
              <a:gd name="connsiteX370" fmla="*/ 2089670 w 17521894"/>
              <a:gd name="connsiteY370" fmla="*/ 960297 h 9625007"/>
              <a:gd name="connsiteX371" fmla="*/ 1106297 w 17521894"/>
              <a:gd name="connsiteY371" fmla="*/ 960297 h 9625007"/>
              <a:gd name="connsiteX372" fmla="*/ 8827991 w 17521894"/>
              <a:gd name="connsiteY372" fmla="*/ 1 h 9625007"/>
              <a:gd name="connsiteX373" fmla="*/ 9800192 w 17521894"/>
              <a:gd name="connsiteY373" fmla="*/ 1 h 9625007"/>
              <a:gd name="connsiteX374" fmla="*/ 9800192 w 17521894"/>
              <a:gd name="connsiteY374" fmla="*/ 960297 h 9625007"/>
              <a:gd name="connsiteX375" fmla="*/ 8827991 w 17521894"/>
              <a:gd name="connsiteY375" fmla="*/ 960297 h 9625007"/>
              <a:gd name="connsiteX376" fmla="*/ 0 w 17521894"/>
              <a:gd name="connsiteY376" fmla="*/ 1 h 9625007"/>
              <a:gd name="connsiteX377" fmla="*/ 983372 w 17521894"/>
              <a:gd name="connsiteY377" fmla="*/ 1 h 9625007"/>
              <a:gd name="connsiteX378" fmla="*/ 983372 w 17521894"/>
              <a:gd name="connsiteY378" fmla="*/ 960297 h 9625007"/>
              <a:gd name="connsiteX379" fmla="*/ 0 w 17521894"/>
              <a:gd name="connsiteY379" fmla="*/ 960297 h 9625007"/>
              <a:gd name="connsiteX380" fmla="*/ 7721711 w 17521894"/>
              <a:gd name="connsiteY380" fmla="*/ 0 h 9625007"/>
              <a:gd name="connsiteX381" fmla="*/ 8693901 w 17521894"/>
              <a:gd name="connsiteY381" fmla="*/ 0 h 9625007"/>
              <a:gd name="connsiteX382" fmla="*/ 8693901 w 17521894"/>
              <a:gd name="connsiteY382" fmla="*/ 960297 h 9625007"/>
              <a:gd name="connsiteX383" fmla="*/ 7721711 w 17521894"/>
              <a:gd name="connsiteY383" fmla="*/ 960297 h 9625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Lst>
            <a:rect l="l" t="t" r="r" b="b"/>
            <a:pathLst>
              <a:path w="17521894" h="9625007">
                <a:moveTo>
                  <a:pt x="11029406" y="8664710"/>
                </a:moveTo>
                <a:lnTo>
                  <a:pt x="12012778" y="8664710"/>
                </a:lnTo>
                <a:lnTo>
                  <a:pt x="12012778" y="9625007"/>
                </a:lnTo>
                <a:lnTo>
                  <a:pt x="11029406" y="9625007"/>
                </a:lnTo>
                <a:close/>
                <a:moveTo>
                  <a:pt x="7732871" y="8664710"/>
                </a:moveTo>
                <a:lnTo>
                  <a:pt x="8716243" y="8664710"/>
                </a:lnTo>
                <a:lnTo>
                  <a:pt x="8716243" y="9625007"/>
                </a:lnTo>
                <a:lnTo>
                  <a:pt x="7732871" y="9625007"/>
                </a:lnTo>
                <a:close/>
                <a:moveTo>
                  <a:pt x="3307702" y="8664710"/>
                </a:moveTo>
                <a:lnTo>
                  <a:pt x="4291075" y="8664710"/>
                </a:lnTo>
                <a:lnTo>
                  <a:pt x="4291075" y="9625007"/>
                </a:lnTo>
                <a:lnTo>
                  <a:pt x="3307702" y="9625007"/>
                </a:lnTo>
                <a:close/>
                <a:moveTo>
                  <a:pt x="22341" y="8664710"/>
                </a:moveTo>
                <a:lnTo>
                  <a:pt x="994541" y="8664710"/>
                </a:lnTo>
                <a:lnTo>
                  <a:pt x="994541" y="9625007"/>
                </a:lnTo>
                <a:lnTo>
                  <a:pt x="22341" y="9625007"/>
                </a:lnTo>
                <a:close/>
                <a:moveTo>
                  <a:pt x="16538522" y="8653670"/>
                </a:moveTo>
                <a:lnTo>
                  <a:pt x="17510722" y="8653670"/>
                </a:lnTo>
                <a:lnTo>
                  <a:pt x="17510722" y="9613967"/>
                </a:lnTo>
                <a:lnTo>
                  <a:pt x="16538522" y="9613967"/>
                </a:lnTo>
                <a:close/>
                <a:moveTo>
                  <a:pt x="15432232" y="8653670"/>
                </a:moveTo>
                <a:lnTo>
                  <a:pt x="16415604" y="8653670"/>
                </a:lnTo>
                <a:lnTo>
                  <a:pt x="16415604" y="9613967"/>
                </a:lnTo>
                <a:lnTo>
                  <a:pt x="15432232" y="9613967"/>
                </a:lnTo>
                <a:close/>
                <a:moveTo>
                  <a:pt x="14314763" y="8653670"/>
                </a:moveTo>
                <a:lnTo>
                  <a:pt x="15298135" y="8653670"/>
                </a:lnTo>
                <a:lnTo>
                  <a:pt x="15298135" y="9613967"/>
                </a:lnTo>
                <a:lnTo>
                  <a:pt x="14314763" y="9613967"/>
                </a:lnTo>
                <a:close/>
                <a:moveTo>
                  <a:pt x="13219644" y="8653670"/>
                </a:moveTo>
                <a:lnTo>
                  <a:pt x="14203016" y="8653670"/>
                </a:lnTo>
                <a:lnTo>
                  <a:pt x="14203016" y="9613967"/>
                </a:lnTo>
                <a:lnTo>
                  <a:pt x="13219644" y="9613967"/>
                </a:lnTo>
                <a:close/>
                <a:moveTo>
                  <a:pt x="12124526" y="8653670"/>
                </a:moveTo>
                <a:lnTo>
                  <a:pt x="13107898" y="8653670"/>
                </a:lnTo>
                <a:lnTo>
                  <a:pt x="13107898" y="9613967"/>
                </a:lnTo>
                <a:lnTo>
                  <a:pt x="12124526" y="9613967"/>
                </a:lnTo>
                <a:close/>
                <a:moveTo>
                  <a:pt x="9934287" y="8653670"/>
                </a:moveTo>
                <a:lnTo>
                  <a:pt x="10906488" y="8653670"/>
                </a:lnTo>
                <a:lnTo>
                  <a:pt x="10906488" y="9613967"/>
                </a:lnTo>
                <a:lnTo>
                  <a:pt x="9934287" y="9613967"/>
                </a:lnTo>
                <a:close/>
                <a:moveTo>
                  <a:pt x="8827991" y="8653670"/>
                </a:moveTo>
                <a:lnTo>
                  <a:pt x="9811363" y="8653670"/>
                </a:lnTo>
                <a:lnTo>
                  <a:pt x="9811363" y="9613967"/>
                </a:lnTo>
                <a:lnTo>
                  <a:pt x="8827991" y="9613967"/>
                </a:lnTo>
                <a:close/>
                <a:moveTo>
                  <a:pt x="6604234" y="8653670"/>
                </a:moveTo>
                <a:lnTo>
                  <a:pt x="7576436" y="8653670"/>
                </a:lnTo>
                <a:lnTo>
                  <a:pt x="7576436" y="9613967"/>
                </a:lnTo>
                <a:lnTo>
                  <a:pt x="6604234" y="9613967"/>
                </a:lnTo>
                <a:close/>
                <a:moveTo>
                  <a:pt x="5509117" y="8653670"/>
                </a:moveTo>
                <a:lnTo>
                  <a:pt x="6481318" y="8653670"/>
                </a:lnTo>
                <a:lnTo>
                  <a:pt x="6481318" y="9613967"/>
                </a:lnTo>
                <a:lnTo>
                  <a:pt x="5509117" y="9613967"/>
                </a:lnTo>
                <a:close/>
                <a:moveTo>
                  <a:pt x="4402819" y="8653670"/>
                </a:moveTo>
                <a:lnTo>
                  <a:pt x="5386192" y="8653670"/>
                </a:lnTo>
                <a:lnTo>
                  <a:pt x="5386192" y="9613967"/>
                </a:lnTo>
                <a:lnTo>
                  <a:pt x="4402819" y="9613967"/>
                </a:lnTo>
                <a:close/>
                <a:moveTo>
                  <a:pt x="2212579" y="8653670"/>
                </a:moveTo>
                <a:lnTo>
                  <a:pt x="3195951" y="8653670"/>
                </a:lnTo>
                <a:lnTo>
                  <a:pt x="3195951" y="9613967"/>
                </a:lnTo>
                <a:lnTo>
                  <a:pt x="2212579" y="9613967"/>
                </a:lnTo>
                <a:close/>
                <a:moveTo>
                  <a:pt x="1117460" y="8653670"/>
                </a:moveTo>
                <a:lnTo>
                  <a:pt x="2100832" y="8653670"/>
                </a:lnTo>
                <a:lnTo>
                  <a:pt x="2100832" y="9613967"/>
                </a:lnTo>
                <a:lnTo>
                  <a:pt x="1117460" y="9613967"/>
                </a:lnTo>
                <a:close/>
                <a:moveTo>
                  <a:pt x="15432232" y="7583002"/>
                </a:moveTo>
                <a:lnTo>
                  <a:pt x="16415604" y="7583002"/>
                </a:lnTo>
                <a:lnTo>
                  <a:pt x="16415604" y="8543299"/>
                </a:lnTo>
                <a:lnTo>
                  <a:pt x="15432232" y="8543299"/>
                </a:lnTo>
                <a:close/>
                <a:moveTo>
                  <a:pt x="13219644" y="7583002"/>
                </a:moveTo>
                <a:lnTo>
                  <a:pt x="14203016" y="7583002"/>
                </a:lnTo>
                <a:lnTo>
                  <a:pt x="14203016" y="8543299"/>
                </a:lnTo>
                <a:lnTo>
                  <a:pt x="13219644" y="8543299"/>
                </a:lnTo>
                <a:close/>
                <a:moveTo>
                  <a:pt x="5509118" y="7583002"/>
                </a:moveTo>
                <a:lnTo>
                  <a:pt x="6481320" y="7583002"/>
                </a:lnTo>
                <a:lnTo>
                  <a:pt x="6481320" y="8543299"/>
                </a:lnTo>
                <a:lnTo>
                  <a:pt x="5509118" y="8543299"/>
                </a:lnTo>
                <a:close/>
                <a:moveTo>
                  <a:pt x="16538522" y="7571960"/>
                </a:moveTo>
                <a:lnTo>
                  <a:pt x="17510722" y="7571960"/>
                </a:lnTo>
                <a:lnTo>
                  <a:pt x="17510722" y="8532257"/>
                </a:lnTo>
                <a:lnTo>
                  <a:pt x="16538522" y="8532257"/>
                </a:lnTo>
                <a:close/>
                <a:moveTo>
                  <a:pt x="14314763" y="7571960"/>
                </a:moveTo>
                <a:lnTo>
                  <a:pt x="15298135" y="7571960"/>
                </a:lnTo>
                <a:lnTo>
                  <a:pt x="15298135" y="8532257"/>
                </a:lnTo>
                <a:lnTo>
                  <a:pt x="14314763" y="8532257"/>
                </a:lnTo>
                <a:close/>
                <a:moveTo>
                  <a:pt x="12124526" y="7571960"/>
                </a:moveTo>
                <a:lnTo>
                  <a:pt x="13107898" y="7571960"/>
                </a:lnTo>
                <a:lnTo>
                  <a:pt x="13107898" y="8532257"/>
                </a:lnTo>
                <a:lnTo>
                  <a:pt x="12124526" y="8532257"/>
                </a:lnTo>
                <a:close/>
                <a:moveTo>
                  <a:pt x="11029406" y="7571960"/>
                </a:moveTo>
                <a:lnTo>
                  <a:pt x="12012778" y="7571960"/>
                </a:lnTo>
                <a:lnTo>
                  <a:pt x="12012778" y="8532257"/>
                </a:lnTo>
                <a:lnTo>
                  <a:pt x="11029406" y="8532257"/>
                </a:lnTo>
                <a:close/>
                <a:moveTo>
                  <a:pt x="9934287" y="7571960"/>
                </a:moveTo>
                <a:lnTo>
                  <a:pt x="10906488" y="7571960"/>
                </a:lnTo>
                <a:lnTo>
                  <a:pt x="10906488" y="8532257"/>
                </a:lnTo>
                <a:lnTo>
                  <a:pt x="9934287" y="8532257"/>
                </a:lnTo>
                <a:close/>
                <a:moveTo>
                  <a:pt x="8827991" y="7571960"/>
                </a:moveTo>
                <a:lnTo>
                  <a:pt x="9811363" y="7571960"/>
                </a:lnTo>
                <a:lnTo>
                  <a:pt x="9811363" y="8532257"/>
                </a:lnTo>
                <a:lnTo>
                  <a:pt x="8827991" y="8532257"/>
                </a:lnTo>
                <a:close/>
                <a:moveTo>
                  <a:pt x="7732872" y="7571960"/>
                </a:moveTo>
                <a:lnTo>
                  <a:pt x="8716243" y="7571960"/>
                </a:lnTo>
                <a:lnTo>
                  <a:pt x="8716243" y="8532257"/>
                </a:lnTo>
                <a:lnTo>
                  <a:pt x="7732872" y="8532257"/>
                </a:lnTo>
                <a:close/>
                <a:moveTo>
                  <a:pt x="6604242" y="7571960"/>
                </a:moveTo>
                <a:lnTo>
                  <a:pt x="7576440" y="7571960"/>
                </a:lnTo>
                <a:lnTo>
                  <a:pt x="7576440" y="8532257"/>
                </a:lnTo>
                <a:lnTo>
                  <a:pt x="6604242" y="8532257"/>
                </a:lnTo>
                <a:close/>
                <a:moveTo>
                  <a:pt x="4402819" y="7571960"/>
                </a:moveTo>
                <a:lnTo>
                  <a:pt x="5386192" y="7571960"/>
                </a:lnTo>
                <a:lnTo>
                  <a:pt x="5386192" y="8532257"/>
                </a:lnTo>
                <a:lnTo>
                  <a:pt x="4402819" y="8532257"/>
                </a:lnTo>
                <a:close/>
                <a:moveTo>
                  <a:pt x="3307702" y="7571960"/>
                </a:moveTo>
                <a:lnTo>
                  <a:pt x="4291075" y="7571960"/>
                </a:lnTo>
                <a:lnTo>
                  <a:pt x="4291075" y="8532257"/>
                </a:lnTo>
                <a:lnTo>
                  <a:pt x="3307702" y="8532257"/>
                </a:lnTo>
                <a:close/>
                <a:moveTo>
                  <a:pt x="2212585" y="7571960"/>
                </a:moveTo>
                <a:lnTo>
                  <a:pt x="3195957" y="7571960"/>
                </a:lnTo>
                <a:lnTo>
                  <a:pt x="3195957" y="8532257"/>
                </a:lnTo>
                <a:lnTo>
                  <a:pt x="2212585" y="8532257"/>
                </a:lnTo>
                <a:close/>
                <a:moveTo>
                  <a:pt x="1117465" y="7571960"/>
                </a:moveTo>
                <a:lnTo>
                  <a:pt x="2100838" y="7571960"/>
                </a:lnTo>
                <a:lnTo>
                  <a:pt x="2100838" y="8532257"/>
                </a:lnTo>
                <a:lnTo>
                  <a:pt x="1117465" y="8532257"/>
                </a:lnTo>
                <a:close/>
                <a:moveTo>
                  <a:pt x="22341" y="7571960"/>
                </a:moveTo>
                <a:lnTo>
                  <a:pt x="994542" y="7571960"/>
                </a:lnTo>
                <a:lnTo>
                  <a:pt x="994542" y="8532257"/>
                </a:lnTo>
                <a:lnTo>
                  <a:pt x="22341" y="8532257"/>
                </a:lnTo>
                <a:close/>
                <a:moveTo>
                  <a:pt x="12124526" y="3245137"/>
                </a:moveTo>
                <a:lnTo>
                  <a:pt x="13107898" y="3245137"/>
                </a:lnTo>
                <a:lnTo>
                  <a:pt x="13107898" y="4205420"/>
                </a:lnTo>
                <a:lnTo>
                  <a:pt x="12124526" y="4205420"/>
                </a:lnTo>
                <a:close/>
                <a:moveTo>
                  <a:pt x="4402839" y="3245137"/>
                </a:moveTo>
                <a:lnTo>
                  <a:pt x="5386215" y="3245137"/>
                </a:lnTo>
                <a:lnTo>
                  <a:pt x="5386215" y="4205420"/>
                </a:lnTo>
                <a:lnTo>
                  <a:pt x="4402839" y="4205420"/>
                </a:lnTo>
                <a:close/>
                <a:moveTo>
                  <a:pt x="8827991" y="3245132"/>
                </a:moveTo>
                <a:lnTo>
                  <a:pt x="9811363" y="3245132"/>
                </a:lnTo>
                <a:lnTo>
                  <a:pt x="9811363" y="4205420"/>
                </a:lnTo>
                <a:lnTo>
                  <a:pt x="8827991" y="4205420"/>
                </a:lnTo>
                <a:close/>
                <a:moveTo>
                  <a:pt x="1117470" y="3245132"/>
                </a:moveTo>
                <a:lnTo>
                  <a:pt x="2100843" y="3245132"/>
                </a:lnTo>
                <a:lnTo>
                  <a:pt x="2100843" y="4205420"/>
                </a:lnTo>
                <a:lnTo>
                  <a:pt x="1117470" y="4205420"/>
                </a:lnTo>
                <a:close/>
                <a:moveTo>
                  <a:pt x="2212592" y="3234100"/>
                </a:moveTo>
                <a:lnTo>
                  <a:pt x="3195965" y="3234100"/>
                </a:lnTo>
                <a:lnTo>
                  <a:pt x="3195965" y="4205420"/>
                </a:lnTo>
                <a:lnTo>
                  <a:pt x="2212592" y="4205420"/>
                </a:lnTo>
                <a:close/>
                <a:moveTo>
                  <a:pt x="13219644" y="3234099"/>
                </a:moveTo>
                <a:lnTo>
                  <a:pt x="14203016" y="3234099"/>
                </a:lnTo>
                <a:lnTo>
                  <a:pt x="14203016" y="4205420"/>
                </a:lnTo>
                <a:lnTo>
                  <a:pt x="13219644" y="4205420"/>
                </a:lnTo>
                <a:close/>
                <a:moveTo>
                  <a:pt x="9934287" y="3234099"/>
                </a:moveTo>
                <a:lnTo>
                  <a:pt x="10906488" y="3234099"/>
                </a:lnTo>
                <a:lnTo>
                  <a:pt x="10906488" y="4205420"/>
                </a:lnTo>
                <a:lnTo>
                  <a:pt x="9934287" y="4205420"/>
                </a:lnTo>
                <a:close/>
                <a:moveTo>
                  <a:pt x="5509130" y="3234099"/>
                </a:moveTo>
                <a:lnTo>
                  <a:pt x="6481328" y="3234099"/>
                </a:lnTo>
                <a:lnTo>
                  <a:pt x="6481328" y="4205420"/>
                </a:lnTo>
                <a:lnTo>
                  <a:pt x="5509130" y="4205420"/>
                </a:lnTo>
                <a:close/>
                <a:moveTo>
                  <a:pt x="15432232" y="3234098"/>
                </a:moveTo>
                <a:lnTo>
                  <a:pt x="16415604" y="3234098"/>
                </a:lnTo>
                <a:lnTo>
                  <a:pt x="16415604" y="4205420"/>
                </a:lnTo>
                <a:lnTo>
                  <a:pt x="15432232" y="4205420"/>
                </a:lnTo>
                <a:close/>
                <a:moveTo>
                  <a:pt x="22350" y="3234097"/>
                </a:moveTo>
                <a:lnTo>
                  <a:pt x="994550" y="3234097"/>
                </a:lnTo>
                <a:lnTo>
                  <a:pt x="994550" y="4205420"/>
                </a:lnTo>
                <a:lnTo>
                  <a:pt x="22350" y="4205420"/>
                </a:lnTo>
                <a:close/>
                <a:moveTo>
                  <a:pt x="11029406" y="3234096"/>
                </a:moveTo>
                <a:lnTo>
                  <a:pt x="12012778" y="3234096"/>
                </a:lnTo>
                <a:lnTo>
                  <a:pt x="12012778" y="4205420"/>
                </a:lnTo>
                <a:lnTo>
                  <a:pt x="11029406" y="4205420"/>
                </a:lnTo>
                <a:close/>
                <a:moveTo>
                  <a:pt x="7732881" y="3234096"/>
                </a:moveTo>
                <a:lnTo>
                  <a:pt x="8716243" y="3234096"/>
                </a:lnTo>
                <a:lnTo>
                  <a:pt x="8716243" y="4205420"/>
                </a:lnTo>
                <a:lnTo>
                  <a:pt x="7732881" y="4205420"/>
                </a:lnTo>
                <a:close/>
                <a:moveTo>
                  <a:pt x="3307705" y="3234096"/>
                </a:moveTo>
                <a:lnTo>
                  <a:pt x="4291078" y="3234096"/>
                </a:lnTo>
                <a:lnTo>
                  <a:pt x="4291078" y="4205420"/>
                </a:lnTo>
                <a:lnTo>
                  <a:pt x="3307705" y="4205420"/>
                </a:lnTo>
                <a:close/>
                <a:moveTo>
                  <a:pt x="16538522" y="3234095"/>
                </a:moveTo>
                <a:lnTo>
                  <a:pt x="17510722" y="3234095"/>
                </a:lnTo>
                <a:lnTo>
                  <a:pt x="17510722" y="4205420"/>
                </a:lnTo>
                <a:lnTo>
                  <a:pt x="16538522" y="4205420"/>
                </a:lnTo>
                <a:close/>
                <a:moveTo>
                  <a:pt x="14314763" y="3234095"/>
                </a:moveTo>
                <a:lnTo>
                  <a:pt x="15298135" y="3234095"/>
                </a:lnTo>
                <a:lnTo>
                  <a:pt x="15298135" y="4205420"/>
                </a:lnTo>
                <a:lnTo>
                  <a:pt x="14314763" y="4205420"/>
                </a:lnTo>
                <a:close/>
                <a:moveTo>
                  <a:pt x="6604243" y="3234095"/>
                </a:moveTo>
                <a:lnTo>
                  <a:pt x="7576442" y="3234095"/>
                </a:lnTo>
                <a:lnTo>
                  <a:pt x="7576442" y="4205420"/>
                </a:lnTo>
                <a:lnTo>
                  <a:pt x="6604243" y="4205420"/>
                </a:lnTo>
                <a:close/>
                <a:moveTo>
                  <a:pt x="7732898" y="2163430"/>
                </a:moveTo>
                <a:lnTo>
                  <a:pt x="8716243" y="2163430"/>
                </a:lnTo>
                <a:lnTo>
                  <a:pt x="8716243" y="3123724"/>
                </a:lnTo>
                <a:lnTo>
                  <a:pt x="7732898" y="3123724"/>
                </a:lnTo>
                <a:close/>
                <a:moveTo>
                  <a:pt x="22364" y="2163430"/>
                </a:moveTo>
                <a:lnTo>
                  <a:pt x="994564" y="2163430"/>
                </a:lnTo>
                <a:lnTo>
                  <a:pt x="994564" y="3123724"/>
                </a:lnTo>
                <a:lnTo>
                  <a:pt x="22364" y="3123724"/>
                </a:lnTo>
                <a:close/>
                <a:moveTo>
                  <a:pt x="12124526" y="2163429"/>
                </a:moveTo>
                <a:lnTo>
                  <a:pt x="13107898" y="2163429"/>
                </a:lnTo>
                <a:lnTo>
                  <a:pt x="13107898" y="3123723"/>
                </a:lnTo>
                <a:lnTo>
                  <a:pt x="12124526" y="3123723"/>
                </a:lnTo>
                <a:close/>
                <a:moveTo>
                  <a:pt x="9934287" y="2163429"/>
                </a:moveTo>
                <a:lnTo>
                  <a:pt x="10906488" y="2163429"/>
                </a:lnTo>
                <a:lnTo>
                  <a:pt x="10906488" y="3123724"/>
                </a:lnTo>
                <a:lnTo>
                  <a:pt x="9934287" y="3123724"/>
                </a:lnTo>
                <a:close/>
                <a:moveTo>
                  <a:pt x="4402840" y="2163429"/>
                </a:moveTo>
                <a:lnTo>
                  <a:pt x="5386215" y="2163429"/>
                </a:lnTo>
                <a:lnTo>
                  <a:pt x="5386215" y="3123723"/>
                </a:lnTo>
                <a:lnTo>
                  <a:pt x="4402840" y="3123723"/>
                </a:lnTo>
                <a:close/>
                <a:moveTo>
                  <a:pt x="2212602" y="2163429"/>
                </a:moveTo>
                <a:lnTo>
                  <a:pt x="3195974" y="2163429"/>
                </a:lnTo>
                <a:lnTo>
                  <a:pt x="3195974" y="3123724"/>
                </a:lnTo>
                <a:lnTo>
                  <a:pt x="2212602" y="3123724"/>
                </a:lnTo>
                <a:close/>
                <a:moveTo>
                  <a:pt x="15432232" y="2163428"/>
                </a:moveTo>
                <a:lnTo>
                  <a:pt x="16415604" y="2163428"/>
                </a:lnTo>
                <a:lnTo>
                  <a:pt x="16415604" y="3123722"/>
                </a:lnTo>
                <a:lnTo>
                  <a:pt x="15432232" y="3123722"/>
                </a:lnTo>
                <a:close/>
                <a:moveTo>
                  <a:pt x="13219644" y="2163428"/>
                </a:moveTo>
                <a:lnTo>
                  <a:pt x="14203016" y="2163428"/>
                </a:lnTo>
                <a:lnTo>
                  <a:pt x="14203016" y="3123722"/>
                </a:lnTo>
                <a:lnTo>
                  <a:pt x="13219644" y="3123722"/>
                </a:lnTo>
                <a:close/>
                <a:moveTo>
                  <a:pt x="11029406" y="2163428"/>
                </a:moveTo>
                <a:lnTo>
                  <a:pt x="12012778" y="2163428"/>
                </a:lnTo>
                <a:lnTo>
                  <a:pt x="12012778" y="3123722"/>
                </a:lnTo>
                <a:lnTo>
                  <a:pt x="11029406" y="3123722"/>
                </a:lnTo>
                <a:close/>
                <a:moveTo>
                  <a:pt x="6604257" y="2163428"/>
                </a:moveTo>
                <a:lnTo>
                  <a:pt x="7576456" y="2163428"/>
                </a:lnTo>
                <a:lnTo>
                  <a:pt x="7576456" y="3123722"/>
                </a:lnTo>
                <a:lnTo>
                  <a:pt x="6604257" y="3123722"/>
                </a:lnTo>
                <a:close/>
                <a:moveTo>
                  <a:pt x="5509136" y="2163428"/>
                </a:moveTo>
                <a:lnTo>
                  <a:pt x="6481338" y="2163428"/>
                </a:lnTo>
                <a:lnTo>
                  <a:pt x="6481338" y="3123722"/>
                </a:lnTo>
                <a:lnTo>
                  <a:pt x="5509136" y="3123722"/>
                </a:lnTo>
                <a:close/>
                <a:moveTo>
                  <a:pt x="3307717" y="2163428"/>
                </a:moveTo>
                <a:lnTo>
                  <a:pt x="4291092" y="2163428"/>
                </a:lnTo>
                <a:lnTo>
                  <a:pt x="4291092" y="3123722"/>
                </a:lnTo>
                <a:lnTo>
                  <a:pt x="3307717" y="3123722"/>
                </a:lnTo>
                <a:close/>
                <a:moveTo>
                  <a:pt x="16538522" y="2163427"/>
                </a:moveTo>
                <a:lnTo>
                  <a:pt x="17510722" y="2163427"/>
                </a:lnTo>
                <a:lnTo>
                  <a:pt x="17510722" y="3123722"/>
                </a:lnTo>
                <a:lnTo>
                  <a:pt x="16538522" y="3123722"/>
                </a:lnTo>
                <a:close/>
                <a:moveTo>
                  <a:pt x="14314763" y="2163427"/>
                </a:moveTo>
                <a:lnTo>
                  <a:pt x="15298135" y="2163427"/>
                </a:lnTo>
                <a:lnTo>
                  <a:pt x="15298135" y="3123722"/>
                </a:lnTo>
                <a:lnTo>
                  <a:pt x="14314763" y="3123722"/>
                </a:lnTo>
                <a:close/>
                <a:moveTo>
                  <a:pt x="8827991" y="2163424"/>
                </a:moveTo>
                <a:lnTo>
                  <a:pt x="9811363" y="2163424"/>
                </a:lnTo>
                <a:lnTo>
                  <a:pt x="9811363" y="3123719"/>
                </a:lnTo>
                <a:lnTo>
                  <a:pt x="8827991" y="3123719"/>
                </a:lnTo>
                <a:close/>
                <a:moveTo>
                  <a:pt x="1117470" y="2163424"/>
                </a:moveTo>
                <a:lnTo>
                  <a:pt x="2100843" y="2163424"/>
                </a:lnTo>
                <a:lnTo>
                  <a:pt x="2100843" y="3123720"/>
                </a:lnTo>
                <a:lnTo>
                  <a:pt x="1117470" y="3123720"/>
                </a:lnTo>
                <a:close/>
                <a:moveTo>
                  <a:pt x="8827991" y="1081717"/>
                </a:moveTo>
                <a:lnTo>
                  <a:pt x="9811363" y="1081717"/>
                </a:lnTo>
                <a:lnTo>
                  <a:pt x="9811363" y="2042017"/>
                </a:lnTo>
                <a:lnTo>
                  <a:pt x="8827991" y="2042017"/>
                </a:lnTo>
                <a:close/>
                <a:moveTo>
                  <a:pt x="1117480" y="1081717"/>
                </a:moveTo>
                <a:lnTo>
                  <a:pt x="2100854" y="1081717"/>
                </a:lnTo>
                <a:lnTo>
                  <a:pt x="2100854" y="2042017"/>
                </a:lnTo>
                <a:lnTo>
                  <a:pt x="1117480" y="2042017"/>
                </a:lnTo>
                <a:close/>
                <a:moveTo>
                  <a:pt x="14314763" y="1081715"/>
                </a:moveTo>
                <a:lnTo>
                  <a:pt x="15298135" y="1081715"/>
                </a:lnTo>
                <a:lnTo>
                  <a:pt x="15298135" y="2042015"/>
                </a:lnTo>
                <a:lnTo>
                  <a:pt x="14314763" y="2042015"/>
                </a:lnTo>
                <a:close/>
                <a:moveTo>
                  <a:pt x="6604256" y="1081715"/>
                </a:moveTo>
                <a:lnTo>
                  <a:pt x="7576454" y="1081715"/>
                </a:lnTo>
                <a:lnTo>
                  <a:pt x="7576454" y="2042015"/>
                </a:lnTo>
                <a:lnTo>
                  <a:pt x="6604256" y="2042015"/>
                </a:lnTo>
                <a:close/>
                <a:moveTo>
                  <a:pt x="16538522" y="1081714"/>
                </a:moveTo>
                <a:lnTo>
                  <a:pt x="17510722" y="1081714"/>
                </a:lnTo>
                <a:lnTo>
                  <a:pt x="17510722" y="2042015"/>
                </a:lnTo>
                <a:lnTo>
                  <a:pt x="16538522" y="2042015"/>
                </a:lnTo>
                <a:close/>
                <a:moveTo>
                  <a:pt x="5509135" y="1081714"/>
                </a:moveTo>
                <a:lnTo>
                  <a:pt x="6481334" y="1081714"/>
                </a:lnTo>
                <a:lnTo>
                  <a:pt x="6481334" y="2042015"/>
                </a:lnTo>
                <a:lnTo>
                  <a:pt x="5509135" y="2042015"/>
                </a:lnTo>
                <a:close/>
                <a:moveTo>
                  <a:pt x="15432232" y="1081714"/>
                </a:moveTo>
                <a:lnTo>
                  <a:pt x="16415604" y="1081714"/>
                </a:lnTo>
                <a:lnTo>
                  <a:pt x="16415604" y="2042015"/>
                </a:lnTo>
                <a:lnTo>
                  <a:pt x="15432232" y="2042015"/>
                </a:lnTo>
                <a:close/>
                <a:moveTo>
                  <a:pt x="13219644" y="1081714"/>
                </a:moveTo>
                <a:lnTo>
                  <a:pt x="14203016" y="1081714"/>
                </a:lnTo>
                <a:lnTo>
                  <a:pt x="14203016" y="2042015"/>
                </a:lnTo>
                <a:lnTo>
                  <a:pt x="13219644" y="2042015"/>
                </a:lnTo>
                <a:close/>
                <a:moveTo>
                  <a:pt x="12135697" y="1081714"/>
                </a:moveTo>
                <a:lnTo>
                  <a:pt x="13119069" y="1081714"/>
                </a:lnTo>
                <a:lnTo>
                  <a:pt x="13119069" y="2042014"/>
                </a:lnTo>
                <a:lnTo>
                  <a:pt x="12135697" y="2042014"/>
                </a:lnTo>
                <a:close/>
                <a:moveTo>
                  <a:pt x="11029406" y="1081714"/>
                </a:moveTo>
                <a:lnTo>
                  <a:pt x="12012778" y="1081714"/>
                </a:lnTo>
                <a:lnTo>
                  <a:pt x="12012778" y="2042014"/>
                </a:lnTo>
                <a:lnTo>
                  <a:pt x="11029406" y="2042014"/>
                </a:lnTo>
                <a:close/>
                <a:moveTo>
                  <a:pt x="4414012" y="1081714"/>
                </a:moveTo>
                <a:lnTo>
                  <a:pt x="5397385" y="1081714"/>
                </a:lnTo>
                <a:lnTo>
                  <a:pt x="5397385" y="2042014"/>
                </a:lnTo>
                <a:lnTo>
                  <a:pt x="4414012" y="2042014"/>
                </a:lnTo>
                <a:close/>
                <a:moveTo>
                  <a:pt x="3307713" y="1081714"/>
                </a:moveTo>
                <a:lnTo>
                  <a:pt x="4291088" y="1081714"/>
                </a:lnTo>
                <a:lnTo>
                  <a:pt x="4291088" y="2042014"/>
                </a:lnTo>
                <a:lnTo>
                  <a:pt x="3307713" y="2042014"/>
                </a:lnTo>
                <a:close/>
                <a:moveTo>
                  <a:pt x="9934287" y="1081711"/>
                </a:moveTo>
                <a:lnTo>
                  <a:pt x="10906488" y="1081711"/>
                </a:lnTo>
                <a:lnTo>
                  <a:pt x="10906488" y="2042012"/>
                </a:lnTo>
                <a:lnTo>
                  <a:pt x="9934287" y="2042012"/>
                </a:lnTo>
                <a:close/>
                <a:moveTo>
                  <a:pt x="2212590" y="1081711"/>
                </a:moveTo>
                <a:lnTo>
                  <a:pt x="3195962" y="1081711"/>
                </a:lnTo>
                <a:lnTo>
                  <a:pt x="3195962" y="2042012"/>
                </a:lnTo>
                <a:lnTo>
                  <a:pt x="2212590" y="2042012"/>
                </a:lnTo>
                <a:close/>
                <a:moveTo>
                  <a:pt x="7732898" y="1070681"/>
                </a:moveTo>
                <a:lnTo>
                  <a:pt x="8716243" y="1070681"/>
                </a:lnTo>
                <a:lnTo>
                  <a:pt x="8716243" y="2030981"/>
                </a:lnTo>
                <a:lnTo>
                  <a:pt x="7732898" y="2030981"/>
                </a:lnTo>
                <a:close/>
                <a:moveTo>
                  <a:pt x="22364" y="1070681"/>
                </a:moveTo>
                <a:lnTo>
                  <a:pt x="994563" y="1070681"/>
                </a:lnTo>
                <a:lnTo>
                  <a:pt x="994563" y="2030981"/>
                </a:lnTo>
                <a:lnTo>
                  <a:pt x="22364" y="2030981"/>
                </a:lnTo>
                <a:close/>
                <a:moveTo>
                  <a:pt x="3307713" y="4"/>
                </a:moveTo>
                <a:lnTo>
                  <a:pt x="4291086" y="4"/>
                </a:lnTo>
                <a:lnTo>
                  <a:pt x="4291086" y="960300"/>
                </a:lnTo>
                <a:lnTo>
                  <a:pt x="3307713" y="960300"/>
                </a:lnTo>
                <a:close/>
                <a:moveTo>
                  <a:pt x="11029406" y="4"/>
                </a:moveTo>
                <a:lnTo>
                  <a:pt x="12012778" y="4"/>
                </a:lnTo>
                <a:lnTo>
                  <a:pt x="12012778" y="960300"/>
                </a:lnTo>
                <a:lnTo>
                  <a:pt x="11029406" y="960300"/>
                </a:lnTo>
                <a:close/>
                <a:moveTo>
                  <a:pt x="4402834" y="4"/>
                </a:moveTo>
                <a:lnTo>
                  <a:pt x="5386206" y="4"/>
                </a:lnTo>
                <a:lnTo>
                  <a:pt x="5386206" y="960300"/>
                </a:lnTo>
                <a:lnTo>
                  <a:pt x="4402834" y="960300"/>
                </a:lnTo>
                <a:close/>
                <a:moveTo>
                  <a:pt x="12124526" y="4"/>
                </a:moveTo>
                <a:lnTo>
                  <a:pt x="13107898" y="4"/>
                </a:lnTo>
                <a:lnTo>
                  <a:pt x="13107898" y="960300"/>
                </a:lnTo>
                <a:lnTo>
                  <a:pt x="12124526" y="960300"/>
                </a:lnTo>
                <a:close/>
                <a:moveTo>
                  <a:pt x="5509132" y="4"/>
                </a:moveTo>
                <a:lnTo>
                  <a:pt x="6481332" y="4"/>
                </a:lnTo>
                <a:lnTo>
                  <a:pt x="6481332" y="960300"/>
                </a:lnTo>
                <a:lnTo>
                  <a:pt x="5509132" y="960300"/>
                </a:lnTo>
                <a:close/>
                <a:moveTo>
                  <a:pt x="13219644" y="3"/>
                </a:moveTo>
                <a:lnTo>
                  <a:pt x="14203016" y="3"/>
                </a:lnTo>
                <a:lnTo>
                  <a:pt x="14203016" y="960300"/>
                </a:lnTo>
                <a:lnTo>
                  <a:pt x="13219644" y="960300"/>
                </a:lnTo>
                <a:close/>
                <a:moveTo>
                  <a:pt x="15432232" y="3"/>
                </a:moveTo>
                <a:lnTo>
                  <a:pt x="16415604" y="3"/>
                </a:lnTo>
                <a:lnTo>
                  <a:pt x="16415604" y="960299"/>
                </a:lnTo>
                <a:lnTo>
                  <a:pt x="15432232" y="960299"/>
                </a:lnTo>
                <a:close/>
                <a:moveTo>
                  <a:pt x="6615422" y="3"/>
                </a:moveTo>
                <a:lnTo>
                  <a:pt x="7587621" y="3"/>
                </a:lnTo>
                <a:lnTo>
                  <a:pt x="7587621" y="960299"/>
                </a:lnTo>
                <a:lnTo>
                  <a:pt x="6615422" y="960299"/>
                </a:lnTo>
                <a:close/>
                <a:moveTo>
                  <a:pt x="14325934" y="3"/>
                </a:moveTo>
                <a:lnTo>
                  <a:pt x="15309306" y="3"/>
                </a:lnTo>
                <a:lnTo>
                  <a:pt x="15309306" y="960299"/>
                </a:lnTo>
                <a:lnTo>
                  <a:pt x="14325934" y="960299"/>
                </a:lnTo>
                <a:close/>
                <a:moveTo>
                  <a:pt x="16538522" y="3"/>
                </a:moveTo>
                <a:lnTo>
                  <a:pt x="17521894" y="3"/>
                </a:lnTo>
                <a:lnTo>
                  <a:pt x="17521894" y="960299"/>
                </a:lnTo>
                <a:lnTo>
                  <a:pt x="16538522" y="960299"/>
                </a:lnTo>
                <a:close/>
                <a:moveTo>
                  <a:pt x="2212590" y="1"/>
                </a:moveTo>
                <a:lnTo>
                  <a:pt x="3195962" y="1"/>
                </a:lnTo>
                <a:lnTo>
                  <a:pt x="3195962" y="960298"/>
                </a:lnTo>
                <a:lnTo>
                  <a:pt x="2212590" y="960298"/>
                </a:lnTo>
                <a:close/>
                <a:moveTo>
                  <a:pt x="9934287" y="1"/>
                </a:moveTo>
                <a:lnTo>
                  <a:pt x="10906488" y="1"/>
                </a:lnTo>
                <a:lnTo>
                  <a:pt x="10906488" y="960297"/>
                </a:lnTo>
                <a:lnTo>
                  <a:pt x="9934287" y="960297"/>
                </a:lnTo>
                <a:close/>
                <a:moveTo>
                  <a:pt x="1106297" y="1"/>
                </a:moveTo>
                <a:lnTo>
                  <a:pt x="2089670" y="1"/>
                </a:lnTo>
                <a:lnTo>
                  <a:pt x="2089670" y="960297"/>
                </a:lnTo>
                <a:lnTo>
                  <a:pt x="1106297" y="960297"/>
                </a:lnTo>
                <a:close/>
                <a:moveTo>
                  <a:pt x="8827991" y="1"/>
                </a:moveTo>
                <a:lnTo>
                  <a:pt x="9800192" y="1"/>
                </a:lnTo>
                <a:lnTo>
                  <a:pt x="9800192" y="960297"/>
                </a:lnTo>
                <a:lnTo>
                  <a:pt x="8827991" y="960297"/>
                </a:lnTo>
                <a:close/>
                <a:moveTo>
                  <a:pt x="0" y="1"/>
                </a:moveTo>
                <a:lnTo>
                  <a:pt x="983372" y="1"/>
                </a:lnTo>
                <a:lnTo>
                  <a:pt x="983372" y="960297"/>
                </a:lnTo>
                <a:lnTo>
                  <a:pt x="0" y="960297"/>
                </a:lnTo>
                <a:close/>
                <a:moveTo>
                  <a:pt x="7721711" y="0"/>
                </a:moveTo>
                <a:lnTo>
                  <a:pt x="8693901" y="0"/>
                </a:lnTo>
                <a:lnTo>
                  <a:pt x="8693901" y="960297"/>
                </a:lnTo>
                <a:lnTo>
                  <a:pt x="7721711" y="960297"/>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Tree>
    <p:extLst>
      <p:ext uri="{BB962C8B-B14F-4D97-AF65-F5344CB8AC3E}">
        <p14:creationId xmlns:p14="http://schemas.microsoft.com/office/powerpoint/2010/main" val="103518702"/>
      </p:ext>
    </p:extLst>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matchingName="35">
  <p:cSld name="35">
    <p:spTree>
      <p:nvGrpSpPr>
        <p:cNvPr id="1" name="Shape 196"/>
        <p:cNvGrpSpPr/>
        <p:nvPr/>
      </p:nvGrpSpPr>
      <p:grpSpPr>
        <a:xfrm>
          <a:off x="0" y="0"/>
          <a:ext cx="0" cy="0"/>
          <a:chOff x="0" y="0"/>
          <a:chExt cx="0" cy="0"/>
        </a:xfrm>
      </p:grpSpPr>
      <p:sp>
        <p:nvSpPr>
          <p:cNvPr id="197" name="Google Shape;197;p59"/>
          <p:cNvSpPr>
            <a:spLocks noGrp="1"/>
          </p:cNvSpPr>
          <p:nvPr>
            <p:ph type="pic" idx="2"/>
          </p:nvPr>
        </p:nvSpPr>
        <p:spPr>
          <a:xfrm>
            <a:off x="1237024" y="1307392"/>
            <a:ext cx="7696540" cy="7673803"/>
          </a:xfrm>
          <a:prstGeom prst="rect">
            <a:avLst/>
          </a:prstGeom>
          <a:solidFill>
            <a:srgbClr val="353535">
              <a:alpha val="11764"/>
            </a:srgbClr>
          </a:solidFill>
          <a:ln>
            <a:noFill/>
          </a:ln>
        </p:spPr>
      </p:sp>
      <p:sp>
        <p:nvSpPr>
          <p:cNvPr id="198" name="Google Shape;198;p59"/>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fld id="{00000000-1234-1234-1234-123412341234}" type="slidenum">
              <a:rPr lang="en-GB" sz="1600" b="0" i="0">
                <a:solidFill>
                  <a:schemeClr val="dk1"/>
                </a:solidFill>
                <a:latin typeface="Open Sans"/>
                <a:ea typeface="Open Sans"/>
                <a:cs typeface="Open Sans"/>
                <a:sym typeface="Open Sans"/>
              </a:rPr>
              <a:t>‹#›</a:t>
            </a:fld>
            <a:endParaRPr sz="1600" b="0" i="0">
              <a:solidFill>
                <a:schemeClr val="dk1"/>
              </a:solidFill>
              <a:latin typeface="Open Sans"/>
              <a:ea typeface="Open Sans"/>
              <a:cs typeface="Open Sans"/>
              <a:sym typeface="Open Sans"/>
            </a:endParaRPr>
          </a:p>
        </p:txBody>
      </p:sp>
      <p:cxnSp>
        <p:nvCxnSpPr>
          <p:cNvPr id="199" name="Google Shape;199;p59"/>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200" name="Google Shape;200;p59"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0" y="0"/>
            <a:ext cx="2746587" cy="2683239"/>
          </a:xfrm>
          <a:prstGeom prst="rect">
            <a:avLst/>
          </a:prstGeom>
          <a:noFill/>
          <a:ln>
            <a:noFill/>
          </a:ln>
        </p:spPr>
      </p:pic>
    </p:spTree>
    <p:extLst>
      <p:ext uri="{BB962C8B-B14F-4D97-AF65-F5344CB8AC3E}">
        <p14:creationId xmlns:p14="http://schemas.microsoft.com/office/powerpoint/2010/main" val="3127400956"/>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matchingName="38">
  <p:cSld name="38">
    <p:spTree>
      <p:nvGrpSpPr>
        <p:cNvPr id="1" name="Shape 201"/>
        <p:cNvGrpSpPr/>
        <p:nvPr/>
      </p:nvGrpSpPr>
      <p:grpSpPr>
        <a:xfrm>
          <a:off x="0" y="0"/>
          <a:ext cx="0" cy="0"/>
          <a:chOff x="0" y="0"/>
          <a:chExt cx="0" cy="0"/>
        </a:xfrm>
      </p:grpSpPr>
      <p:sp>
        <p:nvSpPr>
          <p:cNvPr id="202" name="Google Shape;202;p60"/>
          <p:cNvSpPr>
            <a:spLocks noGrp="1"/>
          </p:cNvSpPr>
          <p:nvPr>
            <p:ph type="pic" idx="2"/>
          </p:nvPr>
        </p:nvSpPr>
        <p:spPr>
          <a:xfrm>
            <a:off x="2188966" y="2589863"/>
            <a:ext cx="5107185" cy="5108862"/>
          </a:xfrm>
          <a:prstGeom prst="rect">
            <a:avLst/>
          </a:prstGeom>
          <a:solidFill>
            <a:srgbClr val="353535">
              <a:alpha val="11764"/>
            </a:srgbClr>
          </a:solidFill>
          <a:ln>
            <a:noFill/>
          </a:ln>
        </p:spPr>
      </p:sp>
      <p:sp>
        <p:nvSpPr>
          <p:cNvPr id="203" name="Google Shape;203;p60"/>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fld id="{00000000-1234-1234-1234-123412341234}" type="slidenum">
              <a:rPr lang="en-GB" sz="1600" b="0" i="0">
                <a:solidFill>
                  <a:schemeClr val="dk1"/>
                </a:solidFill>
                <a:latin typeface="Open Sans"/>
                <a:ea typeface="Open Sans"/>
                <a:cs typeface="Open Sans"/>
                <a:sym typeface="Open Sans"/>
              </a:rPr>
              <a:t>‹#›</a:t>
            </a:fld>
            <a:endParaRPr sz="1600" b="0" i="0">
              <a:solidFill>
                <a:schemeClr val="dk1"/>
              </a:solidFill>
              <a:latin typeface="Open Sans"/>
              <a:ea typeface="Open Sans"/>
              <a:cs typeface="Open Sans"/>
              <a:sym typeface="Open Sans"/>
            </a:endParaRPr>
          </a:p>
        </p:txBody>
      </p:sp>
      <p:cxnSp>
        <p:nvCxnSpPr>
          <p:cNvPr id="204" name="Google Shape;204;p60"/>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205" name="Google Shape;205;p60"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extLst>
      <p:ext uri="{BB962C8B-B14F-4D97-AF65-F5344CB8AC3E}">
        <p14:creationId xmlns:p14="http://schemas.microsoft.com/office/powerpoint/2010/main" val="2970245319"/>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matchingName="40">
  <p:cSld name="40">
    <p:spTree>
      <p:nvGrpSpPr>
        <p:cNvPr id="1" name="Shape 206"/>
        <p:cNvGrpSpPr/>
        <p:nvPr/>
      </p:nvGrpSpPr>
      <p:grpSpPr>
        <a:xfrm>
          <a:off x="0" y="0"/>
          <a:ext cx="0" cy="0"/>
          <a:chOff x="0" y="0"/>
          <a:chExt cx="0" cy="0"/>
        </a:xfrm>
      </p:grpSpPr>
      <p:sp>
        <p:nvSpPr>
          <p:cNvPr id="207" name="Google Shape;207;p61"/>
          <p:cNvSpPr>
            <a:spLocks noGrp="1"/>
          </p:cNvSpPr>
          <p:nvPr>
            <p:ph type="pic" idx="2"/>
          </p:nvPr>
        </p:nvSpPr>
        <p:spPr>
          <a:xfrm>
            <a:off x="702734" y="2263699"/>
            <a:ext cx="8156496" cy="5561868"/>
          </a:xfrm>
          <a:prstGeom prst="rect">
            <a:avLst/>
          </a:prstGeom>
          <a:solidFill>
            <a:srgbClr val="353535">
              <a:alpha val="11764"/>
            </a:srgbClr>
          </a:solidFill>
          <a:ln>
            <a:noFill/>
          </a:ln>
        </p:spPr>
      </p:sp>
      <p:sp>
        <p:nvSpPr>
          <p:cNvPr id="208" name="Google Shape;208;p61"/>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fld id="{00000000-1234-1234-1234-123412341234}" type="slidenum">
              <a:rPr lang="en-GB" sz="1600" b="0" i="0">
                <a:solidFill>
                  <a:schemeClr val="dk1"/>
                </a:solidFill>
                <a:latin typeface="Open Sans"/>
                <a:ea typeface="Open Sans"/>
                <a:cs typeface="Open Sans"/>
                <a:sym typeface="Open Sans"/>
              </a:rPr>
              <a:t>‹#›</a:t>
            </a:fld>
            <a:endParaRPr sz="1600" b="0" i="0">
              <a:solidFill>
                <a:schemeClr val="dk1"/>
              </a:solidFill>
              <a:latin typeface="Open Sans"/>
              <a:ea typeface="Open Sans"/>
              <a:cs typeface="Open Sans"/>
              <a:sym typeface="Open Sans"/>
            </a:endParaRPr>
          </a:p>
        </p:txBody>
      </p:sp>
      <p:cxnSp>
        <p:nvCxnSpPr>
          <p:cNvPr id="209" name="Google Shape;209;p61"/>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sp>
        <p:nvSpPr>
          <p:cNvPr id="210" name="Google Shape;210;p61"/>
          <p:cNvSpPr>
            <a:spLocks noGrp="1"/>
          </p:cNvSpPr>
          <p:nvPr>
            <p:ph type="pic" idx="3"/>
          </p:nvPr>
        </p:nvSpPr>
        <p:spPr>
          <a:xfrm>
            <a:off x="9411837" y="2263699"/>
            <a:ext cx="8156496" cy="5561868"/>
          </a:xfrm>
          <a:prstGeom prst="rect">
            <a:avLst/>
          </a:prstGeom>
          <a:solidFill>
            <a:srgbClr val="353535">
              <a:alpha val="11764"/>
            </a:srgbClr>
          </a:solidFill>
          <a:ln>
            <a:noFill/>
          </a:ln>
        </p:spPr>
      </p:sp>
      <p:pic>
        <p:nvPicPr>
          <p:cNvPr id="211" name="Google Shape;211;p61"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extLst>
      <p:ext uri="{BB962C8B-B14F-4D97-AF65-F5344CB8AC3E}">
        <p14:creationId xmlns:p14="http://schemas.microsoft.com/office/powerpoint/2010/main" val="2417859752"/>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matchingName="101">
  <p:cSld name="101">
    <p:spTree>
      <p:nvGrpSpPr>
        <p:cNvPr id="1" name="Shape 212"/>
        <p:cNvGrpSpPr/>
        <p:nvPr/>
      </p:nvGrpSpPr>
      <p:grpSpPr>
        <a:xfrm>
          <a:off x="0" y="0"/>
          <a:ext cx="0" cy="0"/>
          <a:chOff x="0" y="0"/>
          <a:chExt cx="0" cy="0"/>
        </a:xfrm>
      </p:grpSpPr>
      <p:sp>
        <p:nvSpPr>
          <p:cNvPr id="213" name="Google Shape;213;p62"/>
          <p:cNvSpPr>
            <a:spLocks noGrp="1"/>
          </p:cNvSpPr>
          <p:nvPr>
            <p:ph type="pic" idx="2"/>
          </p:nvPr>
        </p:nvSpPr>
        <p:spPr>
          <a:xfrm>
            <a:off x="0" y="0"/>
            <a:ext cx="5144294" cy="5144294"/>
          </a:xfrm>
          <a:prstGeom prst="rect">
            <a:avLst/>
          </a:prstGeom>
          <a:solidFill>
            <a:srgbClr val="353535">
              <a:alpha val="11764"/>
            </a:srgbClr>
          </a:solidFill>
          <a:ln>
            <a:noFill/>
          </a:ln>
        </p:spPr>
      </p:sp>
      <p:sp>
        <p:nvSpPr>
          <p:cNvPr id="214" name="Google Shape;214;p62"/>
          <p:cNvSpPr>
            <a:spLocks noGrp="1"/>
          </p:cNvSpPr>
          <p:nvPr>
            <p:ph type="pic" idx="3"/>
          </p:nvPr>
        </p:nvSpPr>
        <p:spPr>
          <a:xfrm>
            <a:off x="0" y="5144294"/>
            <a:ext cx="5144294" cy="5144294"/>
          </a:xfrm>
          <a:prstGeom prst="rect">
            <a:avLst/>
          </a:prstGeom>
          <a:solidFill>
            <a:srgbClr val="353535">
              <a:alpha val="11764"/>
            </a:srgbClr>
          </a:solidFill>
          <a:ln>
            <a:noFill/>
          </a:ln>
        </p:spPr>
      </p:sp>
      <p:sp>
        <p:nvSpPr>
          <p:cNvPr id="215" name="Google Shape;215;p62"/>
          <p:cNvSpPr>
            <a:spLocks noGrp="1"/>
          </p:cNvSpPr>
          <p:nvPr>
            <p:ph type="pic" idx="4"/>
          </p:nvPr>
        </p:nvSpPr>
        <p:spPr>
          <a:xfrm>
            <a:off x="5144294" y="0"/>
            <a:ext cx="5144294" cy="5144294"/>
          </a:xfrm>
          <a:prstGeom prst="rect">
            <a:avLst/>
          </a:prstGeom>
          <a:solidFill>
            <a:srgbClr val="353535">
              <a:alpha val="11764"/>
            </a:srgbClr>
          </a:solidFill>
          <a:ln>
            <a:noFill/>
          </a:ln>
        </p:spPr>
      </p:sp>
      <p:sp>
        <p:nvSpPr>
          <p:cNvPr id="216" name="Google Shape;216;p62"/>
          <p:cNvSpPr>
            <a:spLocks noGrp="1"/>
          </p:cNvSpPr>
          <p:nvPr>
            <p:ph type="pic" idx="5"/>
          </p:nvPr>
        </p:nvSpPr>
        <p:spPr>
          <a:xfrm>
            <a:off x="5144294" y="5144294"/>
            <a:ext cx="5144294" cy="5144294"/>
          </a:xfrm>
          <a:prstGeom prst="rect">
            <a:avLst/>
          </a:prstGeom>
          <a:solidFill>
            <a:srgbClr val="353535">
              <a:alpha val="11764"/>
            </a:srgbClr>
          </a:solidFill>
          <a:ln>
            <a:noFill/>
          </a:ln>
        </p:spPr>
      </p:sp>
      <p:sp>
        <p:nvSpPr>
          <p:cNvPr id="217" name="Google Shape;217;p62"/>
          <p:cNvSpPr>
            <a:spLocks noGrp="1"/>
          </p:cNvSpPr>
          <p:nvPr>
            <p:ph type="pic" idx="6"/>
          </p:nvPr>
        </p:nvSpPr>
        <p:spPr>
          <a:xfrm>
            <a:off x="10288588" y="0"/>
            <a:ext cx="7999412" cy="5144294"/>
          </a:xfrm>
          <a:prstGeom prst="rect">
            <a:avLst/>
          </a:prstGeom>
          <a:solidFill>
            <a:srgbClr val="353535">
              <a:alpha val="11764"/>
            </a:srgbClr>
          </a:solidFill>
          <a:ln>
            <a:noFill/>
          </a:ln>
        </p:spPr>
      </p:sp>
      <p:sp>
        <p:nvSpPr>
          <p:cNvPr id="218" name="Google Shape;218;p62"/>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fld id="{00000000-1234-1234-1234-123412341234}" type="slidenum">
              <a:rPr lang="en-GB" sz="1600" b="0" i="0">
                <a:solidFill>
                  <a:schemeClr val="dk1"/>
                </a:solidFill>
                <a:latin typeface="Open Sans"/>
                <a:ea typeface="Open Sans"/>
                <a:cs typeface="Open Sans"/>
                <a:sym typeface="Open Sans"/>
              </a:rPr>
              <a:t>‹#›</a:t>
            </a:fld>
            <a:endParaRPr sz="1600" b="0" i="0">
              <a:solidFill>
                <a:schemeClr val="dk1"/>
              </a:solidFill>
              <a:latin typeface="Open Sans"/>
              <a:ea typeface="Open Sans"/>
              <a:cs typeface="Open Sans"/>
              <a:sym typeface="Open Sans"/>
            </a:endParaRPr>
          </a:p>
        </p:txBody>
      </p:sp>
      <p:cxnSp>
        <p:nvCxnSpPr>
          <p:cNvPr id="219" name="Google Shape;219;p62"/>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spTree>
    <p:extLst>
      <p:ext uri="{BB962C8B-B14F-4D97-AF65-F5344CB8AC3E}">
        <p14:creationId xmlns:p14="http://schemas.microsoft.com/office/powerpoint/2010/main" val="220275050"/>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matchingName="Textslide">
  <p:cSld name="Textslide">
    <p:spTree>
      <p:nvGrpSpPr>
        <p:cNvPr id="1" name="Shape 220"/>
        <p:cNvGrpSpPr/>
        <p:nvPr/>
      </p:nvGrpSpPr>
      <p:grpSpPr>
        <a:xfrm>
          <a:off x="0" y="0"/>
          <a:ext cx="0" cy="0"/>
          <a:chOff x="0" y="0"/>
          <a:chExt cx="0" cy="0"/>
        </a:xfrm>
      </p:grpSpPr>
      <p:sp>
        <p:nvSpPr>
          <p:cNvPr id="221" name="Google Shape;221;p63"/>
          <p:cNvSpPr/>
          <p:nvPr/>
        </p:nvSpPr>
        <p:spPr>
          <a:xfrm>
            <a:off x="360000" y="360056"/>
            <a:ext cx="17568000" cy="8583725"/>
          </a:xfrm>
          <a:prstGeom prst="rect">
            <a:avLst/>
          </a:prstGeom>
          <a:solidFill>
            <a:schemeClr val="lt2">
              <a:alpha val="49411"/>
            </a:schemeClr>
          </a:solidFill>
          <a:ln>
            <a:noFill/>
          </a:ln>
        </p:spPr>
        <p:txBody>
          <a:bodyPr spcFirstLastPara="1" wrap="square" lIns="137125" tIns="68550" rIns="137125" bIns="68550" anchor="ctr" anchorCtr="0">
            <a:noAutofit/>
          </a:bodyPr>
          <a:lstStyle/>
          <a:p>
            <a:pPr marL="0" marR="0" lvl="0" indent="0" algn="ctr" rtl="0">
              <a:spcBef>
                <a:spcPts val="0"/>
              </a:spcBef>
              <a:spcAft>
                <a:spcPts val="0"/>
              </a:spcAft>
              <a:buClr>
                <a:schemeClr val="dk1"/>
              </a:buClr>
              <a:buSzPts val="3600"/>
              <a:buFont typeface="Calibri"/>
              <a:buNone/>
            </a:pPr>
            <a:endParaRPr sz="3600" b="0" i="0" u="none" strike="noStrike" cap="none">
              <a:solidFill>
                <a:schemeClr val="lt1"/>
              </a:solidFill>
              <a:latin typeface="Calibri"/>
              <a:ea typeface="Calibri"/>
              <a:cs typeface="Calibri"/>
              <a:sym typeface="Calibri"/>
            </a:endParaRPr>
          </a:p>
        </p:txBody>
      </p:sp>
      <p:sp>
        <p:nvSpPr>
          <p:cNvPr id="222" name="Google Shape;222;p63"/>
          <p:cNvSpPr txBox="1">
            <a:spLocks noGrp="1"/>
          </p:cNvSpPr>
          <p:nvPr>
            <p:ph type="title"/>
          </p:nvPr>
        </p:nvSpPr>
        <p:spPr>
          <a:xfrm>
            <a:off x="914400" y="664781"/>
            <a:ext cx="16459200" cy="1714765"/>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rgbClr val="009999"/>
              </a:buClr>
              <a:buSzPts val="4800"/>
              <a:buFont typeface="Roboto"/>
              <a:buNone/>
              <a:defRPr sz="7200" b="1" i="0" u="none" strike="noStrike" cap="none">
                <a:solidFill>
                  <a:schemeClr val="dk1"/>
                </a:solidFill>
                <a:latin typeface="Roboto"/>
                <a:ea typeface="Roboto"/>
                <a:cs typeface="Roboto"/>
                <a:sym typeface="Roboto"/>
              </a:defRPr>
            </a:lvl1pPr>
            <a:lvl2pPr lvl="1">
              <a:spcBef>
                <a:spcPts val="0"/>
              </a:spcBef>
              <a:spcAft>
                <a:spcPts val="0"/>
              </a:spcAft>
              <a:buSzPts val="1400"/>
              <a:buFont typeface="Arial"/>
              <a:buNone/>
              <a:defRPr sz="1800"/>
            </a:lvl2pPr>
            <a:lvl3pPr lvl="2">
              <a:spcBef>
                <a:spcPts val="0"/>
              </a:spcBef>
              <a:spcAft>
                <a:spcPts val="0"/>
              </a:spcAft>
              <a:buSzPts val="1400"/>
              <a:buFont typeface="Arial"/>
              <a:buNone/>
              <a:defRPr sz="1800"/>
            </a:lvl3pPr>
            <a:lvl4pPr lvl="3">
              <a:spcBef>
                <a:spcPts val="0"/>
              </a:spcBef>
              <a:spcAft>
                <a:spcPts val="0"/>
              </a:spcAft>
              <a:buSzPts val="1400"/>
              <a:buFont typeface="Arial"/>
              <a:buNone/>
              <a:defRPr sz="1800"/>
            </a:lvl4pPr>
            <a:lvl5pPr lvl="4">
              <a:spcBef>
                <a:spcPts val="0"/>
              </a:spcBef>
              <a:spcAft>
                <a:spcPts val="0"/>
              </a:spcAft>
              <a:buSzPts val="1400"/>
              <a:buFont typeface="Arial"/>
              <a:buNone/>
              <a:defRPr sz="1800"/>
            </a:lvl5pPr>
            <a:lvl6pPr lvl="5">
              <a:spcBef>
                <a:spcPts val="0"/>
              </a:spcBef>
              <a:spcAft>
                <a:spcPts val="0"/>
              </a:spcAft>
              <a:buSzPts val="1400"/>
              <a:buFont typeface="Arial"/>
              <a:buNone/>
              <a:defRPr sz="1800"/>
            </a:lvl6pPr>
            <a:lvl7pPr lvl="6">
              <a:spcBef>
                <a:spcPts val="0"/>
              </a:spcBef>
              <a:spcAft>
                <a:spcPts val="0"/>
              </a:spcAft>
              <a:buSzPts val="1400"/>
              <a:buFont typeface="Arial"/>
              <a:buNone/>
              <a:defRPr sz="1800"/>
            </a:lvl7pPr>
            <a:lvl8pPr lvl="7">
              <a:spcBef>
                <a:spcPts val="0"/>
              </a:spcBef>
              <a:spcAft>
                <a:spcPts val="0"/>
              </a:spcAft>
              <a:buSzPts val="1400"/>
              <a:buFont typeface="Arial"/>
              <a:buNone/>
              <a:defRPr sz="1800"/>
            </a:lvl8pPr>
            <a:lvl9pPr lvl="8">
              <a:spcBef>
                <a:spcPts val="0"/>
              </a:spcBef>
              <a:spcAft>
                <a:spcPts val="0"/>
              </a:spcAft>
              <a:buSzPts val="1400"/>
              <a:buFont typeface="Arial"/>
              <a:buNone/>
              <a:defRPr sz="1800"/>
            </a:lvl9pPr>
          </a:lstStyle>
          <a:p>
            <a:endParaRPr/>
          </a:p>
        </p:txBody>
      </p:sp>
      <p:sp>
        <p:nvSpPr>
          <p:cNvPr id="223" name="Google Shape;223;p63"/>
          <p:cNvSpPr txBox="1">
            <a:spLocks noGrp="1"/>
          </p:cNvSpPr>
          <p:nvPr>
            <p:ph type="subTitle" idx="1"/>
          </p:nvPr>
        </p:nvSpPr>
        <p:spPr>
          <a:xfrm>
            <a:off x="935389" y="2512662"/>
            <a:ext cx="16438211" cy="5886187"/>
          </a:xfrm>
          <a:prstGeom prst="rect">
            <a:avLst/>
          </a:prstGeom>
          <a:noFill/>
          <a:ln>
            <a:noFill/>
          </a:ln>
        </p:spPr>
        <p:txBody>
          <a:bodyPr spcFirstLastPara="1" wrap="square" lIns="91425" tIns="45700" rIns="91425" bIns="45700" anchor="t" anchorCtr="0">
            <a:normAutofit/>
          </a:bodyPr>
          <a:lstStyle>
            <a:lvl1pPr marR="0" lvl="0" algn="l" rtl="0">
              <a:lnSpc>
                <a:spcPct val="90000"/>
              </a:lnSpc>
              <a:spcBef>
                <a:spcPts val="1500"/>
              </a:spcBef>
              <a:spcAft>
                <a:spcPts val="0"/>
              </a:spcAft>
              <a:buClr>
                <a:schemeClr val="dk1"/>
              </a:buClr>
              <a:buSzPts val="3200"/>
              <a:buFont typeface="Arial"/>
              <a:buNone/>
              <a:defRPr sz="4800" b="0" i="0" u="none" strike="noStrike" cap="none">
                <a:solidFill>
                  <a:schemeClr val="dk1"/>
                </a:solidFill>
                <a:latin typeface="Roboto"/>
                <a:ea typeface="Roboto"/>
                <a:cs typeface="Roboto"/>
                <a:sym typeface="Roboto"/>
              </a:defRPr>
            </a:lvl1pPr>
            <a:lvl2pPr marR="0" lvl="1" algn="ctr" rtl="0">
              <a:lnSpc>
                <a:spcPct val="90000"/>
              </a:lnSpc>
              <a:spcBef>
                <a:spcPts val="750"/>
              </a:spcBef>
              <a:spcAft>
                <a:spcPts val="0"/>
              </a:spcAft>
              <a:buClr>
                <a:srgbClr val="888888"/>
              </a:buClr>
              <a:buSzPts val="2400"/>
              <a:buFont typeface="Arial"/>
              <a:buNone/>
              <a:defRPr sz="3600" b="0" i="0" u="none" strike="noStrike" cap="none">
                <a:solidFill>
                  <a:srgbClr val="888888"/>
                </a:solidFill>
                <a:latin typeface="Calibri"/>
                <a:ea typeface="Calibri"/>
                <a:cs typeface="Calibri"/>
                <a:sym typeface="Calibri"/>
              </a:defRPr>
            </a:lvl2pPr>
            <a:lvl3pPr marR="0" lvl="2" algn="ctr" rtl="0">
              <a:lnSpc>
                <a:spcPct val="90000"/>
              </a:lnSpc>
              <a:spcBef>
                <a:spcPts val="750"/>
              </a:spcBef>
              <a:spcAft>
                <a:spcPts val="0"/>
              </a:spcAft>
              <a:buClr>
                <a:srgbClr val="888888"/>
              </a:buClr>
              <a:buSzPts val="2000"/>
              <a:buFont typeface="Arial"/>
              <a:buNone/>
              <a:defRPr sz="3000" b="0" i="0" u="none" strike="noStrike" cap="none">
                <a:solidFill>
                  <a:srgbClr val="888888"/>
                </a:solidFill>
                <a:latin typeface="Calibri"/>
                <a:ea typeface="Calibri"/>
                <a:cs typeface="Calibri"/>
                <a:sym typeface="Calibri"/>
              </a:defRPr>
            </a:lvl3pPr>
            <a:lvl4pPr marR="0" lvl="3" algn="ctr" rtl="0">
              <a:lnSpc>
                <a:spcPct val="90000"/>
              </a:lnSpc>
              <a:spcBef>
                <a:spcPts val="750"/>
              </a:spcBef>
              <a:spcAft>
                <a:spcPts val="0"/>
              </a:spcAft>
              <a:buClr>
                <a:srgbClr val="888888"/>
              </a:buClr>
              <a:buSzPts val="1800"/>
              <a:buFont typeface="Arial"/>
              <a:buNone/>
              <a:defRPr sz="2700" b="0" i="0" u="none" strike="noStrike" cap="none">
                <a:solidFill>
                  <a:srgbClr val="888888"/>
                </a:solidFill>
                <a:latin typeface="Calibri"/>
                <a:ea typeface="Calibri"/>
                <a:cs typeface="Calibri"/>
                <a:sym typeface="Calibri"/>
              </a:defRPr>
            </a:lvl4pPr>
            <a:lvl5pPr marR="0" lvl="4" algn="ctr" rtl="0">
              <a:lnSpc>
                <a:spcPct val="90000"/>
              </a:lnSpc>
              <a:spcBef>
                <a:spcPts val="750"/>
              </a:spcBef>
              <a:spcAft>
                <a:spcPts val="0"/>
              </a:spcAft>
              <a:buClr>
                <a:srgbClr val="888888"/>
              </a:buClr>
              <a:buSzPts val="1800"/>
              <a:buFont typeface="Arial"/>
              <a:buNone/>
              <a:defRPr sz="2700" b="0" i="0" u="none" strike="noStrike" cap="none">
                <a:solidFill>
                  <a:srgbClr val="888888"/>
                </a:solidFill>
                <a:latin typeface="Calibri"/>
                <a:ea typeface="Calibri"/>
                <a:cs typeface="Calibri"/>
                <a:sym typeface="Calibri"/>
              </a:defRPr>
            </a:lvl5pPr>
            <a:lvl6pPr marR="0" lvl="5" algn="ctr" rtl="0">
              <a:lnSpc>
                <a:spcPct val="90000"/>
              </a:lnSpc>
              <a:spcBef>
                <a:spcPts val="750"/>
              </a:spcBef>
              <a:spcAft>
                <a:spcPts val="0"/>
              </a:spcAft>
              <a:buClr>
                <a:srgbClr val="888888"/>
              </a:buClr>
              <a:buSzPts val="1800"/>
              <a:buFont typeface="Arial"/>
              <a:buNone/>
              <a:defRPr sz="2700" b="0" i="0" u="none" strike="noStrike" cap="none">
                <a:solidFill>
                  <a:srgbClr val="888888"/>
                </a:solidFill>
                <a:latin typeface="Calibri"/>
                <a:ea typeface="Calibri"/>
                <a:cs typeface="Calibri"/>
                <a:sym typeface="Calibri"/>
              </a:defRPr>
            </a:lvl6pPr>
            <a:lvl7pPr marR="0" lvl="6" algn="ctr" rtl="0">
              <a:lnSpc>
                <a:spcPct val="90000"/>
              </a:lnSpc>
              <a:spcBef>
                <a:spcPts val="750"/>
              </a:spcBef>
              <a:spcAft>
                <a:spcPts val="0"/>
              </a:spcAft>
              <a:buClr>
                <a:srgbClr val="888888"/>
              </a:buClr>
              <a:buSzPts val="1800"/>
              <a:buFont typeface="Arial"/>
              <a:buNone/>
              <a:defRPr sz="2700" b="0" i="0" u="none" strike="noStrike" cap="none">
                <a:solidFill>
                  <a:srgbClr val="888888"/>
                </a:solidFill>
                <a:latin typeface="Calibri"/>
                <a:ea typeface="Calibri"/>
                <a:cs typeface="Calibri"/>
                <a:sym typeface="Calibri"/>
              </a:defRPr>
            </a:lvl7pPr>
            <a:lvl8pPr marR="0" lvl="7" algn="ctr" rtl="0">
              <a:lnSpc>
                <a:spcPct val="90000"/>
              </a:lnSpc>
              <a:spcBef>
                <a:spcPts val="750"/>
              </a:spcBef>
              <a:spcAft>
                <a:spcPts val="0"/>
              </a:spcAft>
              <a:buClr>
                <a:srgbClr val="888888"/>
              </a:buClr>
              <a:buSzPts val="1800"/>
              <a:buFont typeface="Arial"/>
              <a:buNone/>
              <a:defRPr sz="2700" b="0" i="0" u="none" strike="noStrike" cap="none">
                <a:solidFill>
                  <a:srgbClr val="888888"/>
                </a:solidFill>
                <a:latin typeface="Calibri"/>
                <a:ea typeface="Calibri"/>
                <a:cs typeface="Calibri"/>
                <a:sym typeface="Calibri"/>
              </a:defRPr>
            </a:lvl8pPr>
            <a:lvl9pPr marR="0" lvl="8" algn="ctr" rtl="0">
              <a:lnSpc>
                <a:spcPct val="90000"/>
              </a:lnSpc>
              <a:spcBef>
                <a:spcPts val="750"/>
              </a:spcBef>
              <a:spcAft>
                <a:spcPts val="0"/>
              </a:spcAft>
              <a:buClr>
                <a:srgbClr val="888888"/>
              </a:buClr>
              <a:buSzPts val="1800"/>
              <a:buFont typeface="Arial"/>
              <a:buNone/>
              <a:defRPr sz="2700" b="0" i="0" u="none" strike="noStrike" cap="none">
                <a:solidFill>
                  <a:srgbClr val="888888"/>
                </a:solidFill>
                <a:latin typeface="Calibri"/>
                <a:ea typeface="Calibri"/>
                <a:cs typeface="Calibri"/>
                <a:sym typeface="Calibri"/>
              </a:defRPr>
            </a:lvl9pPr>
          </a:lstStyle>
          <a:p>
            <a:endParaRPr/>
          </a:p>
        </p:txBody>
      </p:sp>
    </p:spTree>
    <p:extLst>
      <p:ext uri="{BB962C8B-B14F-4D97-AF65-F5344CB8AC3E}">
        <p14:creationId xmlns:p14="http://schemas.microsoft.com/office/powerpoint/2010/main" val="3236968370"/>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matchingName="1_Textslide">
  <p:cSld name="1_Textslide">
    <p:spTree>
      <p:nvGrpSpPr>
        <p:cNvPr id="1" name="Shape 224"/>
        <p:cNvGrpSpPr/>
        <p:nvPr/>
      </p:nvGrpSpPr>
      <p:grpSpPr>
        <a:xfrm>
          <a:off x="0" y="0"/>
          <a:ext cx="0" cy="0"/>
          <a:chOff x="0" y="0"/>
          <a:chExt cx="0" cy="0"/>
        </a:xfrm>
      </p:grpSpPr>
      <p:sp>
        <p:nvSpPr>
          <p:cNvPr id="225" name="Google Shape;225;p64"/>
          <p:cNvSpPr/>
          <p:nvPr/>
        </p:nvSpPr>
        <p:spPr>
          <a:xfrm>
            <a:off x="360000" y="360056"/>
            <a:ext cx="17568000" cy="8583725"/>
          </a:xfrm>
          <a:prstGeom prst="rect">
            <a:avLst/>
          </a:prstGeom>
          <a:solidFill>
            <a:schemeClr val="lt2">
              <a:alpha val="49803"/>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3600">
              <a:solidFill>
                <a:schemeClr val="lt1"/>
              </a:solidFill>
              <a:latin typeface="Calibri"/>
              <a:ea typeface="Calibri"/>
              <a:cs typeface="Calibri"/>
              <a:sym typeface="Calibri"/>
            </a:endParaRPr>
          </a:p>
        </p:txBody>
      </p:sp>
      <p:sp>
        <p:nvSpPr>
          <p:cNvPr id="226" name="Google Shape;226;p64"/>
          <p:cNvSpPr txBox="1">
            <a:spLocks noGrp="1"/>
          </p:cNvSpPr>
          <p:nvPr>
            <p:ph type="title"/>
          </p:nvPr>
        </p:nvSpPr>
        <p:spPr>
          <a:xfrm>
            <a:off x="914400" y="664781"/>
            <a:ext cx="16459200" cy="1714765"/>
          </a:xfrm>
          <a:prstGeom prst="rect">
            <a:avLst/>
          </a:prstGeom>
          <a:noFill/>
          <a:ln>
            <a:noFill/>
          </a:ln>
        </p:spPr>
        <p:txBody>
          <a:bodyPr spcFirstLastPara="1" wrap="square" lIns="91425" tIns="45700" rIns="91425" bIns="45700" anchor="t" anchorCtr="0">
            <a:noAutofit/>
          </a:bodyPr>
          <a:lstStyle>
            <a:lvl1pPr marR="0" lvl="0" algn="l" rtl="0">
              <a:lnSpc>
                <a:spcPct val="90000"/>
              </a:lnSpc>
              <a:spcBef>
                <a:spcPts val="0"/>
              </a:spcBef>
              <a:spcAft>
                <a:spcPts val="0"/>
              </a:spcAft>
              <a:buClr>
                <a:schemeClr val="dk1"/>
              </a:buClr>
              <a:buSzPts val="7200"/>
              <a:buFont typeface="Roboto"/>
              <a:buNone/>
              <a:defRPr sz="7200" b="1" i="0" u="none" strike="noStrike" cap="none">
                <a:solidFill>
                  <a:schemeClr val="dk1"/>
                </a:solidFill>
                <a:latin typeface="Roboto"/>
                <a:ea typeface="Roboto"/>
                <a:cs typeface="Roboto"/>
                <a:sym typeface="Roboto"/>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227" name="Google Shape;227;p64"/>
          <p:cNvSpPr txBox="1">
            <a:spLocks noGrp="1"/>
          </p:cNvSpPr>
          <p:nvPr>
            <p:ph type="subTitle" idx="1"/>
          </p:nvPr>
        </p:nvSpPr>
        <p:spPr>
          <a:xfrm>
            <a:off x="935389" y="2512662"/>
            <a:ext cx="16438211" cy="5886187"/>
          </a:xfrm>
          <a:prstGeom prst="rect">
            <a:avLst/>
          </a:prstGeom>
          <a:noFill/>
          <a:ln>
            <a:noFill/>
          </a:ln>
        </p:spPr>
        <p:txBody>
          <a:bodyPr spcFirstLastPara="1" wrap="square" lIns="91425" tIns="45700" rIns="91425" bIns="45700" anchor="t" anchorCtr="0">
            <a:noAutofit/>
          </a:bodyPr>
          <a:lstStyle>
            <a:lvl1pPr marR="0" lvl="0" algn="l" rtl="0">
              <a:lnSpc>
                <a:spcPct val="90000"/>
              </a:lnSpc>
              <a:spcBef>
                <a:spcPts val="1500"/>
              </a:spcBef>
              <a:spcAft>
                <a:spcPts val="0"/>
              </a:spcAft>
              <a:buClr>
                <a:schemeClr val="dk1"/>
              </a:buClr>
              <a:buSzPts val="4800"/>
              <a:buFont typeface="Arial"/>
              <a:buNone/>
              <a:defRPr sz="4800" b="0" i="0" u="none" strike="noStrike" cap="none">
                <a:solidFill>
                  <a:schemeClr val="dk1"/>
                </a:solidFill>
                <a:latin typeface="Roboto"/>
                <a:ea typeface="Roboto"/>
                <a:cs typeface="Roboto"/>
                <a:sym typeface="Roboto"/>
              </a:defRPr>
            </a:lvl1pPr>
            <a:lvl2pPr marR="0" lvl="1" algn="ctr" rtl="0">
              <a:lnSpc>
                <a:spcPct val="90000"/>
              </a:lnSpc>
              <a:spcBef>
                <a:spcPts val="750"/>
              </a:spcBef>
              <a:spcAft>
                <a:spcPts val="0"/>
              </a:spcAft>
              <a:buClr>
                <a:srgbClr val="888888"/>
              </a:buClr>
              <a:buSzPts val="3600"/>
              <a:buFont typeface="Arial"/>
              <a:buNone/>
              <a:defRPr sz="3600" b="0" i="0" u="none" strike="noStrike" cap="none">
                <a:solidFill>
                  <a:srgbClr val="888888"/>
                </a:solidFill>
                <a:latin typeface="Calibri"/>
                <a:ea typeface="Calibri"/>
                <a:cs typeface="Calibri"/>
                <a:sym typeface="Calibri"/>
              </a:defRPr>
            </a:lvl2pPr>
            <a:lvl3pPr marR="0" lvl="2" algn="ctr" rtl="0">
              <a:lnSpc>
                <a:spcPct val="90000"/>
              </a:lnSpc>
              <a:spcBef>
                <a:spcPts val="750"/>
              </a:spcBef>
              <a:spcAft>
                <a:spcPts val="0"/>
              </a:spcAft>
              <a:buClr>
                <a:srgbClr val="888888"/>
              </a:buClr>
              <a:buSzPts val="3000"/>
              <a:buFont typeface="Arial"/>
              <a:buNone/>
              <a:defRPr sz="3000" b="0" i="0" u="none" strike="noStrike" cap="none">
                <a:solidFill>
                  <a:srgbClr val="888888"/>
                </a:solidFill>
                <a:latin typeface="Calibri"/>
                <a:ea typeface="Calibri"/>
                <a:cs typeface="Calibri"/>
                <a:sym typeface="Calibri"/>
              </a:defRPr>
            </a:lvl3pPr>
            <a:lvl4pPr marR="0" lvl="3" algn="ctr" rtl="0">
              <a:lnSpc>
                <a:spcPct val="90000"/>
              </a:lnSpc>
              <a:spcBef>
                <a:spcPts val="750"/>
              </a:spcBef>
              <a:spcAft>
                <a:spcPts val="0"/>
              </a:spcAft>
              <a:buClr>
                <a:srgbClr val="888888"/>
              </a:buClr>
              <a:buSzPts val="2700"/>
              <a:buFont typeface="Arial"/>
              <a:buNone/>
              <a:defRPr sz="2700" b="0" i="0" u="none" strike="noStrike" cap="none">
                <a:solidFill>
                  <a:srgbClr val="888888"/>
                </a:solidFill>
                <a:latin typeface="Calibri"/>
                <a:ea typeface="Calibri"/>
                <a:cs typeface="Calibri"/>
                <a:sym typeface="Calibri"/>
              </a:defRPr>
            </a:lvl4pPr>
            <a:lvl5pPr marR="0" lvl="4" algn="ctr" rtl="0">
              <a:lnSpc>
                <a:spcPct val="90000"/>
              </a:lnSpc>
              <a:spcBef>
                <a:spcPts val="750"/>
              </a:spcBef>
              <a:spcAft>
                <a:spcPts val="0"/>
              </a:spcAft>
              <a:buClr>
                <a:srgbClr val="888888"/>
              </a:buClr>
              <a:buSzPts val="2700"/>
              <a:buFont typeface="Arial"/>
              <a:buNone/>
              <a:defRPr sz="2700" b="0" i="0" u="none" strike="noStrike" cap="none">
                <a:solidFill>
                  <a:srgbClr val="888888"/>
                </a:solidFill>
                <a:latin typeface="Calibri"/>
                <a:ea typeface="Calibri"/>
                <a:cs typeface="Calibri"/>
                <a:sym typeface="Calibri"/>
              </a:defRPr>
            </a:lvl5pPr>
            <a:lvl6pPr marR="0" lvl="5" algn="ctr" rtl="0">
              <a:lnSpc>
                <a:spcPct val="90000"/>
              </a:lnSpc>
              <a:spcBef>
                <a:spcPts val="750"/>
              </a:spcBef>
              <a:spcAft>
                <a:spcPts val="0"/>
              </a:spcAft>
              <a:buClr>
                <a:srgbClr val="888888"/>
              </a:buClr>
              <a:buSzPts val="2700"/>
              <a:buFont typeface="Arial"/>
              <a:buNone/>
              <a:defRPr sz="2700" b="0" i="0" u="none" strike="noStrike" cap="none">
                <a:solidFill>
                  <a:srgbClr val="888888"/>
                </a:solidFill>
                <a:latin typeface="Calibri"/>
                <a:ea typeface="Calibri"/>
                <a:cs typeface="Calibri"/>
                <a:sym typeface="Calibri"/>
              </a:defRPr>
            </a:lvl6pPr>
            <a:lvl7pPr marR="0" lvl="6" algn="ctr" rtl="0">
              <a:lnSpc>
                <a:spcPct val="90000"/>
              </a:lnSpc>
              <a:spcBef>
                <a:spcPts val="750"/>
              </a:spcBef>
              <a:spcAft>
                <a:spcPts val="0"/>
              </a:spcAft>
              <a:buClr>
                <a:srgbClr val="888888"/>
              </a:buClr>
              <a:buSzPts val="2700"/>
              <a:buFont typeface="Arial"/>
              <a:buNone/>
              <a:defRPr sz="2700" b="0" i="0" u="none" strike="noStrike" cap="none">
                <a:solidFill>
                  <a:srgbClr val="888888"/>
                </a:solidFill>
                <a:latin typeface="Calibri"/>
                <a:ea typeface="Calibri"/>
                <a:cs typeface="Calibri"/>
                <a:sym typeface="Calibri"/>
              </a:defRPr>
            </a:lvl7pPr>
            <a:lvl8pPr marR="0" lvl="7" algn="ctr" rtl="0">
              <a:lnSpc>
                <a:spcPct val="90000"/>
              </a:lnSpc>
              <a:spcBef>
                <a:spcPts val="750"/>
              </a:spcBef>
              <a:spcAft>
                <a:spcPts val="0"/>
              </a:spcAft>
              <a:buClr>
                <a:srgbClr val="888888"/>
              </a:buClr>
              <a:buSzPts val="2700"/>
              <a:buFont typeface="Arial"/>
              <a:buNone/>
              <a:defRPr sz="2700" b="0" i="0" u="none" strike="noStrike" cap="none">
                <a:solidFill>
                  <a:srgbClr val="888888"/>
                </a:solidFill>
                <a:latin typeface="Calibri"/>
                <a:ea typeface="Calibri"/>
                <a:cs typeface="Calibri"/>
                <a:sym typeface="Calibri"/>
              </a:defRPr>
            </a:lvl8pPr>
            <a:lvl9pPr marR="0" lvl="8" algn="ctr" rtl="0">
              <a:lnSpc>
                <a:spcPct val="90000"/>
              </a:lnSpc>
              <a:spcBef>
                <a:spcPts val="750"/>
              </a:spcBef>
              <a:spcAft>
                <a:spcPts val="0"/>
              </a:spcAft>
              <a:buClr>
                <a:srgbClr val="888888"/>
              </a:buClr>
              <a:buSzPts val="2700"/>
              <a:buFont typeface="Arial"/>
              <a:buNone/>
              <a:defRPr sz="2700" b="0" i="0" u="none" strike="noStrike" cap="none">
                <a:solidFill>
                  <a:srgbClr val="888888"/>
                </a:solidFill>
                <a:latin typeface="Calibri"/>
                <a:ea typeface="Calibri"/>
                <a:cs typeface="Calibri"/>
                <a:sym typeface="Calibri"/>
              </a:defRPr>
            </a:lvl9pPr>
          </a:lstStyle>
          <a:p>
            <a:endParaRPr/>
          </a:p>
        </p:txBody>
      </p:sp>
    </p:spTree>
    <p:extLst>
      <p:ext uri="{BB962C8B-B14F-4D97-AF65-F5344CB8AC3E}">
        <p14:creationId xmlns:p14="http://schemas.microsoft.com/office/powerpoint/2010/main" val="1512619981"/>
      </p:ext>
    </p:extLst>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014691551"/>
      </p:ext>
    </p:extLst>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preserve="1" userDrawn="1">
  <p:cSld name="1_Blank">
    <p:bg>
      <p:bgPr>
        <a:solidFill>
          <a:srgbClr val="011E4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02803183"/>
      </p:ext>
    </p:extLst>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preserve="1" userDrawn="1">
  <p:cSld name="04">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F78AF54-799E-FA4D-8805-CF18392EBDEE}"/>
              </a:ext>
            </a:extLst>
          </p:cNvPr>
          <p:cNvSpPr txBox="1"/>
          <p:nvPr userDrawn="1"/>
        </p:nvSpPr>
        <p:spPr>
          <a:xfrm>
            <a:off x="16859165" y="9198397"/>
            <a:ext cx="660401" cy="338682"/>
          </a:xfrm>
          <a:prstGeom prst="rect">
            <a:avLst/>
          </a:prstGeom>
          <a:noFill/>
        </p:spPr>
        <p:txBody>
          <a:bodyPr wrap="square" rtlCol="0">
            <a:spAutoFit/>
          </a:bodyPr>
          <a:lstStyle/>
          <a:p>
            <a:pPr algn="r"/>
            <a:fld id="{293ABEDF-2FD4-CE41-BE6E-C03412F0A819}" type="slidenum">
              <a:rPr lang="en-US" sz="1601"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1"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5" name="Straight Connector 4">
            <a:extLst>
              <a:ext uri="{FF2B5EF4-FFF2-40B4-BE49-F238E27FC236}">
                <a16:creationId xmlns:a16="http://schemas.microsoft.com/office/drawing/2014/main" id="{C0D5169F-3487-C34A-8648-00A55A947DCB}"/>
              </a:ext>
            </a:extLst>
          </p:cNvPr>
          <p:cNvCxnSpPr>
            <a:cxnSpLocks/>
          </p:cNvCxnSpPr>
          <p:nvPr userDrawn="1"/>
        </p:nvCxnSpPr>
        <p:spPr>
          <a:xfrm flipV="1">
            <a:off x="17568333" y="9352285"/>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7" name="Picture 6" descr="A picture containing drawing&#10;&#10;Description automatically generated">
            <a:extLst>
              <a:ext uri="{FF2B5EF4-FFF2-40B4-BE49-F238E27FC236}">
                <a16:creationId xmlns:a16="http://schemas.microsoft.com/office/drawing/2014/main" id="{98F6A8E8-A439-E242-A384-AA001F0C3ADB}"/>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5541413" y="0"/>
            <a:ext cx="2746587" cy="2683239"/>
          </a:xfrm>
          <a:prstGeom prst="rect">
            <a:avLst/>
          </a:prstGeom>
        </p:spPr>
      </p:pic>
      <p:pic>
        <p:nvPicPr>
          <p:cNvPr id="6" name="Picture 5">
            <a:extLst>
              <a:ext uri="{FF2B5EF4-FFF2-40B4-BE49-F238E27FC236}">
                <a16:creationId xmlns:a16="http://schemas.microsoft.com/office/drawing/2014/main" id="{8E4FCAD7-1161-3C42-8A66-D8777B2701CD}"/>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4444870" y="2"/>
            <a:ext cx="3843131" cy="1881626"/>
          </a:xfrm>
          <a:prstGeom prst="rect">
            <a:avLst/>
          </a:prstGeom>
        </p:spPr>
      </p:pic>
    </p:spTree>
    <p:extLst>
      <p:ext uri="{BB962C8B-B14F-4D97-AF65-F5344CB8AC3E}">
        <p14:creationId xmlns:p14="http://schemas.microsoft.com/office/powerpoint/2010/main" val="3634593912"/>
      </p:ext>
    </p:extLst>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preserve="1" userDrawn="1">
  <p:cSld name="03">
    <p:bg>
      <p:bgPr>
        <a:solidFill>
          <a:srgbClr val="011E41"/>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F78AF54-799E-FA4D-8805-CF18392EBDEE}"/>
              </a:ext>
            </a:extLst>
          </p:cNvPr>
          <p:cNvSpPr txBox="1"/>
          <p:nvPr userDrawn="1"/>
        </p:nvSpPr>
        <p:spPr>
          <a:xfrm>
            <a:off x="16859165" y="9198397"/>
            <a:ext cx="660401" cy="338682"/>
          </a:xfrm>
          <a:prstGeom prst="rect">
            <a:avLst/>
          </a:prstGeom>
          <a:noFill/>
        </p:spPr>
        <p:txBody>
          <a:bodyPr wrap="square" rtlCol="0">
            <a:spAutoFit/>
          </a:bodyPr>
          <a:lstStyle/>
          <a:p>
            <a:pPr algn="r"/>
            <a:fld id="{293ABEDF-2FD4-CE41-BE6E-C03412F0A819}" type="slidenum">
              <a:rPr lang="en-US" sz="1601" b="0" i="0" smtClean="0">
                <a:solidFill>
                  <a:schemeClr val="bg2"/>
                </a:solidFill>
                <a:latin typeface="Open Sans" panose="020B0606030504020204" pitchFamily="34" charset="0"/>
                <a:ea typeface="Open Sans" panose="020B0606030504020204" pitchFamily="34" charset="0"/>
                <a:cs typeface="Open Sans" panose="020B0606030504020204" pitchFamily="34" charset="0"/>
              </a:rPr>
              <a:pPr algn="r"/>
              <a:t>‹#›</a:t>
            </a:fld>
            <a:endParaRPr lang="en-US" sz="1601" b="0" i="0" dirty="0">
              <a:solidFill>
                <a:schemeClr val="bg2"/>
              </a:solidFill>
              <a:latin typeface="Open Sans" panose="020B0606030504020204" pitchFamily="34" charset="0"/>
              <a:ea typeface="Open Sans" panose="020B0606030504020204" pitchFamily="34" charset="0"/>
              <a:cs typeface="Open Sans" panose="020B0606030504020204" pitchFamily="34" charset="0"/>
            </a:endParaRPr>
          </a:p>
        </p:txBody>
      </p:sp>
      <p:cxnSp>
        <p:nvCxnSpPr>
          <p:cNvPr id="5" name="Straight Connector 4">
            <a:extLst>
              <a:ext uri="{FF2B5EF4-FFF2-40B4-BE49-F238E27FC236}">
                <a16:creationId xmlns:a16="http://schemas.microsoft.com/office/drawing/2014/main" id="{C0D5169F-3487-C34A-8648-00A55A947DCB}"/>
              </a:ext>
            </a:extLst>
          </p:cNvPr>
          <p:cNvCxnSpPr>
            <a:cxnSpLocks/>
          </p:cNvCxnSpPr>
          <p:nvPr userDrawn="1"/>
        </p:nvCxnSpPr>
        <p:spPr>
          <a:xfrm flipV="1">
            <a:off x="17568333" y="9352285"/>
            <a:ext cx="719667" cy="15389"/>
          </a:xfrm>
          <a:prstGeom prst="line">
            <a:avLst/>
          </a:prstGeom>
          <a:ln w="15875">
            <a:solidFill>
              <a:schemeClr val="bg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3553088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1">
    <p:spTree>
      <p:nvGrpSpPr>
        <p:cNvPr id="1" name=""/>
        <p:cNvGrpSpPr/>
        <p:nvPr/>
      </p:nvGrpSpPr>
      <p:grpSpPr>
        <a:xfrm>
          <a:off x="0" y="0"/>
          <a:ext cx="0" cy="0"/>
          <a:chOff x="0" y="0"/>
          <a:chExt cx="0" cy="0"/>
        </a:xfrm>
      </p:grpSpPr>
      <p:sp>
        <p:nvSpPr>
          <p:cNvPr id="3" name="Рисунок 2"/>
          <p:cNvSpPr>
            <a:spLocks noGrp="1"/>
          </p:cNvSpPr>
          <p:nvPr>
            <p:ph type="pic" sz="quarter" idx="10"/>
          </p:nvPr>
        </p:nvSpPr>
        <p:spPr>
          <a:xfrm>
            <a:off x="1935145" y="3120406"/>
            <a:ext cx="5715000" cy="5715000"/>
          </a:xfrm>
          <a:custGeom>
            <a:avLst/>
            <a:gdLst>
              <a:gd name="connsiteX0" fmla="*/ 2857500 w 5715000"/>
              <a:gd name="connsiteY0" fmla="*/ 1598631 h 5715000"/>
              <a:gd name="connsiteX1" fmla="*/ 4116369 w 5715000"/>
              <a:gd name="connsiteY1" fmla="*/ 2857500 h 5715000"/>
              <a:gd name="connsiteX2" fmla="*/ 2857500 w 5715000"/>
              <a:gd name="connsiteY2" fmla="*/ 4116369 h 5715000"/>
              <a:gd name="connsiteX3" fmla="*/ 1598631 w 5715000"/>
              <a:gd name="connsiteY3" fmla="*/ 2857500 h 5715000"/>
              <a:gd name="connsiteX4" fmla="*/ 2857500 w 5715000"/>
              <a:gd name="connsiteY4" fmla="*/ 1598631 h 5715000"/>
              <a:gd name="connsiteX5" fmla="*/ 2857500 w 5715000"/>
              <a:gd name="connsiteY5" fmla="*/ 1477944 h 5715000"/>
              <a:gd name="connsiteX6" fmla="*/ 1477944 w 5715000"/>
              <a:gd name="connsiteY6" fmla="*/ 2857500 h 5715000"/>
              <a:gd name="connsiteX7" fmla="*/ 2857500 w 5715000"/>
              <a:gd name="connsiteY7" fmla="*/ 4237056 h 5715000"/>
              <a:gd name="connsiteX8" fmla="*/ 4237056 w 5715000"/>
              <a:gd name="connsiteY8" fmla="*/ 2857500 h 5715000"/>
              <a:gd name="connsiteX9" fmla="*/ 2857500 w 5715000"/>
              <a:gd name="connsiteY9" fmla="*/ 1477944 h 5715000"/>
              <a:gd name="connsiteX10" fmla="*/ 2857500 w 5715000"/>
              <a:gd name="connsiteY10" fmla="*/ 0 h 5715000"/>
              <a:gd name="connsiteX11" fmla="*/ 5715000 w 5715000"/>
              <a:gd name="connsiteY11" fmla="*/ 2857500 h 5715000"/>
              <a:gd name="connsiteX12" fmla="*/ 2857500 w 5715000"/>
              <a:gd name="connsiteY12" fmla="*/ 5715000 h 5715000"/>
              <a:gd name="connsiteX13" fmla="*/ 0 w 5715000"/>
              <a:gd name="connsiteY13" fmla="*/ 2857500 h 5715000"/>
              <a:gd name="connsiteX14" fmla="*/ 2857500 w 5715000"/>
              <a:gd name="connsiteY14" fmla="*/ 0 h 5715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715000" h="5715000">
                <a:moveTo>
                  <a:pt x="2857500" y="1598631"/>
                </a:moveTo>
                <a:cubicBezTo>
                  <a:pt x="3552754" y="1598631"/>
                  <a:pt x="4116369" y="2162246"/>
                  <a:pt x="4116369" y="2857500"/>
                </a:cubicBezTo>
                <a:cubicBezTo>
                  <a:pt x="4116369" y="3552754"/>
                  <a:pt x="3552754" y="4116369"/>
                  <a:pt x="2857500" y="4116369"/>
                </a:cubicBezTo>
                <a:cubicBezTo>
                  <a:pt x="2162246" y="4116369"/>
                  <a:pt x="1598631" y="3552754"/>
                  <a:pt x="1598631" y="2857500"/>
                </a:cubicBezTo>
                <a:cubicBezTo>
                  <a:pt x="1598631" y="2162246"/>
                  <a:pt x="2162246" y="1598631"/>
                  <a:pt x="2857500" y="1598631"/>
                </a:cubicBezTo>
                <a:close/>
                <a:moveTo>
                  <a:pt x="2857500" y="1477944"/>
                </a:moveTo>
                <a:cubicBezTo>
                  <a:pt x="2095592" y="1477944"/>
                  <a:pt x="1477944" y="2095592"/>
                  <a:pt x="1477944" y="2857500"/>
                </a:cubicBezTo>
                <a:cubicBezTo>
                  <a:pt x="1477944" y="3619408"/>
                  <a:pt x="2095592" y="4237056"/>
                  <a:pt x="2857500" y="4237056"/>
                </a:cubicBezTo>
                <a:cubicBezTo>
                  <a:pt x="3619408" y="4237056"/>
                  <a:pt x="4237056" y="3619408"/>
                  <a:pt x="4237056" y="2857500"/>
                </a:cubicBezTo>
                <a:cubicBezTo>
                  <a:pt x="4237056" y="2095592"/>
                  <a:pt x="3619408" y="1477944"/>
                  <a:pt x="2857500" y="1477944"/>
                </a:cubicBezTo>
                <a:close/>
                <a:moveTo>
                  <a:pt x="2857500" y="0"/>
                </a:moveTo>
                <a:cubicBezTo>
                  <a:pt x="4435654" y="0"/>
                  <a:pt x="5715000" y="1279346"/>
                  <a:pt x="5715000" y="2857500"/>
                </a:cubicBezTo>
                <a:cubicBezTo>
                  <a:pt x="5715000" y="4435654"/>
                  <a:pt x="4435654" y="5715000"/>
                  <a:pt x="2857500" y="5715000"/>
                </a:cubicBezTo>
                <a:cubicBezTo>
                  <a:pt x="1279346" y="5715000"/>
                  <a:pt x="0" y="4435654"/>
                  <a:pt x="0" y="2857500"/>
                </a:cubicBezTo>
                <a:cubicBezTo>
                  <a:pt x="0" y="1279346"/>
                  <a:pt x="1279346" y="0"/>
                  <a:pt x="2857500" y="0"/>
                </a:cubicBez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solidFill>
                  <a:schemeClr val="tx1"/>
                </a:solidFill>
              </a:defRPr>
            </a:lvl1pPr>
          </a:lstStyle>
          <a:p>
            <a:pPr lvl="0"/>
            <a:endParaRPr lang="en-US"/>
          </a:p>
        </p:txBody>
      </p:sp>
      <p:sp>
        <p:nvSpPr>
          <p:cNvPr id="5" name="TextBox 4">
            <a:extLst>
              <a:ext uri="{FF2B5EF4-FFF2-40B4-BE49-F238E27FC236}">
                <a16:creationId xmlns:a16="http://schemas.microsoft.com/office/drawing/2014/main" id="{0A3DA177-AAA6-C747-A532-94EF5F523837}"/>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6" name="Straight Connector 5">
            <a:extLst>
              <a:ext uri="{FF2B5EF4-FFF2-40B4-BE49-F238E27FC236}">
                <a16:creationId xmlns:a16="http://schemas.microsoft.com/office/drawing/2014/main" id="{80DA256F-1B39-D84D-ADC2-E026A1B4146A}"/>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8" name="Picture 7">
            <a:extLst>
              <a:ext uri="{FF2B5EF4-FFF2-40B4-BE49-F238E27FC236}">
                <a16:creationId xmlns:a16="http://schemas.microsoft.com/office/drawing/2014/main" id="{2279F553-21CE-294B-AEC6-45ABDBAE9CBF}"/>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3843130" cy="1881626"/>
          </a:xfrm>
          <a:prstGeom prst="rect">
            <a:avLst/>
          </a:prstGeom>
        </p:spPr>
      </p:pic>
    </p:spTree>
    <p:extLst>
      <p:ext uri="{BB962C8B-B14F-4D97-AF65-F5344CB8AC3E}">
        <p14:creationId xmlns:p14="http://schemas.microsoft.com/office/powerpoint/2010/main" val="1056373443"/>
      </p:ext>
    </p:extLst>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preserve="1" userDrawn="1">
  <p:cSld name="05">
    <p:spTree>
      <p:nvGrpSpPr>
        <p:cNvPr id="1" name=""/>
        <p:cNvGrpSpPr/>
        <p:nvPr/>
      </p:nvGrpSpPr>
      <p:grpSpPr>
        <a:xfrm>
          <a:off x="0" y="0"/>
          <a:ext cx="0" cy="0"/>
          <a:chOff x="0" y="0"/>
          <a:chExt cx="0" cy="0"/>
        </a:xfrm>
      </p:grpSpPr>
      <p:sp>
        <p:nvSpPr>
          <p:cNvPr id="9" name="Picture Placeholder 2"/>
          <p:cNvSpPr>
            <a:spLocks noGrp="1"/>
          </p:cNvSpPr>
          <p:nvPr>
            <p:ph type="pic" sz="quarter" idx="10"/>
          </p:nvPr>
        </p:nvSpPr>
        <p:spPr>
          <a:xfrm>
            <a:off x="0" y="0"/>
            <a:ext cx="18288000" cy="1028858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Tree>
    <p:extLst>
      <p:ext uri="{BB962C8B-B14F-4D97-AF65-F5344CB8AC3E}">
        <p14:creationId xmlns:p14="http://schemas.microsoft.com/office/powerpoint/2010/main" val="1544752479"/>
      </p:ext>
    </p:extLst>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preserve="1" userDrawn="1">
  <p:cSld name="06">
    <p:spTree>
      <p:nvGrpSpPr>
        <p:cNvPr id="1" name=""/>
        <p:cNvGrpSpPr/>
        <p:nvPr/>
      </p:nvGrpSpPr>
      <p:grpSpPr>
        <a:xfrm>
          <a:off x="0" y="0"/>
          <a:ext cx="0" cy="0"/>
          <a:chOff x="0" y="0"/>
          <a:chExt cx="0" cy="0"/>
        </a:xfrm>
      </p:grpSpPr>
      <p:sp>
        <p:nvSpPr>
          <p:cNvPr id="9" name="Picture Placeholder 2"/>
          <p:cNvSpPr>
            <a:spLocks noGrp="1"/>
          </p:cNvSpPr>
          <p:nvPr>
            <p:ph type="pic" sz="quarter" idx="10"/>
          </p:nvPr>
        </p:nvSpPr>
        <p:spPr>
          <a:xfrm>
            <a:off x="0" y="0"/>
            <a:ext cx="18288000" cy="1028858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
        <p:nvSpPr>
          <p:cNvPr id="6" name="TextBox 5">
            <a:extLst>
              <a:ext uri="{FF2B5EF4-FFF2-40B4-BE49-F238E27FC236}">
                <a16:creationId xmlns:a16="http://schemas.microsoft.com/office/drawing/2014/main" id="{9C0A2101-61D7-AF4B-A441-726BB399FFA4}"/>
              </a:ext>
            </a:extLst>
          </p:cNvPr>
          <p:cNvSpPr txBox="1"/>
          <p:nvPr userDrawn="1"/>
        </p:nvSpPr>
        <p:spPr>
          <a:xfrm>
            <a:off x="16859165" y="9198397"/>
            <a:ext cx="660401" cy="338682"/>
          </a:xfrm>
          <a:prstGeom prst="rect">
            <a:avLst/>
          </a:prstGeom>
          <a:noFill/>
        </p:spPr>
        <p:txBody>
          <a:bodyPr wrap="square" rtlCol="0">
            <a:spAutoFit/>
          </a:bodyPr>
          <a:lstStyle/>
          <a:p>
            <a:pPr algn="r"/>
            <a:fld id="{293ABEDF-2FD4-CE41-BE6E-C03412F0A819}" type="slidenum">
              <a:rPr lang="en-US" sz="1601"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1"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7" name="Straight Connector 6">
            <a:extLst>
              <a:ext uri="{FF2B5EF4-FFF2-40B4-BE49-F238E27FC236}">
                <a16:creationId xmlns:a16="http://schemas.microsoft.com/office/drawing/2014/main" id="{0096F9BB-D834-7942-914A-12A6278D671D}"/>
              </a:ext>
            </a:extLst>
          </p:cNvPr>
          <p:cNvCxnSpPr>
            <a:cxnSpLocks/>
          </p:cNvCxnSpPr>
          <p:nvPr userDrawn="1"/>
        </p:nvCxnSpPr>
        <p:spPr>
          <a:xfrm flipV="1">
            <a:off x="17568333" y="9352285"/>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8" name="Picture 7" descr="A picture containing drawing&#10;&#10;Description automatically generated">
            <a:extLst>
              <a:ext uri="{FF2B5EF4-FFF2-40B4-BE49-F238E27FC236}">
                <a16:creationId xmlns:a16="http://schemas.microsoft.com/office/drawing/2014/main" id="{549EC8F4-17F2-E444-800B-3322C7DE1F2C}"/>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5541413" y="0"/>
            <a:ext cx="2746587" cy="2683239"/>
          </a:xfrm>
          <a:prstGeom prst="rect">
            <a:avLst/>
          </a:prstGeom>
        </p:spPr>
      </p:pic>
    </p:spTree>
    <p:extLst>
      <p:ext uri="{BB962C8B-B14F-4D97-AF65-F5344CB8AC3E}">
        <p14:creationId xmlns:p14="http://schemas.microsoft.com/office/powerpoint/2010/main" val="972736213"/>
      </p:ext>
    </p:extLst>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preserve="1" userDrawn="1">
  <p:cSld name="08">
    <p:spTree>
      <p:nvGrpSpPr>
        <p:cNvPr id="1" name=""/>
        <p:cNvGrpSpPr/>
        <p:nvPr/>
      </p:nvGrpSpPr>
      <p:grpSpPr>
        <a:xfrm>
          <a:off x="0" y="0"/>
          <a:ext cx="0" cy="0"/>
          <a:chOff x="0" y="0"/>
          <a:chExt cx="0" cy="0"/>
        </a:xfrm>
      </p:grpSpPr>
      <p:sp>
        <p:nvSpPr>
          <p:cNvPr id="9" name="Picture Placeholder 2"/>
          <p:cNvSpPr>
            <a:spLocks noGrp="1"/>
          </p:cNvSpPr>
          <p:nvPr>
            <p:ph type="pic" sz="quarter" idx="10"/>
          </p:nvPr>
        </p:nvSpPr>
        <p:spPr>
          <a:xfrm>
            <a:off x="0" y="0"/>
            <a:ext cx="18288000" cy="1028858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
        <p:nvSpPr>
          <p:cNvPr id="26" name="Rectangle 25">
            <a:extLst>
              <a:ext uri="{FF2B5EF4-FFF2-40B4-BE49-F238E27FC236}">
                <a16:creationId xmlns:a16="http://schemas.microsoft.com/office/drawing/2014/main" id="{A3AE113F-4104-7B4B-BCEC-32878E6D4279}"/>
              </a:ext>
            </a:extLst>
          </p:cNvPr>
          <p:cNvSpPr/>
          <p:nvPr userDrawn="1"/>
        </p:nvSpPr>
        <p:spPr>
          <a:xfrm rot="18900000">
            <a:off x="12735458" y="7087332"/>
            <a:ext cx="8322977" cy="4113339"/>
          </a:xfrm>
          <a:prstGeom prst="rect">
            <a:avLst/>
          </a:prstGeom>
          <a:solidFill>
            <a:schemeClr val="bg2">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800"/>
          </a:p>
        </p:txBody>
      </p:sp>
      <p:sp>
        <p:nvSpPr>
          <p:cNvPr id="27" name="Rectangle 26">
            <a:extLst>
              <a:ext uri="{FF2B5EF4-FFF2-40B4-BE49-F238E27FC236}">
                <a16:creationId xmlns:a16="http://schemas.microsoft.com/office/drawing/2014/main" id="{A7C7D1C5-83E5-D540-89AF-855CAB1074D5}"/>
              </a:ext>
            </a:extLst>
          </p:cNvPr>
          <p:cNvSpPr/>
          <p:nvPr userDrawn="1"/>
        </p:nvSpPr>
        <p:spPr>
          <a:xfrm rot="18900000">
            <a:off x="-2493620" y="-545547"/>
            <a:ext cx="7580100" cy="3625589"/>
          </a:xfrm>
          <a:prstGeom prst="rect">
            <a:avLst/>
          </a:prstGeom>
          <a:solidFill>
            <a:schemeClr val="bg2">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800"/>
          </a:p>
        </p:txBody>
      </p:sp>
      <p:pic>
        <p:nvPicPr>
          <p:cNvPr id="28" name="Picture 27" descr="A picture containing drawing&#10;&#10;Description automatically generated">
            <a:extLst>
              <a:ext uri="{FF2B5EF4-FFF2-40B4-BE49-F238E27FC236}">
                <a16:creationId xmlns:a16="http://schemas.microsoft.com/office/drawing/2014/main" id="{D007D238-3D96-9F43-BDAC-9FA1123FA723}"/>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2746587" cy="2683239"/>
          </a:xfrm>
          <a:prstGeom prst="rect">
            <a:avLst/>
          </a:prstGeom>
        </p:spPr>
      </p:pic>
      <p:sp>
        <p:nvSpPr>
          <p:cNvPr id="29" name="Title 4">
            <a:extLst>
              <a:ext uri="{FF2B5EF4-FFF2-40B4-BE49-F238E27FC236}">
                <a16:creationId xmlns:a16="http://schemas.microsoft.com/office/drawing/2014/main" id="{9447A1D1-1B5C-E848-96B6-7F6C6F8B07E3}"/>
              </a:ext>
            </a:extLst>
          </p:cNvPr>
          <p:cNvSpPr>
            <a:spLocks noGrp="1"/>
          </p:cNvSpPr>
          <p:nvPr>
            <p:ph type="title" hasCustomPrompt="1"/>
          </p:nvPr>
        </p:nvSpPr>
        <p:spPr>
          <a:xfrm>
            <a:off x="6974958" y="5805497"/>
            <a:ext cx="10167255" cy="2490075"/>
          </a:xfrm>
          <a:prstGeom prst="rect">
            <a:avLst/>
          </a:prstGeom>
        </p:spPr>
        <p:txBody>
          <a:bodyPr/>
          <a:lstStyle>
            <a:lvl1pPr algn="r">
              <a:lnSpc>
                <a:spcPct val="80000"/>
              </a:lnSpc>
              <a:defRPr sz="6600" b="1" i="0" spc="0">
                <a:solidFill>
                  <a:srgbClr val="F5333F"/>
                </a:solidFill>
                <a:latin typeface="Montserrat" pitchFamily="2" charset="77"/>
              </a:defRPr>
            </a:lvl1pPr>
          </a:lstStyle>
          <a:p>
            <a:r>
              <a:rPr lang="en-US" dirty="0"/>
              <a:t>CLICK TO EDIT: </a:t>
            </a:r>
            <a:br>
              <a:rPr lang="en-US" dirty="0"/>
            </a:br>
            <a:r>
              <a:rPr lang="en-US" dirty="0"/>
              <a:t>THE HEADLINE </a:t>
            </a:r>
            <a:br>
              <a:rPr lang="en-US" dirty="0"/>
            </a:br>
            <a:r>
              <a:rPr lang="en-US" dirty="0"/>
              <a:t>GOES HERE</a:t>
            </a:r>
          </a:p>
        </p:txBody>
      </p:sp>
      <p:sp>
        <p:nvSpPr>
          <p:cNvPr id="30" name="TextBox 29">
            <a:extLst>
              <a:ext uri="{FF2B5EF4-FFF2-40B4-BE49-F238E27FC236}">
                <a16:creationId xmlns:a16="http://schemas.microsoft.com/office/drawing/2014/main" id="{723D72ED-CD5D-C748-B94B-F037960A2C78}"/>
              </a:ext>
            </a:extLst>
          </p:cNvPr>
          <p:cNvSpPr txBox="1"/>
          <p:nvPr userDrawn="1"/>
        </p:nvSpPr>
        <p:spPr>
          <a:xfrm>
            <a:off x="11942955" y="9036863"/>
            <a:ext cx="5199258" cy="461665"/>
          </a:xfrm>
          <a:prstGeom prst="rect">
            <a:avLst/>
          </a:prstGeom>
          <a:noFill/>
        </p:spPr>
        <p:txBody>
          <a:bodyPr wrap="square" rtlCol="0">
            <a:spAutoFit/>
          </a:bodyPr>
          <a:lstStyle/>
          <a:p>
            <a:pPr algn="r"/>
            <a:fld id="{CEE42E42-3F74-A040-9795-FDEDABB6AC51}" type="datetime3">
              <a:rPr lang="en-US" sz="2400" b="1" i="0" smtClean="0">
                <a:solidFill>
                  <a:srgbClr val="011E41"/>
                </a:solidFill>
                <a:latin typeface="Montserrat SemiBold" pitchFamily="2" charset="77"/>
                <a:ea typeface="Open Sans" panose="020B0606030504020204" pitchFamily="34" charset="0"/>
                <a:cs typeface="Open Sans" panose="020B0606030504020204" pitchFamily="34" charset="0"/>
              </a:rPr>
              <a:t>5 January 2023</a:t>
            </a:fld>
            <a:endParaRPr lang="en-US" sz="2400" b="1" i="0" dirty="0">
              <a:solidFill>
                <a:srgbClr val="011E41"/>
              </a:solidFill>
              <a:latin typeface="Montserrat SemiBold" pitchFamily="2" charset="77"/>
              <a:ea typeface="Open Sans" panose="020B0606030504020204" pitchFamily="34" charset="0"/>
              <a:cs typeface="Open Sans" panose="020B0606030504020204" pitchFamily="34" charset="0"/>
            </a:endParaRPr>
          </a:p>
        </p:txBody>
      </p:sp>
    </p:spTree>
    <p:extLst>
      <p:ext uri="{BB962C8B-B14F-4D97-AF65-F5344CB8AC3E}">
        <p14:creationId xmlns:p14="http://schemas.microsoft.com/office/powerpoint/2010/main" val="2433709510"/>
      </p:ext>
    </p:extLst>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preserve="1" userDrawn="1">
  <p:cSld name="09">
    <p:bg>
      <p:bgPr>
        <a:solidFill>
          <a:srgbClr val="011E41"/>
        </a:solidFill>
        <a:effectLst/>
      </p:bgPr>
    </p:bg>
    <p:spTree>
      <p:nvGrpSpPr>
        <p:cNvPr id="1" name=""/>
        <p:cNvGrpSpPr/>
        <p:nvPr/>
      </p:nvGrpSpPr>
      <p:grpSpPr>
        <a:xfrm>
          <a:off x="0" y="0"/>
          <a:ext cx="0" cy="0"/>
          <a:chOff x="0" y="0"/>
          <a:chExt cx="0" cy="0"/>
        </a:xfrm>
      </p:grpSpPr>
      <p:pic>
        <p:nvPicPr>
          <p:cNvPr id="19" name="Picture 18" descr="A picture containing drawing&#10;&#10;Description automatically generated">
            <a:extLst>
              <a:ext uri="{FF2B5EF4-FFF2-40B4-BE49-F238E27FC236}">
                <a16:creationId xmlns:a16="http://schemas.microsoft.com/office/drawing/2014/main" id="{33AB59D8-6DBE-8341-B46F-0D6FE024177A}"/>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2746587" cy="2683239"/>
          </a:xfrm>
          <a:prstGeom prst="rect">
            <a:avLst/>
          </a:prstGeom>
        </p:spPr>
      </p:pic>
      <p:sp>
        <p:nvSpPr>
          <p:cNvPr id="20" name="Title 4">
            <a:extLst>
              <a:ext uri="{FF2B5EF4-FFF2-40B4-BE49-F238E27FC236}">
                <a16:creationId xmlns:a16="http://schemas.microsoft.com/office/drawing/2014/main" id="{0F5EFF66-D2D9-684B-8ED9-238F84164B95}"/>
              </a:ext>
            </a:extLst>
          </p:cNvPr>
          <p:cNvSpPr>
            <a:spLocks noGrp="1"/>
          </p:cNvSpPr>
          <p:nvPr>
            <p:ph type="title" hasCustomPrompt="1"/>
          </p:nvPr>
        </p:nvSpPr>
        <p:spPr>
          <a:xfrm>
            <a:off x="6974958" y="5805497"/>
            <a:ext cx="10167255" cy="2490075"/>
          </a:xfrm>
          <a:prstGeom prst="rect">
            <a:avLst/>
          </a:prstGeom>
        </p:spPr>
        <p:txBody>
          <a:bodyPr/>
          <a:lstStyle>
            <a:lvl1pPr algn="r">
              <a:lnSpc>
                <a:spcPct val="80000"/>
              </a:lnSpc>
              <a:defRPr sz="6600" b="1" i="0" spc="0">
                <a:solidFill>
                  <a:srgbClr val="F5333F"/>
                </a:solidFill>
                <a:latin typeface="Montserrat" pitchFamily="2" charset="77"/>
              </a:defRPr>
            </a:lvl1pPr>
          </a:lstStyle>
          <a:p>
            <a:r>
              <a:rPr lang="en-US" dirty="0"/>
              <a:t>CLICK TO EDIT: </a:t>
            </a:r>
            <a:br>
              <a:rPr lang="en-US" dirty="0"/>
            </a:br>
            <a:r>
              <a:rPr lang="en-US" dirty="0"/>
              <a:t>THE HEADLINE </a:t>
            </a:r>
            <a:br>
              <a:rPr lang="en-US" dirty="0"/>
            </a:br>
            <a:r>
              <a:rPr lang="en-US" dirty="0"/>
              <a:t>GOES HERE</a:t>
            </a:r>
          </a:p>
        </p:txBody>
      </p:sp>
      <p:sp>
        <p:nvSpPr>
          <p:cNvPr id="21" name="TextBox 20">
            <a:extLst>
              <a:ext uri="{FF2B5EF4-FFF2-40B4-BE49-F238E27FC236}">
                <a16:creationId xmlns:a16="http://schemas.microsoft.com/office/drawing/2014/main" id="{623881EF-09C3-3C4E-B7E9-9F9B004EE7D2}"/>
              </a:ext>
            </a:extLst>
          </p:cNvPr>
          <p:cNvSpPr txBox="1"/>
          <p:nvPr userDrawn="1"/>
        </p:nvSpPr>
        <p:spPr>
          <a:xfrm>
            <a:off x="11942955" y="9036863"/>
            <a:ext cx="5199258" cy="461665"/>
          </a:xfrm>
          <a:prstGeom prst="rect">
            <a:avLst/>
          </a:prstGeom>
          <a:noFill/>
        </p:spPr>
        <p:txBody>
          <a:bodyPr wrap="square" rtlCol="0">
            <a:spAutoFit/>
          </a:bodyPr>
          <a:lstStyle/>
          <a:p>
            <a:pPr algn="r"/>
            <a:fld id="{CEE42E42-3F74-A040-9795-FDEDABB6AC51}" type="datetime3">
              <a:rPr lang="en-US" sz="2400" b="1" i="0" smtClean="0">
                <a:solidFill>
                  <a:schemeClr val="bg2"/>
                </a:solidFill>
                <a:latin typeface="Montserrat SemiBold" pitchFamily="2" charset="77"/>
                <a:ea typeface="Open Sans" panose="020B0606030504020204" pitchFamily="34" charset="0"/>
                <a:cs typeface="Open Sans" panose="020B0606030504020204" pitchFamily="34" charset="0"/>
              </a:rPr>
              <a:t>5 January 2023</a:t>
            </a:fld>
            <a:endParaRPr lang="en-US" sz="2400" b="1" i="0" dirty="0">
              <a:solidFill>
                <a:schemeClr val="bg2"/>
              </a:solidFill>
              <a:latin typeface="Montserrat SemiBold" pitchFamily="2" charset="77"/>
              <a:ea typeface="Open Sans" panose="020B0606030504020204" pitchFamily="34" charset="0"/>
              <a:cs typeface="Open Sans" panose="020B0606030504020204" pitchFamily="34" charset="0"/>
            </a:endParaRPr>
          </a:p>
        </p:txBody>
      </p:sp>
    </p:spTree>
    <p:extLst>
      <p:ext uri="{BB962C8B-B14F-4D97-AF65-F5344CB8AC3E}">
        <p14:creationId xmlns:p14="http://schemas.microsoft.com/office/powerpoint/2010/main" val="989183474"/>
      </p:ext>
    </p:extLst>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preserve="1" userDrawn="1">
  <p:cSld name="07">
    <p:spTree>
      <p:nvGrpSpPr>
        <p:cNvPr id="1" name=""/>
        <p:cNvGrpSpPr/>
        <p:nvPr/>
      </p:nvGrpSpPr>
      <p:grpSpPr>
        <a:xfrm>
          <a:off x="0" y="0"/>
          <a:ext cx="0" cy="0"/>
          <a:chOff x="0" y="0"/>
          <a:chExt cx="0" cy="0"/>
        </a:xfrm>
      </p:grpSpPr>
      <p:sp>
        <p:nvSpPr>
          <p:cNvPr id="9" name="Picture Placeholder 2"/>
          <p:cNvSpPr>
            <a:spLocks noGrp="1"/>
          </p:cNvSpPr>
          <p:nvPr>
            <p:ph type="pic" sz="quarter" idx="10"/>
          </p:nvPr>
        </p:nvSpPr>
        <p:spPr>
          <a:xfrm>
            <a:off x="0" y="0"/>
            <a:ext cx="18288000" cy="1028858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
        <p:nvSpPr>
          <p:cNvPr id="12" name="Rectangle 11">
            <a:extLst>
              <a:ext uri="{FF2B5EF4-FFF2-40B4-BE49-F238E27FC236}">
                <a16:creationId xmlns:a16="http://schemas.microsoft.com/office/drawing/2014/main" id="{B4C3F4D2-F875-BD4F-B83B-F27A931894EA}"/>
              </a:ext>
            </a:extLst>
          </p:cNvPr>
          <p:cNvSpPr/>
          <p:nvPr userDrawn="1"/>
        </p:nvSpPr>
        <p:spPr>
          <a:xfrm rot="18900000">
            <a:off x="-4975069" y="2029188"/>
            <a:ext cx="17752544" cy="3778950"/>
          </a:xfrm>
          <a:prstGeom prst="rect">
            <a:avLst/>
          </a:prstGeom>
          <a:solidFill>
            <a:srgbClr val="011E4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800"/>
          </a:p>
        </p:txBody>
      </p:sp>
      <p:sp>
        <p:nvSpPr>
          <p:cNvPr id="11" name="Rectangle 10">
            <a:extLst>
              <a:ext uri="{FF2B5EF4-FFF2-40B4-BE49-F238E27FC236}">
                <a16:creationId xmlns:a16="http://schemas.microsoft.com/office/drawing/2014/main" id="{EE2A73C6-B9A2-AA43-88BA-C71C35C4D30B}"/>
              </a:ext>
            </a:extLst>
          </p:cNvPr>
          <p:cNvSpPr/>
          <p:nvPr userDrawn="1"/>
        </p:nvSpPr>
        <p:spPr>
          <a:xfrm rot="18900000">
            <a:off x="12735458" y="7087332"/>
            <a:ext cx="8322977" cy="4113339"/>
          </a:xfrm>
          <a:prstGeom prst="rect">
            <a:avLst/>
          </a:prstGeom>
          <a:solidFill>
            <a:schemeClr val="bg2">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800"/>
          </a:p>
        </p:txBody>
      </p:sp>
      <p:pic>
        <p:nvPicPr>
          <p:cNvPr id="3" name="Picture 2" descr="A sign in the dark&#10;&#10;Description automatically generated">
            <a:extLst>
              <a:ext uri="{FF2B5EF4-FFF2-40B4-BE49-F238E27FC236}">
                <a16:creationId xmlns:a16="http://schemas.microsoft.com/office/drawing/2014/main" id="{FF205456-8ECD-194C-AC27-FA37AF6AB288}"/>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2665378" y="-7435165"/>
            <a:ext cx="20236811" cy="20236809"/>
          </a:xfrm>
          <a:prstGeom prst="rect">
            <a:avLst/>
          </a:prstGeom>
        </p:spPr>
      </p:pic>
      <p:sp>
        <p:nvSpPr>
          <p:cNvPr id="5" name="Rectangle 4">
            <a:extLst>
              <a:ext uri="{FF2B5EF4-FFF2-40B4-BE49-F238E27FC236}">
                <a16:creationId xmlns:a16="http://schemas.microsoft.com/office/drawing/2014/main" id="{98A4BE0A-2405-3B4D-B459-F6467825FC42}"/>
              </a:ext>
            </a:extLst>
          </p:cNvPr>
          <p:cNvSpPr/>
          <p:nvPr userDrawn="1"/>
        </p:nvSpPr>
        <p:spPr>
          <a:xfrm rot="18900000">
            <a:off x="-2493620" y="-545547"/>
            <a:ext cx="7580100" cy="3625589"/>
          </a:xfrm>
          <a:prstGeom prst="rect">
            <a:avLst/>
          </a:prstGeom>
          <a:solidFill>
            <a:schemeClr val="bg2">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800"/>
          </a:p>
        </p:txBody>
      </p:sp>
      <p:sp>
        <p:nvSpPr>
          <p:cNvPr id="20" name="Title 4">
            <a:extLst>
              <a:ext uri="{FF2B5EF4-FFF2-40B4-BE49-F238E27FC236}">
                <a16:creationId xmlns:a16="http://schemas.microsoft.com/office/drawing/2014/main" id="{0DCCA5A1-56F4-3C48-9CEB-BC2BDF118AC7}"/>
              </a:ext>
            </a:extLst>
          </p:cNvPr>
          <p:cNvSpPr>
            <a:spLocks noGrp="1"/>
          </p:cNvSpPr>
          <p:nvPr>
            <p:ph type="title" hasCustomPrompt="1"/>
          </p:nvPr>
        </p:nvSpPr>
        <p:spPr>
          <a:xfrm>
            <a:off x="6974958" y="5805497"/>
            <a:ext cx="10167255" cy="2490075"/>
          </a:xfrm>
          <a:prstGeom prst="rect">
            <a:avLst/>
          </a:prstGeom>
        </p:spPr>
        <p:txBody>
          <a:bodyPr/>
          <a:lstStyle>
            <a:lvl1pPr algn="r">
              <a:lnSpc>
                <a:spcPct val="80000"/>
              </a:lnSpc>
              <a:defRPr sz="6600" b="1" i="0" spc="0">
                <a:solidFill>
                  <a:srgbClr val="F5333F"/>
                </a:solidFill>
                <a:latin typeface="Montserrat" pitchFamily="2" charset="77"/>
              </a:defRPr>
            </a:lvl1pPr>
          </a:lstStyle>
          <a:p>
            <a:r>
              <a:rPr lang="en-US" dirty="0"/>
              <a:t>CLICK TO EDIT: </a:t>
            </a:r>
            <a:br>
              <a:rPr lang="en-US" dirty="0"/>
            </a:br>
            <a:r>
              <a:rPr lang="en-US" dirty="0"/>
              <a:t>THE HEADLINE </a:t>
            </a:r>
            <a:br>
              <a:rPr lang="en-US" dirty="0"/>
            </a:br>
            <a:r>
              <a:rPr lang="en-US" dirty="0"/>
              <a:t>GOES HERE</a:t>
            </a:r>
          </a:p>
        </p:txBody>
      </p:sp>
      <p:pic>
        <p:nvPicPr>
          <p:cNvPr id="10" name="Picture 9">
            <a:extLst>
              <a:ext uri="{FF2B5EF4-FFF2-40B4-BE49-F238E27FC236}">
                <a16:creationId xmlns:a16="http://schemas.microsoft.com/office/drawing/2014/main" id="{C6B9EB27-5FAE-704E-85DD-7BEE4DA00E9D}"/>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 y="0"/>
            <a:ext cx="3440624" cy="1684556"/>
          </a:xfrm>
          <a:prstGeom prst="rect">
            <a:avLst/>
          </a:prstGeom>
        </p:spPr>
      </p:pic>
    </p:spTree>
    <p:extLst>
      <p:ext uri="{BB962C8B-B14F-4D97-AF65-F5344CB8AC3E}">
        <p14:creationId xmlns:p14="http://schemas.microsoft.com/office/powerpoint/2010/main" val="1288645468"/>
      </p:ext>
    </p:extLst>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preserve="1" userDrawn="1">
  <p:cSld name="10">
    <p:spTree>
      <p:nvGrpSpPr>
        <p:cNvPr id="1" name=""/>
        <p:cNvGrpSpPr/>
        <p:nvPr/>
      </p:nvGrpSpPr>
      <p:grpSpPr>
        <a:xfrm>
          <a:off x="0" y="0"/>
          <a:ext cx="0" cy="0"/>
          <a:chOff x="0" y="0"/>
          <a:chExt cx="0" cy="0"/>
        </a:xfrm>
      </p:grpSpPr>
      <p:sp>
        <p:nvSpPr>
          <p:cNvPr id="3" name="Рисунок 2"/>
          <p:cNvSpPr>
            <a:spLocks noGrp="1" noChangeArrowheads="1"/>
          </p:cNvSpPr>
          <p:nvPr>
            <p:ph type="pic" sz="quarter" idx="10"/>
          </p:nvPr>
        </p:nvSpPr>
        <p:spPr bwMode="auto">
          <a:xfrm>
            <a:off x="383057" y="338143"/>
            <a:ext cx="17521895" cy="9625009"/>
          </a:xfrm>
          <a:custGeom>
            <a:avLst/>
            <a:gdLst>
              <a:gd name="connsiteX0" fmla="*/ 11029406 w 17521894"/>
              <a:gd name="connsiteY0" fmla="*/ 8664710 h 9625007"/>
              <a:gd name="connsiteX1" fmla="*/ 12012778 w 17521894"/>
              <a:gd name="connsiteY1" fmla="*/ 8664710 h 9625007"/>
              <a:gd name="connsiteX2" fmla="*/ 12012778 w 17521894"/>
              <a:gd name="connsiteY2" fmla="*/ 9625007 h 9625007"/>
              <a:gd name="connsiteX3" fmla="*/ 11029406 w 17521894"/>
              <a:gd name="connsiteY3" fmla="*/ 9625007 h 9625007"/>
              <a:gd name="connsiteX4" fmla="*/ 7732871 w 17521894"/>
              <a:gd name="connsiteY4" fmla="*/ 8664710 h 9625007"/>
              <a:gd name="connsiteX5" fmla="*/ 8716243 w 17521894"/>
              <a:gd name="connsiteY5" fmla="*/ 8664710 h 9625007"/>
              <a:gd name="connsiteX6" fmla="*/ 8716243 w 17521894"/>
              <a:gd name="connsiteY6" fmla="*/ 9625007 h 9625007"/>
              <a:gd name="connsiteX7" fmla="*/ 7732871 w 17521894"/>
              <a:gd name="connsiteY7" fmla="*/ 9625007 h 9625007"/>
              <a:gd name="connsiteX8" fmla="*/ 3307702 w 17521894"/>
              <a:gd name="connsiteY8" fmla="*/ 8664710 h 9625007"/>
              <a:gd name="connsiteX9" fmla="*/ 4291075 w 17521894"/>
              <a:gd name="connsiteY9" fmla="*/ 8664710 h 9625007"/>
              <a:gd name="connsiteX10" fmla="*/ 4291075 w 17521894"/>
              <a:gd name="connsiteY10" fmla="*/ 9625007 h 9625007"/>
              <a:gd name="connsiteX11" fmla="*/ 3307702 w 17521894"/>
              <a:gd name="connsiteY11" fmla="*/ 9625007 h 9625007"/>
              <a:gd name="connsiteX12" fmla="*/ 22341 w 17521894"/>
              <a:gd name="connsiteY12" fmla="*/ 8664710 h 9625007"/>
              <a:gd name="connsiteX13" fmla="*/ 994541 w 17521894"/>
              <a:gd name="connsiteY13" fmla="*/ 8664710 h 9625007"/>
              <a:gd name="connsiteX14" fmla="*/ 994541 w 17521894"/>
              <a:gd name="connsiteY14" fmla="*/ 9625007 h 9625007"/>
              <a:gd name="connsiteX15" fmla="*/ 22341 w 17521894"/>
              <a:gd name="connsiteY15" fmla="*/ 9625007 h 9625007"/>
              <a:gd name="connsiteX16" fmla="*/ 16538522 w 17521894"/>
              <a:gd name="connsiteY16" fmla="*/ 8653670 h 9625007"/>
              <a:gd name="connsiteX17" fmla="*/ 17510722 w 17521894"/>
              <a:gd name="connsiteY17" fmla="*/ 8653670 h 9625007"/>
              <a:gd name="connsiteX18" fmla="*/ 17510722 w 17521894"/>
              <a:gd name="connsiteY18" fmla="*/ 9613967 h 9625007"/>
              <a:gd name="connsiteX19" fmla="*/ 16538522 w 17521894"/>
              <a:gd name="connsiteY19" fmla="*/ 9613967 h 9625007"/>
              <a:gd name="connsiteX20" fmla="*/ 15432232 w 17521894"/>
              <a:gd name="connsiteY20" fmla="*/ 8653670 h 9625007"/>
              <a:gd name="connsiteX21" fmla="*/ 16415604 w 17521894"/>
              <a:gd name="connsiteY21" fmla="*/ 8653670 h 9625007"/>
              <a:gd name="connsiteX22" fmla="*/ 16415604 w 17521894"/>
              <a:gd name="connsiteY22" fmla="*/ 9613967 h 9625007"/>
              <a:gd name="connsiteX23" fmla="*/ 15432232 w 17521894"/>
              <a:gd name="connsiteY23" fmla="*/ 9613967 h 9625007"/>
              <a:gd name="connsiteX24" fmla="*/ 14314763 w 17521894"/>
              <a:gd name="connsiteY24" fmla="*/ 8653670 h 9625007"/>
              <a:gd name="connsiteX25" fmla="*/ 15298135 w 17521894"/>
              <a:gd name="connsiteY25" fmla="*/ 8653670 h 9625007"/>
              <a:gd name="connsiteX26" fmla="*/ 15298135 w 17521894"/>
              <a:gd name="connsiteY26" fmla="*/ 9613967 h 9625007"/>
              <a:gd name="connsiteX27" fmla="*/ 14314763 w 17521894"/>
              <a:gd name="connsiteY27" fmla="*/ 9613967 h 9625007"/>
              <a:gd name="connsiteX28" fmla="*/ 13219644 w 17521894"/>
              <a:gd name="connsiteY28" fmla="*/ 8653670 h 9625007"/>
              <a:gd name="connsiteX29" fmla="*/ 14203016 w 17521894"/>
              <a:gd name="connsiteY29" fmla="*/ 8653670 h 9625007"/>
              <a:gd name="connsiteX30" fmla="*/ 14203016 w 17521894"/>
              <a:gd name="connsiteY30" fmla="*/ 9613967 h 9625007"/>
              <a:gd name="connsiteX31" fmla="*/ 13219644 w 17521894"/>
              <a:gd name="connsiteY31" fmla="*/ 9613967 h 9625007"/>
              <a:gd name="connsiteX32" fmla="*/ 12124526 w 17521894"/>
              <a:gd name="connsiteY32" fmla="*/ 8653670 h 9625007"/>
              <a:gd name="connsiteX33" fmla="*/ 13107898 w 17521894"/>
              <a:gd name="connsiteY33" fmla="*/ 8653670 h 9625007"/>
              <a:gd name="connsiteX34" fmla="*/ 13107898 w 17521894"/>
              <a:gd name="connsiteY34" fmla="*/ 9613967 h 9625007"/>
              <a:gd name="connsiteX35" fmla="*/ 12124526 w 17521894"/>
              <a:gd name="connsiteY35" fmla="*/ 9613967 h 9625007"/>
              <a:gd name="connsiteX36" fmla="*/ 9934287 w 17521894"/>
              <a:gd name="connsiteY36" fmla="*/ 8653670 h 9625007"/>
              <a:gd name="connsiteX37" fmla="*/ 10906488 w 17521894"/>
              <a:gd name="connsiteY37" fmla="*/ 8653670 h 9625007"/>
              <a:gd name="connsiteX38" fmla="*/ 10906488 w 17521894"/>
              <a:gd name="connsiteY38" fmla="*/ 9613967 h 9625007"/>
              <a:gd name="connsiteX39" fmla="*/ 9934287 w 17521894"/>
              <a:gd name="connsiteY39" fmla="*/ 9613967 h 9625007"/>
              <a:gd name="connsiteX40" fmla="*/ 8827991 w 17521894"/>
              <a:gd name="connsiteY40" fmla="*/ 8653670 h 9625007"/>
              <a:gd name="connsiteX41" fmla="*/ 9811363 w 17521894"/>
              <a:gd name="connsiteY41" fmla="*/ 8653670 h 9625007"/>
              <a:gd name="connsiteX42" fmla="*/ 9811363 w 17521894"/>
              <a:gd name="connsiteY42" fmla="*/ 9613967 h 9625007"/>
              <a:gd name="connsiteX43" fmla="*/ 8827991 w 17521894"/>
              <a:gd name="connsiteY43" fmla="*/ 9613967 h 9625007"/>
              <a:gd name="connsiteX44" fmla="*/ 6604234 w 17521894"/>
              <a:gd name="connsiteY44" fmla="*/ 8653670 h 9625007"/>
              <a:gd name="connsiteX45" fmla="*/ 7576436 w 17521894"/>
              <a:gd name="connsiteY45" fmla="*/ 8653670 h 9625007"/>
              <a:gd name="connsiteX46" fmla="*/ 7576436 w 17521894"/>
              <a:gd name="connsiteY46" fmla="*/ 9613967 h 9625007"/>
              <a:gd name="connsiteX47" fmla="*/ 6604234 w 17521894"/>
              <a:gd name="connsiteY47" fmla="*/ 9613967 h 9625007"/>
              <a:gd name="connsiteX48" fmla="*/ 5509117 w 17521894"/>
              <a:gd name="connsiteY48" fmla="*/ 8653670 h 9625007"/>
              <a:gd name="connsiteX49" fmla="*/ 6481318 w 17521894"/>
              <a:gd name="connsiteY49" fmla="*/ 8653670 h 9625007"/>
              <a:gd name="connsiteX50" fmla="*/ 6481318 w 17521894"/>
              <a:gd name="connsiteY50" fmla="*/ 9613967 h 9625007"/>
              <a:gd name="connsiteX51" fmla="*/ 5509117 w 17521894"/>
              <a:gd name="connsiteY51" fmla="*/ 9613967 h 9625007"/>
              <a:gd name="connsiteX52" fmla="*/ 4402819 w 17521894"/>
              <a:gd name="connsiteY52" fmla="*/ 8653670 h 9625007"/>
              <a:gd name="connsiteX53" fmla="*/ 5386192 w 17521894"/>
              <a:gd name="connsiteY53" fmla="*/ 8653670 h 9625007"/>
              <a:gd name="connsiteX54" fmla="*/ 5386192 w 17521894"/>
              <a:gd name="connsiteY54" fmla="*/ 9613967 h 9625007"/>
              <a:gd name="connsiteX55" fmla="*/ 4402819 w 17521894"/>
              <a:gd name="connsiteY55" fmla="*/ 9613967 h 9625007"/>
              <a:gd name="connsiteX56" fmla="*/ 2212579 w 17521894"/>
              <a:gd name="connsiteY56" fmla="*/ 8653670 h 9625007"/>
              <a:gd name="connsiteX57" fmla="*/ 3195951 w 17521894"/>
              <a:gd name="connsiteY57" fmla="*/ 8653670 h 9625007"/>
              <a:gd name="connsiteX58" fmla="*/ 3195951 w 17521894"/>
              <a:gd name="connsiteY58" fmla="*/ 9613967 h 9625007"/>
              <a:gd name="connsiteX59" fmla="*/ 2212579 w 17521894"/>
              <a:gd name="connsiteY59" fmla="*/ 9613967 h 9625007"/>
              <a:gd name="connsiteX60" fmla="*/ 1117460 w 17521894"/>
              <a:gd name="connsiteY60" fmla="*/ 8653670 h 9625007"/>
              <a:gd name="connsiteX61" fmla="*/ 2100832 w 17521894"/>
              <a:gd name="connsiteY61" fmla="*/ 8653670 h 9625007"/>
              <a:gd name="connsiteX62" fmla="*/ 2100832 w 17521894"/>
              <a:gd name="connsiteY62" fmla="*/ 9613967 h 9625007"/>
              <a:gd name="connsiteX63" fmla="*/ 1117460 w 17521894"/>
              <a:gd name="connsiteY63" fmla="*/ 9613967 h 9625007"/>
              <a:gd name="connsiteX64" fmla="*/ 15432232 w 17521894"/>
              <a:gd name="connsiteY64" fmla="*/ 7583002 h 9625007"/>
              <a:gd name="connsiteX65" fmla="*/ 16415604 w 17521894"/>
              <a:gd name="connsiteY65" fmla="*/ 7583002 h 9625007"/>
              <a:gd name="connsiteX66" fmla="*/ 16415604 w 17521894"/>
              <a:gd name="connsiteY66" fmla="*/ 8543299 h 9625007"/>
              <a:gd name="connsiteX67" fmla="*/ 15432232 w 17521894"/>
              <a:gd name="connsiteY67" fmla="*/ 8543299 h 9625007"/>
              <a:gd name="connsiteX68" fmla="*/ 13219644 w 17521894"/>
              <a:gd name="connsiteY68" fmla="*/ 7583002 h 9625007"/>
              <a:gd name="connsiteX69" fmla="*/ 14203016 w 17521894"/>
              <a:gd name="connsiteY69" fmla="*/ 7583002 h 9625007"/>
              <a:gd name="connsiteX70" fmla="*/ 14203016 w 17521894"/>
              <a:gd name="connsiteY70" fmla="*/ 8543299 h 9625007"/>
              <a:gd name="connsiteX71" fmla="*/ 13219644 w 17521894"/>
              <a:gd name="connsiteY71" fmla="*/ 8543299 h 9625007"/>
              <a:gd name="connsiteX72" fmla="*/ 5509118 w 17521894"/>
              <a:gd name="connsiteY72" fmla="*/ 7583002 h 9625007"/>
              <a:gd name="connsiteX73" fmla="*/ 6481320 w 17521894"/>
              <a:gd name="connsiteY73" fmla="*/ 7583002 h 9625007"/>
              <a:gd name="connsiteX74" fmla="*/ 6481320 w 17521894"/>
              <a:gd name="connsiteY74" fmla="*/ 8543299 h 9625007"/>
              <a:gd name="connsiteX75" fmla="*/ 5509118 w 17521894"/>
              <a:gd name="connsiteY75" fmla="*/ 8543299 h 9625007"/>
              <a:gd name="connsiteX76" fmla="*/ 16538522 w 17521894"/>
              <a:gd name="connsiteY76" fmla="*/ 7571960 h 9625007"/>
              <a:gd name="connsiteX77" fmla="*/ 17510722 w 17521894"/>
              <a:gd name="connsiteY77" fmla="*/ 7571960 h 9625007"/>
              <a:gd name="connsiteX78" fmla="*/ 17510722 w 17521894"/>
              <a:gd name="connsiteY78" fmla="*/ 8532257 h 9625007"/>
              <a:gd name="connsiteX79" fmla="*/ 16538522 w 17521894"/>
              <a:gd name="connsiteY79" fmla="*/ 8532257 h 9625007"/>
              <a:gd name="connsiteX80" fmla="*/ 14314763 w 17521894"/>
              <a:gd name="connsiteY80" fmla="*/ 7571960 h 9625007"/>
              <a:gd name="connsiteX81" fmla="*/ 15298135 w 17521894"/>
              <a:gd name="connsiteY81" fmla="*/ 7571960 h 9625007"/>
              <a:gd name="connsiteX82" fmla="*/ 15298135 w 17521894"/>
              <a:gd name="connsiteY82" fmla="*/ 8532257 h 9625007"/>
              <a:gd name="connsiteX83" fmla="*/ 14314763 w 17521894"/>
              <a:gd name="connsiteY83" fmla="*/ 8532257 h 9625007"/>
              <a:gd name="connsiteX84" fmla="*/ 12124526 w 17521894"/>
              <a:gd name="connsiteY84" fmla="*/ 7571960 h 9625007"/>
              <a:gd name="connsiteX85" fmla="*/ 13107898 w 17521894"/>
              <a:gd name="connsiteY85" fmla="*/ 7571960 h 9625007"/>
              <a:gd name="connsiteX86" fmla="*/ 13107898 w 17521894"/>
              <a:gd name="connsiteY86" fmla="*/ 8532257 h 9625007"/>
              <a:gd name="connsiteX87" fmla="*/ 12124526 w 17521894"/>
              <a:gd name="connsiteY87" fmla="*/ 8532257 h 9625007"/>
              <a:gd name="connsiteX88" fmla="*/ 11029406 w 17521894"/>
              <a:gd name="connsiteY88" fmla="*/ 7571960 h 9625007"/>
              <a:gd name="connsiteX89" fmla="*/ 12012778 w 17521894"/>
              <a:gd name="connsiteY89" fmla="*/ 7571960 h 9625007"/>
              <a:gd name="connsiteX90" fmla="*/ 12012778 w 17521894"/>
              <a:gd name="connsiteY90" fmla="*/ 8532257 h 9625007"/>
              <a:gd name="connsiteX91" fmla="*/ 11029406 w 17521894"/>
              <a:gd name="connsiteY91" fmla="*/ 8532257 h 9625007"/>
              <a:gd name="connsiteX92" fmla="*/ 9934287 w 17521894"/>
              <a:gd name="connsiteY92" fmla="*/ 7571960 h 9625007"/>
              <a:gd name="connsiteX93" fmla="*/ 10906488 w 17521894"/>
              <a:gd name="connsiteY93" fmla="*/ 7571960 h 9625007"/>
              <a:gd name="connsiteX94" fmla="*/ 10906488 w 17521894"/>
              <a:gd name="connsiteY94" fmla="*/ 8532257 h 9625007"/>
              <a:gd name="connsiteX95" fmla="*/ 9934287 w 17521894"/>
              <a:gd name="connsiteY95" fmla="*/ 8532257 h 9625007"/>
              <a:gd name="connsiteX96" fmla="*/ 8827991 w 17521894"/>
              <a:gd name="connsiteY96" fmla="*/ 7571960 h 9625007"/>
              <a:gd name="connsiteX97" fmla="*/ 9811363 w 17521894"/>
              <a:gd name="connsiteY97" fmla="*/ 7571960 h 9625007"/>
              <a:gd name="connsiteX98" fmla="*/ 9811363 w 17521894"/>
              <a:gd name="connsiteY98" fmla="*/ 8532257 h 9625007"/>
              <a:gd name="connsiteX99" fmla="*/ 8827991 w 17521894"/>
              <a:gd name="connsiteY99" fmla="*/ 8532257 h 9625007"/>
              <a:gd name="connsiteX100" fmla="*/ 7732872 w 17521894"/>
              <a:gd name="connsiteY100" fmla="*/ 7571960 h 9625007"/>
              <a:gd name="connsiteX101" fmla="*/ 8716243 w 17521894"/>
              <a:gd name="connsiteY101" fmla="*/ 7571960 h 9625007"/>
              <a:gd name="connsiteX102" fmla="*/ 8716243 w 17521894"/>
              <a:gd name="connsiteY102" fmla="*/ 8532257 h 9625007"/>
              <a:gd name="connsiteX103" fmla="*/ 7732872 w 17521894"/>
              <a:gd name="connsiteY103" fmla="*/ 8532257 h 9625007"/>
              <a:gd name="connsiteX104" fmla="*/ 6604242 w 17521894"/>
              <a:gd name="connsiteY104" fmla="*/ 7571960 h 9625007"/>
              <a:gd name="connsiteX105" fmla="*/ 7576440 w 17521894"/>
              <a:gd name="connsiteY105" fmla="*/ 7571960 h 9625007"/>
              <a:gd name="connsiteX106" fmla="*/ 7576440 w 17521894"/>
              <a:gd name="connsiteY106" fmla="*/ 8532257 h 9625007"/>
              <a:gd name="connsiteX107" fmla="*/ 6604242 w 17521894"/>
              <a:gd name="connsiteY107" fmla="*/ 8532257 h 9625007"/>
              <a:gd name="connsiteX108" fmla="*/ 4402819 w 17521894"/>
              <a:gd name="connsiteY108" fmla="*/ 7571960 h 9625007"/>
              <a:gd name="connsiteX109" fmla="*/ 5386192 w 17521894"/>
              <a:gd name="connsiteY109" fmla="*/ 7571960 h 9625007"/>
              <a:gd name="connsiteX110" fmla="*/ 5386192 w 17521894"/>
              <a:gd name="connsiteY110" fmla="*/ 8532257 h 9625007"/>
              <a:gd name="connsiteX111" fmla="*/ 4402819 w 17521894"/>
              <a:gd name="connsiteY111" fmla="*/ 8532257 h 9625007"/>
              <a:gd name="connsiteX112" fmla="*/ 3307702 w 17521894"/>
              <a:gd name="connsiteY112" fmla="*/ 7571960 h 9625007"/>
              <a:gd name="connsiteX113" fmla="*/ 4291075 w 17521894"/>
              <a:gd name="connsiteY113" fmla="*/ 7571960 h 9625007"/>
              <a:gd name="connsiteX114" fmla="*/ 4291075 w 17521894"/>
              <a:gd name="connsiteY114" fmla="*/ 8532257 h 9625007"/>
              <a:gd name="connsiteX115" fmla="*/ 3307702 w 17521894"/>
              <a:gd name="connsiteY115" fmla="*/ 8532257 h 9625007"/>
              <a:gd name="connsiteX116" fmla="*/ 2212585 w 17521894"/>
              <a:gd name="connsiteY116" fmla="*/ 7571960 h 9625007"/>
              <a:gd name="connsiteX117" fmla="*/ 3195957 w 17521894"/>
              <a:gd name="connsiteY117" fmla="*/ 7571960 h 9625007"/>
              <a:gd name="connsiteX118" fmla="*/ 3195957 w 17521894"/>
              <a:gd name="connsiteY118" fmla="*/ 8532257 h 9625007"/>
              <a:gd name="connsiteX119" fmla="*/ 2212585 w 17521894"/>
              <a:gd name="connsiteY119" fmla="*/ 8532257 h 9625007"/>
              <a:gd name="connsiteX120" fmla="*/ 1117465 w 17521894"/>
              <a:gd name="connsiteY120" fmla="*/ 7571960 h 9625007"/>
              <a:gd name="connsiteX121" fmla="*/ 2100838 w 17521894"/>
              <a:gd name="connsiteY121" fmla="*/ 7571960 h 9625007"/>
              <a:gd name="connsiteX122" fmla="*/ 2100838 w 17521894"/>
              <a:gd name="connsiteY122" fmla="*/ 8532257 h 9625007"/>
              <a:gd name="connsiteX123" fmla="*/ 1117465 w 17521894"/>
              <a:gd name="connsiteY123" fmla="*/ 8532257 h 9625007"/>
              <a:gd name="connsiteX124" fmla="*/ 22341 w 17521894"/>
              <a:gd name="connsiteY124" fmla="*/ 7571960 h 9625007"/>
              <a:gd name="connsiteX125" fmla="*/ 994542 w 17521894"/>
              <a:gd name="connsiteY125" fmla="*/ 7571960 h 9625007"/>
              <a:gd name="connsiteX126" fmla="*/ 994542 w 17521894"/>
              <a:gd name="connsiteY126" fmla="*/ 8532257 h 9625007"/>
              <a:gd name="connsiteX127" fmla="*/ 22341 w 17521894"/>
              <a:gd name="connsiteY127" fmla="*/ 8532257 h 9625007"/>
              <a:gd name="connsiteX128" fmla="*/ 12124526 w 17521894"/>
              <a:gd name="connsiteY128" fmla="*/ 3245137 h 9625007"/>
              <a:gd name="connsiteX129" fmla="*/ 13107898 w 17521894"/>
              <a:gd name="connsiteY129" fmla="*/ 3245137 h 9625007"/>
              <a:gd name="connsiteX130" fmla="*/ 13107898 w 17521894"/>
              <a:gd name="connsiteY130" fmla="*/ 4205420 h 9625007"/>
              <a:gd name="connsiteX131" fmla="*/ 12124526 w 17521894"/>
              <a:gd name="connsiteY131" fmla="*/ 4205420 h 9625007"/>
              <a:gd name="connsiteX132" fmla="*/ 4402839 w 17521894"/>
              <a:gd name="connsiteY132" fmla="*/ 3245137 h 9625007"/>
              <a:gd name="connsiteX133" fmla="*/ 5386215 w 17521894"/>
              <a:gd name="connsiteY133" fmla="*/ 3245137 h 9625007"/>
              <a:gd name="connsiteX134" fmla="*/ 5386215 w 17521894"/>
              <a:gd name="connsiteY134" fmla="*/ 4205420 h 9625007"/>
              <a:gd name="connsiteX135" fmla="*/ 4402839 w 17521894"/>
              <a:gd name="connsiteY135" fmla="*/ 4205420 h 9625007"/>
              <a:gd name="connsiteX136" fmla="*/ 8827991 w 17521894"/>
              <a:gd name="connsiteY136" fmla="*/ 3245132 h 9625007"/>
              <a:gd name="connsiteX137" fmla="*/ 9811363 w 17521894"/>
              <a:gd name="connsiteY137" fmla="*/ 3245132 h 9625007"/>
              <a:gd name="connsiteX138" fmla="*/ 9811363 w 17521894"/>
              <a:gd name="connsiteY138" fmla="*/ 4205420 h 9625007"/>
              <a:gd name="connsiteX139" fmla="*/ 8827991 w 17521894"/>
              <a:gd name="connsiteY139" fmla="*/ 4205420 h 9625007"/>
              <a:gd name="connsiteX140" fmla="*/ 1117470 w 17521894"/>
              <a:gd name="connsiteY140" fmla="*/ 3245132 h 9625007"/>
              <a:gd name="connsiteX141" fmla="*/ 2100843 w 17521894"/>
              <a:gd name="connsiteY141" fmla="*/ 3245132 h 9625007"/>
              <a:gd name="connsiteX142" fmla="*/ 2100843 w 17521894"/>
              <a:gd name="connsiteY142" fmla="*/ 4205420 h 9625007"/>
              <a:gd name="connsiteX143" fmla="*/ 1117470 w 17521894"/>
              <a:gd name="connsiteY143" fmla="*/ 4205420 h 9625007"/>
              <a:gd name="connsiteX144" fmla="*/ 2212592 w 17521894"/>
              <a:gd name="connsiteY144" fmla="*/ 3234100 h 9625007"/>
              <a:gd name="connsiteX145" fmla="*/ 3195965 w 17521894"/>
              <a:gd name="connsiteY145" fmla="*/ 3234100 h 9625007"/>
              <a:gd name="connsiteX146" fmla="*/ 3195965 w 17521894"/>
              <a:gd name="connsiteY146" fmla="*/ 4205420 h 9625007"/>
              <a:gd name="connsiteX147" fmla="*/ 2212592 w 17521894"/>
              <a:gd name="connsiteY147" fmla="*/ 4205420 h 9625007"/>
              <a:gd name="connsiteX148" fmla="*/ 13219644 w 17521894"/>
              <a:gd name="connsiteY148" fmla="*/ 3234099 h 9625007"/>
              <a:gd name="connsiteX149" fmla="*/ 14203016 w 17521894"/>
              <a:gd name="connsiteY149" fmla="*/ 3234099 h 9625007"/>
              <a:gd name="connsiteX150" fmla="*/ 14203016 w 17521894"/>
              <a:gd name="connsiteY150" fmla="*/ 4205420 h 9625007"/>
              <a:gd name="connsiteX151" fmla="*/ 13219644 w 17521894"/>
              <a:gd name="connsiteY151" fmla="*/ 4205420 h 9625007"/>
              <a:gd name="connsiteX152" fmla="*/ 9934287 w 17521894"/>
              <a:gd name="connsiteY152" fmla="*/ 3234099 h 9625007"/>
              <a:gd name="connsiteX153" fmla="*/ 10906488 w 17521894"/>
              <a:gd name="connsiteY153" fmla="*/ 3234099 h 9625007"/>
              <a:gd name="connsiteX154" fmla="*/ 10906488 w 17521894"/>
              <a:gd name="connsiteY154" fmla="*/ 4205420 h 9625007"/>
              <a:gd name="connsiteX155" fmla="*/ 9934287 w 17521894"/>
              <a:gd name="connsiteY155" fmla="*/ 4205420 h 9625007"/>
              <a:gd name="connsiteX156" fmla="*/ 5509130 w 17521894"/>
              <a:gd name="connsiteY156" fmla="*/ 3234099 h 9625007"/>
              <a:gd name="connsiteX157" fmla="*/ 6481328 w 17521894"/>
              <a:gd name="connsiteY157" fmla="*/ 3234099 h 9625007"/>
              <a:gd name="connsiteX158" fmla="*/ 6481328 w 17521894"/>
              <a:gd name="connsiteY158" fmla="*/ 4205420 h 9625007"/>
              <a:gd name="connsiteX159" fmla="*/ 5509130 w 17521894"/>
              <a:gd name="connsiteY159" fmla="*/ 4205420 h 9625007"/>
              <a:gd name="connsiteX160" fmla="*/ 15432232 w 17521894"/>
              <a:gd name="connsiteY160" fmla="*/ 3234098 h 9625007"/>
              <a:gd name="connsiteX161" fmla="*/ 16415604 w 17521894"/>
              <a:gd name="connsiteY161" fmla="*/ 3234098 h 9625007"/>
              <a:gd name="connsiteX162" fmla="*/ 16415604 w 17521894"/>
              <a:gd name="connsiteY162" fmla="*/ 4205420 h 9625007"/>
              <a:gd name="connsiteX163" fmla="*/ 15432232 w 17521894"/>
              <a:gd name="connsiteY163" fmla="*/ 4205420 h 9625007"/>
              <a:gd name="connsiteX164" fmla="*/ 22350 w 17521894"/>
              <a:gd name="connsiteY164" fmla="*/ 3234097 h 9625007"/>
              <a:gd name="connsiteX165" fmla="*/ 994550 w 17521894"/>
              <a:gd name="connsiteY165" fmla="*/ 3234097 h 9625007"/>
              <a:gd name="connsiteX166" fmla="*/ 994550 w 17521894"/>
              <a:gd name="connsiteY166" fmla="*/ 4205420 h 9625007"/>
              <a:gd name="connsiteX167" fmla="*/ 22350 w 17521894"/>
              <a:gd name="connsiteY167" fmla="*/ 4205420 h 9625007"/>
              <a:gd name="connsiteX168" fmla="*/ 11029406 w 17521894"/>
              <a:gd name="connsiteY168" fmla="*/ 3234096 h 9625007"/>
              <a:gd name="connsiteX169" fmla="*/ 12012778 w 17521894"/>
              <a:gd name="connsiteY169" fmla="*/ 3234096 h 9625007"/>
              <a:gd name="connsiteX170" fmla="*/ 12012778 w 17521894"/>
              <a:gd name="connsiteY170" fmla="*/ 4205420 h 9625007"/>
              <a:gd name="connsiteX171" fmla="*/ 11029406 w 17521894"/>
              <a:gd name="connsiteY171" fmla="*/ 4205420 h 9625007"/>
              <a:gd name="connsiteX172" fmla="*/ 7732881 w 17521894"/>
              <a:gd name="connsiteY172" fmla="*/ 3234096 h 9625007"/>
              <a:gd name="connsiteX173" fmla="*/ 8716243 w 17521894"/>
              <a:gd name="connsiteY173" fmla="*/ 3234096 h 9625007"/>
              <a:gd name="connsiteX174" fmla="*/ 8716243 w 17521894"/>
              <a:gd name="connsiteY174" fmla="*/ 4205420 h 9625007"/>
              <a:gd name="connsiteX175" fmla="*/ 7732881 w 17521894"/>
              <a:gd name="connsiteY175" fmla="*/ 4205420 h 9625007"/>
              <a:gd name="connsiteX176" fmla="*/ 3307705 w 17521894"/>
              <a:gd name="connsiteY176" fmla="*/ 3234096 h 9625007"/>
              <a:gd name="connsiteX177" fmla="*/ 4291078 w 17521894"/>
              <a:gd name="connsiteY177" fmla="*/ 3234096 h 9625007"/>
              <a:gd name="connsiteX178" fmla="*/ 4291078 w 17521894"/>
              <a:gd name="connsiteY178" fmla="*/ 4205420 h 9625007"/>
              <a:gd name="connsiteX179" fmla="*/ 3307705 w 17521894"/>
              <a:gd name="connsiteY179" fmla="*/ 4205420 h 9625007"/>
              <a:gd name="connsiteX180" fmla="*/ 16538522 w 17521894"/>
              <a:gd name="connsiteY180" fmla="*/ 3234095 h 9625007"/>
              <a:gd name="connsiteX181" fmla="*/ 17510722 w 17521894"/>
              <a:gd name="connsiteY181" fmla="*/ 3234095 h 9625007"/>
              <a:gd name="connsiteX182" fmla="*/ 17510722 w 17521894"/>
              <a:gd name="connsiteY182" fmla="*/ 4205420 h 9625007"/>
              <a:gd name="connsiteX183" fmla="*/ 16538522 w 17521894"/>
              <a:gd name="connsiteY183" fmla="*/ 4205420 h 9625007"/>
              <a:gd name="connsiteX184" fmla="*/ 14314763 w 17521894"/>
              <a:gd name="connsiteY184" fmla="*/ 3234095 h 9625007"/>
              <a:gd name="connsiteX185" fmla="*/ 15298135 w 17521894"/>
              <a:gd name="connsiteY185" fmla="*/ 3234095 h 9625007"/>
              <a:gd name="connsiteX186" fmla="*/ 15298135 w 17521894"/>
              <a:gd name="connsiteY186" fmla="*/ 4205420 h 9625007"/>
              <a:gd name="connsiteX187" fmla="*/ 14314763 w 17521894"/>
              <a:gd name="connsiteY187" fmla="*/ 4205420 h 9625007"/>
              <a:gd name="connsiteX188" fmla="*/ 6604243 w 17521894"/>
              <a:gd name="connsiteY188" fmla="*/ 3234095 h 9625007"/>
              <a:gd name="connsiteX189" fmla="*/ 7576442 w 17521894"/>
              <a:gd name="connsiteY189" fmla="*/ 3234095 h 9625007"/>
              <a:gd name="connsiteX190" fmla="*/ 7576442 w 17521894"/>
              <a:gd name="connsiteY190" fmla="*/ 4205420 h 9625007"/>
              <a:gd name="connsiteX191" fmla="*/ 6604243 w 17521894"/>
              <a:gd name="connsiteY191" fmla="*/ 4205420 h 9625007"/>
              <a:gd name="connsiteX192" fmla="*/ 7732898 w 17521894"/>
              <a:gd name="connsiteY192" fmla="*/ 2163430 h 9625007"/>
              <a:gd name="connsiteX193" fmla="*/ 8716243 w 17521894"/>
              <a:gd name="connsiteY193" fmla="*/ 2163430 h 9625007"/>
              <a:gd name="connsiteX194" fmla="*/ 8716243 w 17521894"/>
              <a:gd name="connsiteY194" fmla="*/ 3123724 h 9625007"/>
              <a:gd name="connsiteX195" fmla="*/ 7732898 w 17521894"/>
              <a:gd name="connsiteY195" fmla="*/ 3123724 h 9625007"/>
              <a:gd name="connsiteX196" fmla="*/ 22364 w 17521894"/>
              <a:gd name="connsiteY196" fmla="*/ 2163430 h 9625007"/>
              <a:gd name="connsiteX197" fmla="*/ 994564 w 17521894"/>
              <a:gd name="connsiteY197" fmla="*/ 2163430 h 9625007"/>
              <a:gd name="connsiteX198" fmla="*/ 994564 w 17521894"/>
              <a:gd name="connsiteY198" fmla="*/ 3123724 h 9625007"/>
              <a:gd name="connsiteX199" fmla="*/ 22364 w 17521894"/>
              <a:gd name="connsiteY199" fmla="*/ 3123724 h 9625007"/>
              <a:gd name="connsiteX200" fmla="*/ 12124526 w 17521894"/>
              <a:gd name="connsiteY200" fmla="*/ 2163429 h 9625007"/>
              <a:gd name="connsiteX201" fmla="*/ 13107898 w 17521894"/>
              <a:gd name="connsiteY201" fmla="*/ 2163429 h 9625007"/>
              <a:gd name="connsiteX202" fmla="*/ 13107898 w 17521894"/>
              <a:gd name="connsiteY202" fmla="*/ 3123723 h 9625007"/>
              <a:gd name="connsiteX203" fmla="*/ 12124526 w 17521894"/>
              <a:gd name="connsiteY203" fmla="*/ 3123723 h 9625007"/>
              <a:gd name="connsiteX204" fmla="*/ 9934287 w 17521894"/>
              <a:gd name="connsiteY204" fmla="*/ 2163429 h 9625007"/>
              <a:gd name="connsiteX205" fmla="*/ 10906488 w 17521894"/>
              <a:gd name="connsiteY205" fmla="*/ 2163429 h 9625007"/>
              <a:gd name="connsiteX206" fmla="*/ 10906488 w 17521894"/>
              <a:gd name="connsiteY206" fmla="*/ 3123724 h 9625007"/>
              <a:gd name="connsiteX207" fmla="*/ 9934287 w 17521894"/>
              <a:gd name="connsiteY207" fmla="*/ 3123724 h 9625007"/>
              <a:gd name="connsiteX208" fmla="*/ 4402840 w 17521894"/>
              <a:gd name="connsiteY208" fmla="*/ 2163429 h 9625007"/>
              <a:gd name="connsiteX209" fmla="*/ 5386215 w 17521894"/>
              <a:gd name="connsiteY209" fmla="*/ 2163429 h 9625007"/>
              <a:gd name="connsiteX210" fmla="*/ 5386215 w 17521894"/>
              <a:gd name="connsiteY210" fmla="*/ 3123723 h 9625007"/>
              <a:gd name="connsiteX211" fmla="*/ 4402840 w 17521894"/>
              <a:gd name="connsiteY211" fmla="*/ 3123723 h 9625007"/>
              <a:gd name="connsiteX212" fmla="*/ 2212602 w 17521894"/>
              <a:gd name="connsiteY212" fmla="*/ 2163429 h 9625007"/>
              <a:gd name="connsiteX213" fmla="*/ 3195974 w 17521894"/>
              <a:gd name="connsiteY213" fmla="*/ 2163429 h 9625007"/>
              <a:gd name="connsiteX214" fmla="*/ 3195974 w 17521894"/>
              <a:gd name="connsiteY214" fmla="*/ 3123724 h 9625007"/>
              <a:gd name="connsiteX215" fmla="*/ 2212602 w 17521894"/>
              <a:gd name="connsiteY215" fmla="*/ 3123724 h 9625007"/>
              <a:gd name="connsiteX216" fmla="*/ 15432232 w 17521894"/>
              <a:gd name="connsiteY216" fmla="*/ 2163428 h 9625007"/>
              <a:gd name="connsiteX217" fmla="*/ 16415604 w 17521894"/>
              <a:gd name="connsiteY217" fmla="*/ 2163428 h 9625007"/>
              <a:gd name="connsiteX218" fmla="*/ 16415604 w 17521894"/>
              <a:gd name="connsiteY218" fmla="*/ 3123722 h 9625007"/>
              <a:gd name="connsiteX219" fmla="*/ 15432232 w 17521894"/>
              <a:gd name="connsiteY219" fmla="*/ 3123722 h 9625007"/>
              <a:gd name="connsiteX220" fmla="*/ 13219644 w 17521894"/>
              <a:gd name="connsiteY220" fmla="*/ 2163428 h 9625007"/>
              <a:gd name="connsiteX221" fmla="*/ 14203016 w 17521894"/>
              <a:gd name="connsiteY221" fmla="*/ 2163428 h 9625007"/>
              <a:gd name="connsiteX222" fmla="*/ 14203016 w 17521894"/>
              <a:gd name="connsiteY222" fmla="*/ 3123722 h 9625007"/>
              <a:gd name="connsiteX223" fmla="*/ 13219644 w 17521894"/>
              <a:gd name="connsiteY223" fmla="*/ 3123722 h 9625007"/>
              <a:gd name="connsiteX224" fmla="*/ 11029406 w 17521894"/>
              <a:gd name="connsiteY224" fmla="*/ 2163428 h 9625007"/>
              <a:gd name="connsiteX225" fmla="*/ 12012778 w 17521894"/>
              <a:gd name="connsiteY225" fmla="*/ 2163428 h 9625007"/>
              <a:gd name="connsiteX226" fmla="*/ 12012778 w 17521894"/>
              <a:gd name="connsiteY226" fmla="*/ 3123722 h 9625007"/>
              <a:gd name="connsiteX227" fmla="*/ 11029406 w 17521894"/>
              <a:gd name="connsiteY227" fmla="*/ 3123722 h 9625007"/>
              <a:gd name="connsiteX228" fmla="*/ 6604257 w 17521894"/>
              <a:gd name="connsiteY228" fmla="*/ 2163428 h 9625007"/>
              <a:gd name="connsiteX229" fmla="*/ 7576456 w 17521894"/>
              <a:gd name="connsiteY229" fmla="*/ 2163428 h 9625007"/>
              <a:gd name="connsiteX230" fmla="*/ 7576456 w 17521894"/>
              <a:gd name="connsiteY230" fmla="*/ 3123722 h 9625007"/>
              <a:gd name="connsiteX231" fmla="*/ 6604257 w 17521894"/>
              <a:gd name="connsiteY231" fmla="*/ 3123722 h 9625007"/>
              <a:gd name="connsiteX232" fmla="*/ 5509136 w 17521894"/>
              <a:gd name="connsiteY232" fmla="*/ 2163428 h 9625007"/>
              <a:gd name="connsiteX233" fmla="*/ 6481338 w 17521894"/>
              <a:gd name="connsiteY233" fmla="*/ 2163428 h 9625007"/>
              <a:gd name="connsiteX234" fmla="*/ 6481338 w 17521894"/>
              <a:gd name="connsiteY234" fmla="*/ 3123722 h 9625007"/>
              <a:gd name="connsiteX235" fmla="*/ 5509136 w 17521894"/>
              <a:gd name="connsiteY235" fmla="*/ 3123722 h 9625007"/>
              <a:gd name="connsiteX236" fmla="*/ 3307717 w 17521894"/>
              <a:gd name="connsiteY236" fmla="*/ 2163428 h 9625007"/>
              <a:gd name="connsiteX237" fmla="*/ 4291092 w 17521894"/>
              <a:gd name="connsiteY237" fmla="*/ 2163428 h 9625007"/>
              <a:gd name="connsiteX238" fmla="*/ 4291092 w 17521894"/>
              <a:gd name="connsiteY238" fmla="*/ 3123722 h 9625007"/>
              <a:gd name="connsiteX239" fmla="*/ 3307717 w 17521894"/>
              <a:gd name="connsiteY239" fmla="*/ 3123722 h 9625007"/>
              <a:gd name="connsiteX240" fmla="*/ 16538522 w 17521894"/>
              <a:gd name="connsiteY240" fmla="*/ 2163427 h 9625007"/>
              <a:gd name="connsiteX241" fmla="*/ 17510722 w 17521894"/>
              <a:gd name="connsiteY241" fmla="*/ 2163427 h 9625007"/>
              <a:gd name="connsiteX242" fmla="*/ 17510722 w 17521894"/>
              <a:gd name="connsiteY242" fmla="*/ 3123722 h 9625007"/>
              <a:gd name="connsiteX243" fmla="*/ 16538522 w 17521894"/>
              <a:gd name="connsiteY243" fmla="*/ 3123722 h 9625007"/>
              <a:gd name="connsiteX244" fmla="*/ 14314763 w 17521894"/>
              <a:gd name="connsiteY244" fmla="*/ 2163427 h 9625007"/>
              <a:gd name="connsiteX245" fmla="*/ 15298135 w 17521894"/>
              <a:gd name="connsiteY245" fmla="*/ 2163427 h 9625007"/>
              <a:gd name="connsiteX246" fmla="*/ 15298135 w 17521894"/>
              <a:gd name="connsiteY246" fmla="*/ 3123722 h 9625007"/>
              <a:gd name="connsiteX247" fmla="*/ 14314763 w 17521894"/>
              <a:gd name="connsiteY247" fmla="*/ 3123722 h 9625007"/>
              <a:gd name="connsiteX248" fmla="*/ 8827991 w 17521894"/>
              <a:gd name="connsiteY248" fmla="*/ 2163424 h 9625007"/>
              <a:gd name="connsiteX249" fmla="*/ 9811363 w 17521894"/>
              <a:gd name="connsiteY249" fmla="*/ 2163424 h 9625007"/>
              <a:gd name="connsiteX250" fmla="*/ 9811363 w 17521894"/>
              <a:gd name="connsiteY250" fmla="*/ 3123719 h 9625007"/>
              <a:gd name="connsiteX251" fmla="*/ 8827991 w 17521894"/>
              <a:gd name="connsiteY251" fmla="*/ 3123719 h 9625007"/>
              <a:gd name="connsiteX252" fmla="*/ 1117470 w 17521894"/>
              <a:gd name="connsiteY252" fmla="*/ 2163424 h 9625007"/>
              <a:gd name="connsiteX253" fmla="*/ 2100843 w 17521894"/>
              <a:gd name="connsiteY253" fmla="*/ 2163424 h 9625007"/>
              <a:gd name="connsiteX254" fmla="*/ 2100843 w 17521894"/>
              <a:gd name="connsiteY254" fmla="*/ 3123720 h 9625007"/>
              <a:gd name="connsiteX255" fmla="*/ 1117470 w 17521894"/>
              <a:gd name="connsiteY255" fmla="*/ 3123720 h 9625007"/>
              <a:gd name="connsiteX256" fmla="*/ 8827991 w 17521894"/>
              <a:gd name="connsiteY256" fmla="*/ 1081717 h 9625007"/>
              <a:gd name="connsiteX257" fmla="*/ 9811363 w 17521894"/>
              <a:gd name="connsiteY257" fmla="*/ 1081717 h 9625007"/>
              <a:gd name="connsiteX258" fmla="*/ 9811363 w 17521894"/>
              <a:gd name="connsiteY258" fmla="*/ 2042017 h 9625007"/>
              <a:gd name="connsiteX259" fmla="*/ 8827991 w 17521894"/>
              <a:gd name="connsiteY259" fmla="*/ 2042017 h 9625007"/>
              <a:gd name="connsiteX260" fmla="*/ 1117480 w 17521894"/>
              <a:gd name="connsiteY260" fmla="*/ 1081717 h 9625007"/>
              <a:gd name="connsiteX261" fmla="*/ 2100854 w 17521894"/>
              <a:gd name="connsiteY261" fmla="*/ 1081717 h 9625007"/>
              <a:gd name="connsiteX262" fmla="*/ 2100854 w 17521894"/>
              <a:gd name="connsiteY262" fmla="*/ 2042017 h 9625007"/>
              <a:gd name="connsiteX263" fmla="*/ 1117480 w 17521894"/>
              <a:gd name="connsiteY263" fmla="*/ 2042017 h 9625007"/>
              <a:gd name="connsiteX264" fmla="*/ 14314763 w 17521894"/>
              <a:gd name="connsiteY264" fmla="*/ 1081715 h 9625007"/>
              <a:gd name="connsiteX265" fmla="*/ 15298135 w 17521894"/>
              <a:gd name="connsiteY265" fmla="*/ 1081715 h 9625007"/>
              <a:gd name="connsiteX266" fmla="*/ 15298135 w 17521894"/>
              <a:gd name="connsiteY266" fmla="*/ 2042015 h 9625007"/>
              <a:gd name="connsiteX267" fmla="*/ 14314763 w 17521894"/>
              <a:gd name="connsiteY267" fmla="*/ 2042015 h 9625007"/>
              <a:gd name="connsiteX268" fmla="*/ 6604256 w 17521894"/>
              <a:gd name="connsiteY268" fmla="*/ 1081715 h 9625007"/>
              <a:gd name="connsiteX269" fmla="*/ 7576454 w 17521894"/>
              <a:gd name="connsiteY269" fmla="*/ 1081715 h 9625007"/>
              <a:gd name="connsiteX270" fmla="*/ 7576454 w 17521894"/>
              <a:gd name="connsiteY270" fmla="*/ 2042015 h 9625007"/>
              <a:gd name="connsiteX271" fmla="*/ 6604256 w 17521894"/>
              <a:gd name="connsiteY271" fmla="*/ 2042015 h 9625007"/>
              <a:gd name="connsiteX272" fmla="*/ 16538522 w 17521894"/>
              <a:gd name="connsiteY272" fmla="*/ 1081714 h 9625007"/>
              <a:gd name="connsiteX273" fmla="*/ 17510722 w 17521894"/>
              <a:gd name="connsiteY273" fmla="*/ 1081714 h 9625007"/>
              <a:gd name="connsiteX274" fmla="*/ 17510722 w 17521894"/>
              <a:gd name="connsiteY274" fmla="*/ 2042015 h 9625007"/>
              <a:gd name="connsiteX275" fmla="*/ 16538522 w 17521894"/>
              <a:gd name="connsiteY275" fmla="*/ 2042015 h 9625007"/>
              <a:gd name="connsiteX276" fmla="*/ 5509135 w 17521894"/>
              <a:gd name="connsiteY276" fmla="*/ 1081714 h 9625007"/>
              <a:gd name="connsiteX277" fmla="*/ 6481334 w 17521894"/>
              <a:gd name="connsiteY277" fmla="*/ 1081714 h 9625007"/>
              <a:gd name="connsiteX278" fmla="*/ 6481334 w 17521894"/>
              <a:gd name="connsiteY278" fmla="*/ 2042015 h 9625007"/>
              <a:gd name="connsiteX279" fmla="*/ 5509135 w 17521894"/>
              <a:gd name="connsiteY279" fmla="*/ 2042015 h 9625007"/>
              <a:gd name="connsiteX280" fmla="*/ 15432232 w 17521894"/>
              <a:gd name="connsiteY280" fmla="*/ 1081714 h 9625007"/>
              <a:gd name="connsiteX281" fmla="*/ 16415604 w 17521894"/>
              <a:gd name="connsiteY281" fmla="*/ 1081714 h 9625007"/>
              <a:gd name="connsiteX282" fmla="*/ 16415604 w 17521894"/>
              <a:gd name="connsiteY282" fmla="*/ 2042015 h 9625007"/>
              <a:gd name="connsiteX283" fmla="*/ 15432232 w 17521894"/>
              <a:gd name="connsiteY283" fmla="*/ 2042015 h 9625007"/>
              <a:gd name="connsiteX284" fmla="*/ 13219644 w 17521894"/>
              <a:gd name="connsiteY284" fmla="*/ 1081714 h 9625007"/>
              <a:gd name="connsiteX285" fmla="*/ 14203016 w 17521894"/>
              <a:gd name="connsiteY285" fmla="*/ 1081714 h 9625007"/>
              <a:gd name="connsiteX286" fmla="*/ 14203016 w 17521894"/>
              <a:gd name="connsiteY286" fmla="*/ 2042015 h 9625007"/>
              <a:gd name="connsiteX287" fmla="*/ 13219644 w 17521894"/>
              <a:gd name="connsiteY287" fmla="*/ 2042015 h 9625007"/>
              <a:gd name="connsiteX288" fmla="*/ 12135697 w 17521894"/>
              <a:gd name="connsiteY288" fmla="*/ 1081714 h 9625007"/>
              <a:gd name="connsiteX289" fmla="*/ 13119069 w 17521894"/>
              <a:gd name="connsiteY289" fmla="*/ 1081714 h 9625007"/>
              <a:gd name="connsiteX290" fmla="*/ 13119069 w 17521894"/>
              <a:gd name="connsiteY290" fmla="*/ 2042014 h 9625007"/>
              <a:gd name="connsiteX291" fmla="*/ 12135697 w 17521894"/>
              <a:gd name="connsiteY291" fmla="*/ 2042014 h 9625007"/>
              <a:gd name="connsiteX292" fmla="*/ 11029406 w 17521894"/>
              <a:gd name="connsiteY292" fmla="*/ 1081714 h 9625007"/>
              <a:gd name="connsiteX293" fmla="*/ 12012778 w 17521894"/>
              <a:gd name="connsiteY293" fmla="*/ 1081714 h 9625007"/>
              <a:gd name="connsiteX294" fmla="*/ 12012778 w 17521894"/>
              <a:gd name="connsiteY294" fmla="*/ 2042014 h 9625007"/>
              <a:gd name="connsiteX295" fmla="*/ 11029406 w 17521894"/>
              <a:gd name="connsiteY295" fmla="*/ 2042014 h 9625007"/>
              <a:gd name="connsiteX296" fmla="*/ 4414012 w 17521894"/>
              <a:gd name="connsiteY296" fmla="*/ 1081714 h 9625007"/>
              <a:gd name="connsiteX297" fmla="*/ 5397385 w 17521894"/>
              <a:gd name="connsiteY297" fmla="*/ 1081714 h 9625007"/>
              <a:gd name="connsiteX298" fmla="*/ 5397385 w 17521894"/>
              <a:gd name="connsiteY298" fmla="*/ 2042014 h 9625007"/>
              <a:gd name="connsiteX299" fmla="*/ 4414012 w 17521894"/>
              <a:gd name="connsiteY299" fmla="*/ 2042014 h 9625007"/>
              <a:gd name="connsiteX300" fmla="*/ 3307713 w 17521894"/>
              <a:gd name="connsiteY300" fmla="*/ 1081714 h 9625007"/>
              <a:gd name="connsiteX301" fmla="*/ 4291088 w 17521894"/>
              <a:gd name="connsiteY301" fmla="*/ 1081714 h 9625007"/>
              <a:gd name="connsiteX302" fmla="*/ 4291088 w 17521894"/>
              <a:gd name="connsiteY302" fmla="*/ 2042014 h 9625007"/>
              <a:gd name="connsiteX303" fmla="*/ 3307713 w 17521894"/>
              <a:gd name="connsiteY303" fmla="*/ 2042014 h 9625007"/>
              <a:gd name="connsiteX304" fmla="*/ 9934287 w 17521894"/>
              <a:gd name="connsiteY304" fmla="*/ 1081711 h 9625007"/>
              <a:gd name="connsiteX305" fmla="*/ 10906488 w 17521894"/>
              <a:gd name="connsiteY305" fmla="*/ 1081711 h 9625007"/>
              <a:gd name="connsiteX306" fmla="*/ 10906488 w 17521894"/>
              <a:gd name="connsiteY306" fmla="*/ 2042012 h 9625007"/>
              <a:gd name="connsiteX307" fmla="*/ 9934287 w 17521894"/>
              <a:gd name="connsiteY307" fmla="*/ 2042012 h 9625007"/>
              <a:gd name="connsiteX308" fmla="*/ 2212590 w 17521894"/>
              <a:gd name="connsiteY308" fmla="*/ 1081711 h 9625007"/>
              <a:gd name="connsiteX309" fmla="*/ 3195962 w 17521894"/>
              <a:gd name="connsiteY309" fmla="*/ 1081711 h 9625007"/>
              <a:gd name="connsiteX310" fmla="*/ 3195962 w 17521894"/>
              <a:gd name="connsiteY310" fmla="*/ 2042012 h 9625007"/>
              <a:gd name="connsiteX311" fmla="*/ 2212590 w 17521894"/>
              <a:gd name="connsiteY311" fmla="*/ 2042012 h 9625007"/>
              <a:gd name="connsiteX312" fmla="*/ 7732898 w 17521894"/>
              <a:gd name="connsiteY312" fmla="*/ 1070681 h 9625007"/>
              <a:gd name="connsiteX313" fmla="*/ 8716243 w 17521894"/>
              <a:gd name="connsiteY313" fmla="*/ 1070681 h 9625007"/>
              <a:gd name="connsiteX314" fmla="*/ 8716243 w 17521894"/>
              <a:gd name="connsiteY314" fmla="*/ 2030981 h 9625007"/>
              <a:gd name="connsiteX315" fmla="*/ 7732898 w 17521894"/>
              <a:gd name="connsiteY315" fmla="*/ 2030981 h 9625007"/>
              <a:gd name="connsiteX316" fmla="*/ 22364 w 17521894"/>
              <a:gd name="connsiteY316" fmla="*/ 1070681 h 9625007"/>
              <a:gd name="connsiteX317" fmla="*/ 994563 w 17521894"/>
              <a:gd name="connsiteY317" fmla="*/ 1070681 h 9625007"/>
              <a:gd name="connsiteX318" fmla="*/ 994563 w 17521894"/>
              <a:gd name="connsiteY318" fmla="*/ 2030981 h 9625007"/>
              <a:gd name="connsiteX319" fmla="*/ 22364 w 17521894"/>
              <a:gd name="connsiteY319" fmla="*/ 2030981 h 9625007"/>
              <a:gd name="connsiteX320" fmla="*/ 3307713 w 17521894"/>
              <a:gd name="connsiteY320" fmla="*/ 4 h 9625007"/>
              <a:gd name="connsiteX321" fmla="*/ 4291086 w 17521894"/>
              <a:gd name="connsiteY321" fmla="*/ 4 h 9625007"/>
              <a:gd name="connsiteX322" fmla="*/ 4291086 w 17521894"/>
              <a:gd name="connsiteY322" fmla="*/ 960300 h 9625007"/>
              <a:gd name="connsiteX323" fmla="*/ 3307713 w 17521894"/>
              <a:gd name="connsiteY323" fmla="*/ 960300 h 9625007"/>
              <a:gd name="connsiteX324" fmla="*/ 11029406 w 17521894"/>
              <a:gd name="connsiteY324" fmla="*/ 4 h 9625007"/>
              <a:gd name="connsiteX325" fmla="*/ 12012778 w 17521894"/>
              <a:gd name="connsiteY325" fmla="*/ 4 h 9625007"/>
              <a:gd name="connsiteX326" fmla="*/ 12012778 w 17521894"/>
              <a:gd name="connsiteY326" fmla="*/ 960300 h 9625007"/>
              <a:gd name="connsiteX327" fmla="*/ 11029406 w 17521894"/>
              <a:gd name="connsiteY327" fmla="*/ 960300 h 9625007"/>
              <a:gd name="connsiteX328" fmla="*/ 4402834 w 17521894"/>
              <a:gd name="connsiteY328" fmla="*/ 4 h 9625007"/>
              <a:gd name="connsiteX329" fmla="*/ 5386206 w 17521894"/>
              <a:gd name="connsiteY329" fmla="*/ 4 h 9625007"/>
              <a:gd name="connsiteX330" fmla="*/ 5386206 w 17521894"/>
              <a:gd name="connsiteY330" fmla="*/ 960300 h 9625007"/>
              <a:gd name="connsiteX331" fmla="*/ 4402834 w 17521894"/>
              <a:gd name="connsiteY331" fmla="*/ 960300 h 9625007"/>
              <a:gd name="connsiteX332" fmla="*/ 12124526 w 17521894"/>
              <a:gd name="connsiteY332" fmla="*/ 4 h 9625007"/>
              <a:gd name="connsiteX333" fmla="*/ 13107898 w 17521894"/>
              <a:gd name="connsiteY333" fmla="*/ 4 h 9625007"/>
              <a:gd name="connsiteX334" fmla="*/ 13107898 w 17521894"/>
              <a:gd name="connsiteY334" fmla="*/ 960300 h 9625007"/>
              <a:gd name="connsiteX335" fmla="*/ 12124526 w 17521894"/>
              <a:gd name="connsiteY335" fmla="*/ 960300 h 9625007"/>
              <a:gd name="connsiteX336" fmla="*/ 5509132 w 17521894"/>
              <a:gd name="connsiteY336" fmla="*/ 4 h 9625007"/>
              <a:gd name="connsiteX337" fmla="*/ 6481332 w 17521894"/>
              <a:gd name="connsiteY337" fmla="*/ 4 h 9625007"/>
              <a:gd name="connsiteX338" fmla="*/ 6481332 w 17521894"/>
              <a:gd name="connsiteY338" fmla="*/ 960300 h 9625007"/>
              <a:gd name="connsiteX339" fmla="*/ 5509132 w 17521894"/>
              <a:gd name="connsiteY339" fmla="*/ 960300 h 9625007"/>
              <a:gd name="connsiteX340" fmla="*/ 13219644 w 17521894"/>
              <a:gd name="connsiteY340" fmla="*/ 3 h 9625007"/>
              <a:gd name="connsiteX341" fmla="*/ 14203016 w 17521894"/>
              <a:gd name="connsiteY341" fmla="*/ 3 h 9625007"/>
              <a:gd name="connsiteX342" fmla="*/ 14203016 w 17521894"/>
              <a:gd name="connsiteY342" fmla="*/ 960300 h 9625007"/>
              <a:gd name="connsiteX343" fmla="*/ 13219644 w 17521894"/>
              <a:gd name="connsiteY343" fmla="*/ 960300 h 9625007"/>
              <a:gd name="connsiteX344" fmla="*/ 15432232 w 17521894"/>
              <a:gd name="connsiteY344" fmla="*/ 3 h 9625007"/>
              <a:gd name="connsiteX345" fmla="*/ 16415604 w 17521894"/>
              <a:gd name="connsiteY345" fmla="*/ 3 h 9625007"/>
              <a:gd name="connsiteX346" fmla="*/ 16415604 w 17521894"/>
              <a:gd name="connsiteY346" fmla="*/ 960299 h 9625007"/>
              <a:gd name="connsiteX347" fmla="*/ 15432232 w 17521894"/>
              <a:gd name="connsiteY347" fmla="*/ 960299 h 9625007"/>
              <a:gd name="connsiteX348" fmla="*/ 6615422 w 17521894"/>
              <a:gd name="connsiteY348" fmla="*/ 3 h 9625007"/>
              <a:gd name="connsiteX349" fmla="*/ 7587621 w 17521894"/>
              <a:gd name="connsiteY349" fmla="*/ 3 h 9625007"/>
              <a:gd name="connsiteX350" fmla="*/ 7587621 w 17521894"/>
              <a:gd name="connsiteY350" fmla="*/ 960299 h 9625007"/>
              <a:gd name="connsiteX351" fmla="*/ 6615422 w 17521894"/>
              <a:gd name="connsiteY351" fmla="*/ 960299 h 9625007"/>
              <a:gd name="connsiteX352" fmla="*/ 14325934 w 17521894"/>
              <a:gd name="connsiteY352" fmla="*/ 3 h 9625007"/>
              <a:gd name="connsiteX353" fmla="*/ 15309306 w 17521894"/>
              <a:gd name="connsiteY353" fmla="*/ 3 h 9625007"/>
              <a:gd name="connsiteX354" fmla="*/ 15309306 w 17521894"/>
              <a:gd name="connsiteY354" fmla="*/ 960299 h 9625007"/>
              <a:gd name="connsiteX355" fmla="*/ 14325934 w 17521894"/>
              <a:gd name="connsiteY355" fmla="*/ 960299 h 9625007"/>
              <a:gd name="connsiteX356" fmla="*/ 16538522 w 17521894"/>
              <a:gd name="connsiteY356" fmla="*/ 3 h 9625007"/>
              <a:gd name="connsiteX357" fmla="*/ 17521894 w 17521894"/>
              <a:gd name="connsiteY357" fmla="*/ 3 h 9625007"/>
              <a:gd name="connsiteX358" fmla="*/ 17521894 w 17521894"/>
              <a:gd name="connsiteY358" fmla="*/ 960299 h 9625007"/>
              <a:gd name="connsiteX359" fmla="*/ 16538522 w 17521894"/>
              <a:gd name="connsiteY359" fmla="*/ 960299 h 9625007"/>
              <a:gd name="connsiteX360" fmla="*/ 2212590 w 17521894"/>
              <a:gd name="connsiteY360" fmla="*/ 1 h 9625007"/>
              <a:gd name="connsiteX361" fmla="*/ 3195962 w 17521894"/>
              <a:gd name="connsiteY361" fmla="*/ 1 h 9625007"/>
              <a:gd name="connsiteX362" fmla="*/ 3195962 w 17521894"/>
              <a:gd name="connsiteY362" fmla="*/ 960298 h 9625007"/>
              <a:gd name="connsiteX363" fmla="*/ 2212590 w 17521894"/>
              <a:gd name="connsiteY363" fmla="*/ 960298 h 9625007"/>
              <a:gd name="connsiteX364" fmla="*/ 9934287 w 17521894"/>
              <a:gd name="connsiteY364" fmla="*/ 1 h 9625007"/>
              <a:gd name="connsiteX365" fmla="*/ 10906488 w 17521894"/>
              <a:gd name="connsiteY365" fmla="*/ 1 h 9625007"/>
              <a:gd name="connsiteX366" fmla="*/ 10906488 w 17521894"/>
              <a:gd name="connsiteY366" fmla="*/ 960297 h 9625007"/>
              <a:gd name="connsiteX367" fmla="*/ 9934287 w 17521894"/>
              <a:gd name="connsiteY367" fmla="*/ 960297 h 9625007"/>
              <a:gd name="connsiteX368" fmla="*/ 1106297 w 17521894"/>
              <a:gd name="connsiteY368" fmla="*/ 1 h 9625007"/>
              <a:gd name="connsiteX369" fmla="*/ 2089670 w 17521894"/>
              <a:gd name="connsiteY369" fmla="*/ 1 h 9625007"/>
              <a:gd name="connsiteX370" fmla="*/ 2089670 w 17521894"/>
              <a:gd name="connsiteY370" fmla="*/ 960297 h 9625007"/>
              <a:gd name="connsiteX371" fmla="*/ 1106297 w 17521894"/>
              <a:gd name="connsiteY371" fmla="*/ 960297 h 9625007"/>
              <a:gd name="connsiteX372" fmla="*/ 8827991 w 17521894"/>
              <a:gd name="connsiteY372" fmla="*/ 1 h 9625007"/>
              <a:gd name="connsiteX373" fmla="*/ 9800192 w 17521894"/>
              <a:gd name="connsiteY373" fmla="*/ 1 h 9625007"/>
              <a:gd name="connsiteX374" fmla="*/ 9800192 w 17521894"/>
              <a:gd name="connsiteY374" fmla="*/ 960297 h 9625007"/>
              <a:gd name="connsiteX375" fmla="*/ 8827991 w 17521894"/>
              <a:gd name="connsiteY375" fmla="*/ 960297 h 9625007"/>
              <a:gd name="connsiteX376" fmla="*/ 0 w 17521894"/>
              <a:gd name="connsiteY376" fmla="*/ 1 h 9625007"/>
              <a:gd name="connsiteX377" fmla="*/ 983372 w 17521894"/>
              <a:gd name="connsiteY377" fmla="*/ 1 h 9625007"/>
              <a:gd name="connsiteX378" fmla="*/ 983372 w 17521894"/>
              <a:gd name="connsiteY378" fmla="*/ 960297 h 9625007"/>
              <a:gd name="connsiteX379" fmla="*/ 0 w 17521894"/>
              <a:gd name="connsiteY379" fmla="*/ 960297 h 9625007"/>
              <a:gd name="connsiteX380" fmla="*/ 7721711 w 17521894"/>
              <a:gd name="connsiteY380" fmla="*/ 0 h 9625007"/>
              <a:gd name="connsiteX381" fmla="*/ 8693901 w 17521894"/>
              <a:gd name="connsiteY381" fmla="*/ 0 h 9625007"/>
              <a:gd name="connsiteX382" fmla="*/ 8693901 w 17521894"/>
              <a:gd name="connsiteY382" fmla="*/ 960297 h 9625007"/>
              <a:gd name="connsiteX383" fmla="*/ 7721711 w 17521894"/>
              <a:gd name="connsiteY383" fmla="*/ 960297 h 9625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Lst>
            <a:rect l="l" t="t" r="r" b="b"/>
            <a:pathLst>
              <a:path w="17521894" h="9625007">
                <a:moveTo>
                  <a:pt x="11029406" y="8664710"/>
                </a:moveTo>
                <a:lnTo>
                  <a:pt x="12012778" y="8664710"/>
                </a:lnTo>
                <a:lnTo>
                  <a:pt x="12012778" y="9625007"/>
                </a:lnTo>
                <a:lnTo>
                  <a:pt x="11029406" y="9625007"/>
                </a:lnTo>
                <a:close/>
                <a:moveTo>
                  <a:pt x="7732871" y="8664710"/>
                </a:moveTo>
                <a:lnTo>
                  <a:pt x="8716243" y="8664710"/>
                </a:lnTo>
                <a:lnTo>
                  <a:pt x="8716243" y="9625007"/>
                </a:lnTo>
                <a:lnTo>
                  <a:pt x="7732871" y="9625007"/>
                </a:lnTo>
                <a:close/>
                <a:moveTo>
                  <a:pt x="3307702" y="8664710"/>
                </a:moveTo>
                <a:lnTo>
                  <a:pt x="4291075" y="8664710"/>
                </a:lnTo>
                <a:lnTo>
                  <a:pt x="4291075" y="9625007"/>
                </a:lnTo>
                <a:lnTo>
                  <a:pt x="3307702" y="9625007"/>
                </a:lnTo>
                <a:close/>
                <a:moveTo>
                  <a:pt x="22341" y="8664710"/>
                </a:moveTo>
                <a:lnTo>
                  <a:pt x="994541" y="8664710"/>
                </a:lnTo>
                <a:lnTo>
                  <a:pt x="994541" y="9625007"/>
                </a:lnTo>
                <a:lnTo>
                  <a:pt x="22341" y="9625007"/>
                </a:lnTo>
                <a:close/>
                <a:moveTo>
                  <a:pt x="16538522" y="8653670"/>
                </a:moveTo>
                <a:lnTo>
                  <a:pt x="17510722" y="8653670"/>
                </a:lnTo>
                <a:lnTo>
                  <a:pt x="17510722" y="9613967"/>
                </a:lnTo>
                <a:lnTo>
                  <a:pt x="16538522" y="9613967"/>
                </a:lnTo>
                <a:close/>
                <a:moveTo>
                  <a:pt x="15432232" y="8653670"/>
                </a:moveTo>
                <a:lnTo>
                  <a:pt x="16415604" y="8653670"/>
                </a:lnTo>
                <a:lnTo>
                  <a:pt x="16415604" y="9613967"/>
                </a:lnTo>
                <a:lnTo>
                  <a:pt x="15432232" y="9613967"/>
                </a:lnTo>
                <a:close/>
                <a:moveTo>
                  <a:pt x="14314763" y="8653670"/>
                </a:moveTo>
                <a:lnTo>
                  <a:pt x="15298135" y="8653670"/>
                </a:lnTo>
                <a:lnTo>
                  <a:pt x="15298135" y="9613967"/>
                </a:lnTo>
                <a:lnTo>
                  <a:pt x="14314763" y="9613967"/>
                </a:lnTo>
                <a:close/>
                <a:moveTo>
                  <a:pt x="13219644" y="8653670"/>
                </a:moveTo>
                <a:lnTo>
                  <a:pt x="14203016" y="8653670"/>
                </a:lnTo>
                <a:lnTo>
                  <a:pt x="14203016" y="9613967"/>
                </a:lnTo>
                <a:lnTo>
                  <a:pt x="13219644" y="9613967"/>
                </a:lnTo>
                <a:close/>
                <a:moveTo>
                  <a:pt x="12124526" y="8653670"/>
                </a:moveTo>
                <a:lnTo>
                  <a:pt x="13107898" y="8653670"/>
                </a:lnTo>
                <a:lnTo>
                  <a:pt x="13107898" y="9613967"/>
                </a:lnTo>
                <a:lnTo>
                  <a:pt x="12124526" y="9613967"/>
                </a:lnTo>
                <a:close/>
                <a:moveTo>
                  <a:pt x="9934287" y="8653670"/>
                </a:moveTo>
                <a:lnTo>
                  <a:pt x="10906488" y="8653670"/>
                </a:lnTo>
                <a:lnTo>
                  <a:pt x="10906488" y="9613967"/>
                </a:lnTo>
                <a:lnTo>
                  <a:pt x="9934287" y="9613967"/>
                </a:lnTo>
                <a:close/>
                <a:moveTo>
                  <a:pt x="8827991" y="8653670"/>
                </a:moveTo>
                <a:lnTo>
                  <a:pt x="9811363" y="8653670"/>
                </a:lnTo>
                <a:lnTo>
                  <a:pt x="9811363" y="9613967"/>
                </a:lnTo>
                <a:lnTo>
                  <a:pt x="8827991" y="9613967"/>
                </a:lnTo>
                <a:close/>
                <a:moveTo>
                  <a:pt x="6604234" y="8653670"/>
                </a:moveTo>
                <a:lnTo>
                  <a:pt x="7576436" y="8653670"/>
                </a:lnTo>
                <a:lnTo>
                  <a:pt x="7576436" y="9613967"/>
                </a:lnTo>
                <a:lnTo>
                  <a:pt x="6604234" y="9613967"/>
                </a:lnTo>
                <a:close/>
                <a:moveTo>
                  <a:pt x="5509117" y="8653670"/>
                </a:moveTo>
                <a:lnTo>
                  <a:pt x="6481318" y="8653670"/>
                </a:lnTo>
                <a:lnTo>
                  <a:pt x="6481318" y="9613967"/>
                </a:lnTo>
                <a:lnTo>
                  <a:pt x="5509117" y="9613967"/>
                </a:lnTo>
                <a:close/>
                <a:moveTo>
                  <a:pt x="4402819" y="8653670"/>
                </a:moveTo>
                <a:lnTo>
                  <a:pt x="5386192" y="8653670"/>
                </a:lnTo>
                <a:lnTo>
                  <a:pt x="5386192" y="9613967"/>
                </a:lnTo>
                <a:lnTo>
                  <a:pt x="4402819" y="9613967"/>
                </a:lnTo>
                <a:close/>
                <a:moveTo>
                  <a:pt x="2212579" y="8653670"/>
                </a:moveTo>
                <a:lnTo>
                  <a:pt x="3195951" y="8653670"/>
                </a:lnTo>
                <a:lnTo>
                  <a:pt x="3195951" y="9613967"/>
                </a:lnTo>
                <a:lnTo>
                  <a:pt x="2212579" y="9613967"/>
                </a:lnTo>
                <a:close/>
                <a:moveTo>
                  <a:pt x="1117460" y="8653670"/>
                </a:moveTo>
                <a:lnTo>
                  <a:pt x="2100832" y="8653670"/>
                </a:lnTo>
                <a:lnTo>
                  <a:pt x="2100832" y="9613967"/>
                </a:lnTo>
                <a:lnTo>
                  <a:pt x="1117460" y="9613967"/>
                </a:lnTo>
                <a:close/>
                <a:moveTo>
                  <a:pt x="15432232" y="7583002"/>
                </a:moveTo>
                <a:lnTo>
                  <a:pt x="16415604" y="7583002"/>
                </a:lnTo>
                <a:lnTo>
                  <a:pt x="16415604" y="8543299"/>
                </a:lnTo>
                <a:lnTo>
                  <a:pt x="15432232" y="8543299"/>
                </a:lnTo>
                <a:close/>
                <a:moveTo>
                  <a:pt x="13219644" y="7583002"/>
                </a:moveTo>
                <a:lnTo>
                  <a:pt x="14203016" y="7583002"/>
                </a:lnTo>
                <a:lnTo>
                  <a:pt x="14203016" y="8543299"/>
                </a:lnTo>
                <a:lnTo>
                  <a:pt x="13219644" y="8543299"/>
                </a:lnTo>
                <a:close/>
                <a:moveTo>
                  <a:pt x="5509118" y="7583002"/>
                </a:moveTo>
                <a:lnTo>
                  <a:pt x="6481320" y="7583002"/>
                </a:lnTo>
                <a:lnTo>
                  <a:pt x="6481320" y="8543299"/>
                </a:lnTo>
                <a:lnTo>
                  <a:pt x="5509118" y="8543299"/>
                </a:lnTo>
                <a:close/>
                <a:moveTo>
                  <a:pt x="16538522" y="7571960"/>
                </a:moveTo>
                <a:lnTo>
                  <a:pt x="17510722" y="7571960"/>
                </a:lnTo>
                <a:lnTo>
                  <a:pt x="17510722" y="8532257"/>
                </a:lnTo>
                <a:lnTo>
                  <a:pt x="16538522" y="8532257"/>
                </a:lnTo>
                <a:close/>
                <a:moveTo>
                  <a:pt x="14314763" y="7571960"/>
                </a:moveTo>
                <a:lnTo>
                  <a:pt x="15298135" y="7571960"/>
                </a:lnTo>
                <a:lnTo>
                  <a:pt x="15298135" y="8532257"/>
                </a:lnTo>
                <a:lnTo>
                  <a:pt x="14314763" y="8532257"/>
                </a:lnTo>
                <a:close/>
                <a:moveTo>
                  <a:pt x="12124526" y="7571960"/>
                </a:moveTo>
                <a:lnTo>
                  <a:pt x="13107898" y="7571960"/>
                </a:lnTo>
                <a:lnTo>
                  <a:pt x="13107898" y="8532257"/>
                </a:lnTo>
                <a:lnTo>
                  <a:pt x="12124526" y="8532257"/>
                </a:lnTo>
                <a:close/>
                <a:moveTo>
                  <a:pt x="11029406" y="7571960"/>
                </a:moveTo>
                <a:lnTo>
                  <a:pt x="12012778" y="7571960"/>
                </a:lnTo>
                <a:lnTo>
                  <a:pt x="12012778" y="8532257"/>
                </a:lnTo>
                <a:lnTo>
                  <a:pt x="11029406" y="8532257"/>
                </a:lnTo>
                <a:close/>
                <a:moveTo>
                  <a:pt x="9934287" y="7571960"/>
                </a:moveTo>
                <a:lnTo>
                  <a:pt x="10906488" y="7571960"/>
                </a:lnTo>
                <a:lnTo>
                  <a:pt x="10906488" y="8532257"/>
                </a:lnTo>
                <a:lnTo>
                  <a:pt x="9934287" y="8532257"/>
                </a:lnTo>
                <a:close/>
                <a:moveTo>
                  <a:pt x="8827991" y="7571960"/>
                </a:moveTo>
                <a:lnTo>
                  <a:pt x="9811363" y="7571960"/>
                </a:lnTo>
                <a:lnTo>
                  <a:pt x="9811363" y="8532257"/>
                </a:lnTo>
                <a:lnTo>
                  <a:pt x="8827991" y="8532257"/>
                </a:lnTo>
                <a:close/>
                <a:moveTo>
                  <a:pt x="7732872" y="7571960"/>
                </a:moveTo>
                <a:lnTo>
                  <a:pt x="8716243" y="7571960"/>
                </a:lnTo>
                <a:lnTo>
                  <a:pt x="8716243" y="8532257"/>
                </a:lnTo>
                <a:lnTo>
                  <a:pt x="7732872" y="8532257"/>
                </a:lnTo>
                <a:close/>
                <a:moveTo>
                  <a:pt x="6604242" y="7571960"/>
                </a:moveTo>
                <a:lnTo>
                  <a:pt x="7576440" y="7571960"/>
                </a:lnTo>
                <a:lnTo>
                  <a:pt x="7576440" y="8532257"/>
                </a:lnTo>
                <a:lnTo>
                  <a:pt x="6604242" y="8532257"/>
                </a:lnTo>
                <a:close/>
                <a:moveTo>
                  <a:pt x="4402819" y="7571960"/>
                </a:moveTo>
                <a:lnTo>
                  <a:pt x="5386192" y="7571960"/>
                </a:lnTo>
                <a:lnTo>
                  <a:pt x="5386192" y="8532257"/>
                </a:lnTo>
                <a:lnTo>
                  <a:pt x="4402819" y="8532257"/>
                </a:lnTo>
                <a:close/>
                <a:moveTo>
                  <a:pt x="3307702" y="7571960"/>
                </a:moveTo>
                <a:lnTo>
                  <a:pt x="4291075" y="7571960"/>
                </a:lnTo>
                <a:lnTo>
                  <a:pt x="4291075" y="8532257"/>
                </a:lnTo>
                <a:lnTo>
                  <a:pt x="3307702" y="8532257"/>
                </a:lnTo>
                <a:close/>
                <a:moveTo>
                  <a:pt x="2212585" y="7571960"/>
                </a:moveTo>
                <a:lnTo>
                  <a:pt x="3195957" y="7571960"/>
                </a:lnTo>
                <a:lnTo>
                  <a:pt x="3195957" y="8532257"/>
                </a:lnTo>
                <a:lnTo>
                  <a:pt x="2212585" y="8532257"/>
                </a:lnTo>
                <a:close/>
                <a:moveTo>
                  <a:pt x="1117465" y="7571960"/>
                </a:moveTo>
                <a:lnTo>
                  <a:pt x="2100838" y="7571960"/>
                </a:lnTo>
                <a:lnTo>
                  <a:pt x="2100838" y="8532257"/>
                </a:lnTo>
                <a:lnTo>
                  <a:pt x="1117465" y="8532257"/>
                </a:lnTo>
                <a:close/>
                <a:moveTo>
                  <a:pt x="22341" y="7571960"/>
                </a:moveTo>
                <a:lnTo>
                  <a:pt x="994542" y="7571960"/>
                </a:lnTo>
                <a:lnTo>
                  <a:pt x="994542" y="8532257"/>
                </a:lnTo>
                <a:lnTo>
                  <a:pt x="22341" y="8532257"/>
                </a:lnTo>
                <a:close/>
                <a:moveTo>
                  <a:pt x="12124526" y="3245137"/>
                </a:moveTo>
                <a:lnTo>
                  <a:pt x="13107898" y="3245137"/>
                </a:lnTo>
                <a:lnTo>
                  <a:pt x="13107898" y="4205420"/>
                </a:lnTo>
                <a:lnTo>
                  <a:pt x="12124526" y="4205420"/>
                </a:lnTo>
                <a:close/>
                <a:moveTo>
                  <a:pt x="4402839" y="3245137"/>
                </a:moveTo>
                <a:lnTo>
                  <a:pt x="5386215" y="3245137"/>
                </a:lnTo>
                <a:lnTo>
                  <a:pt x="5386215" y="4205420"/>
                </a:lnTo>
                <a:lnTo>
                  <a:pt x="4402839" y="4205420"/>
                </a:lnTo>
                <a:close/>
                <a:moveTo>
                  <a:pt x="8827991" y="3245132"/>
                </a:moveTo>
                <a:lnTo>
                  <a:pt x="9811363" y="3245132"/>
                </a:lnTo>
                <a:lnTo>
                  <a:pt x="9811363" y="4205420"/>
                </a:lnTo>
                <a:lnTo>
                  <a:pt x="8827991" y="4205420"/>
                </a:lnTo>
                <a:close/>
                <a:moveTo>
                  <a:pt x="1117470" y="3245132"/>
                </a:moveTo>
                <a:lnTo>
                  <a:pt x="2100843" y="3245132"/>
                </a:lnTo>
                <a:lnTo>
                  <a:pt x="2100843" y="4205420"/>
                </a:lnTo>
                <a:lnTo>
                  <a:pt x="1117470" y="4205420"/>
                </a:lnTo>
                <a:close/>
                <a:moveTo>
                  <a:pt x="2212592" y="3234100"/>
                </a:moveTo>
                <a:lnTo>
                  <a:pt x="3195965" y="3234100"/>
                </a:lnTo>
                <a:lnTo>
                  <a:pt x="3195965" y="4205420"/>
                </a:lnTo>
                <a:lnTo>
                  <a:pt x="2212592" y="4205420"/>
                </a:lnTo>
                <a:close/>
                <a:moveTo>
                  <a:pt x="13219644" y="3234099"/>
                </a:moveTo>
                <a:lnTo>
                  <a:pt x="14203016" y="3234099"/>
                </a:lnTo>
                <a:lnTo>
                  <a:pt x="14203016" y="4205420"/>
                </a:lnTo>
                <a:lnTo>
                  <a:pt x="13219644" y="4205420"/>
                </a:lnTo>
                <a:close/>
                <a:moveTo>
                  <a:pt x="9934287" y="3234099"/>
                </a:moveTo>
                <a:lnTo>
                  <a:pt x="10906488" y="3234099"/>
                </a:lnTo>
                <a:lnTo>
                  <a:pt x="10906488" y="4205420"/>
                </a:lnTo>
                <a:lnTo>
                  <a:pt x="9934287" y="4205420"/>
                </a:lnTo>
                <a:close/>
                <a:moveTo>
                  <a:pt x="5509130" y="3234099"/>
                </a:moveTo>
                <a:lnTo>
                  <a:pt x="6481328" y="3234099"/>
                </a:lnTo>
                <a:lnTo>
                  <a:pt x="6481328" y="4205420"/>
                </a:lnTo>
                <a:lnTo>
                  <a:pt x="5509130" y="4205420"/>
                </a:lnTo>
                <a:close/>
                <a:moveTo>
                  <a:pt x="15432232" y="3234098"/>
                </a:moveTo>
                <a:lnTo>
                  <a:pt x="16415604" y="3234098"/>
                </a:lnTo>
                <a:lnTo>
                  <a:pt x="16415604" y="4205420"/>
                </a:lnTo>
                <a:lnTo>
                  <a:pt x="15432232" y="4205420"/>
                </a:lnTo>
                <a:close/>
                <a:moveTo>
                  <a:pt x="22350" y="3234097"/>
                </a:moveTo>
                <a:lnTo>
                  <a:pt x="994550" y="3234097"/>
                </a:lnTo>
                <a:lnTo>
                  <a:pt x="994550" y="4205420"/>
                </a:lnTo>
                <a:lnTo>
                  <a:pt x="22350" y="4205420"/>
                </a:lnTo>
                <a:close/>
                <a:moveTo>
                  <a:pt x="11029406" y="3234096"/>
                </a:moveTo>
                <a:lnTo>
                  <a:pt x="12012778" y="3234096"/>
                </a:lnTo>
                <a:lnTo>
                  <a:pt x="12012778" y="4205420"/>
                </a:lnTo>
                <a:lnTo>
                  <a:pt x="11029406" y="4205420"/>
                </a:lnTo>
                <a:close/>
                <a:moveTo>
                  <a:pt x="7732881" y="3234096"/>
                </a:moveTo>
                <a:lnTo>
                  <a:pt x="8716243" y="3234096"/>
                </a:lnTo>
                <a:lnTo>
                  <a:pt x="8716243" y="4205420"/>
                </a:lnTo>
                <a:lnTo>
                  <a:pt x="7732881" y="4205420"/>
                </a:lnTo>
                <a:close/>
                <a:moveTo>
                  <a:pt x="3307705" y="3234096"/>
                </a:moveTo>
                <a:lnTo>
                  <a:pt x="4291078" y="3234096"/>
                </a:lnTo>
                <a:lnTo>
                  <a:pt x="4291078" y="4205420"/>
                </a:lnTo>
                <a:lnTo>
                  <a:pt x="3307705" y="4205420"/>
                </a:lnTo>
                <a:close/>
                <a:moveTo>
                  <a:pt x="16538522" y="3234095"/>
                </a:moveTo>
                <a:lnTo>
                  <a:pt x="17510722" y="3234095"/>
                </a:lnTo>
                <a:lnTo>
                  <a:pt x="17510722" y="4205420"/>
                </a:lnTo>
                <a:lnTo>
                  <a:pt x="16538522" y="4205420"/>
                </a:lnTo>
                <a:close/>
                <a:moveTo>
                  <a:pt x="14314763" y="3234095"/>
                </a:moveTo>
                <a:lnTo>
                  <a:pt x="15298135" y="3234095"/>
                </a:lnTo>
                <a:lnTo>
                  <a:pt x="15298135" y="4205420"/>
                </a:lnTo>
                <a:lnTo>
                  <a:pt x="14314763" y="4205420"/>
                </a:lnTo>
                <a:close/>
                <a:moveTo>
                  <a:pt x="6604243" y="3234095"/>
                </a:moveTo>
                <a:lnTo>
                  <a:pt x="7576442" y="3234095"/>
                </a:lnTo>
                <a:lnTo>
                  <a:pt x="7576442" y="4205420"/>
                </a:lnTo>
                <a:lnTo>
                  <a:pt x="6604243" y="4205420"/>
                </a:lnTo>
                <a:close/>
                <a:moveTo>
                  <a:pt x="7732898" y="2163430"/>
                </a:moveTo>
                <a:lnTo>
                  <a:pt x="8716243" y="2163430"/>
                </a:lnTo>
                <a:lnTo>
                  <a:pt x="8716243" y="3123724"/>
                </a:lnTo>
                <a:lnTo>
                  <a:pt x="7732898" y="3123724"/>
                </a:lnTo>
                <a:close/>
                <a:moveTo>
                  <a:pt x="22364" y="2163430"/>
                </a:moveTo>
                <a:lnTo>
                  <a:pt x="994564" y="2163430"/>
                </a:lnTo>
                <a:lnTo>
                  <a:pt x="994564" y="3123724"/>
                </a:lnTo>
                <a:lnTo>
                  <a:pt x="22364" y="3123724"/>
                </a:lnTo>
                <a:close/>
                <a:moveTo>
                  <a:pt x="12124526" y="2163429"/>
                </a:moveTo>
                <a:lnTo>
                  <a:pt x="13107898" y="2163429"/>
                </a:lnTo>
                <a:lnTo>
                  <a:pt x="13107898" y="3123723"/>
                </a:lnTo>
                <a:lnTo>
                  <a:pt x="12124526" y="3123723"/>
                </a:lnTo>
                <a:close/>
                <a:moveTo>
                  <a:pt x="9934287" y="2163429"/>
                </a:moveTo>
                <a:lnTo>
                  <a:pt x="10906488" y="2163429"/>
                </a:lnTo>
                <a:lnTo>
                  <a:pt x="10906488" y="3123724"/>
                </a:lnTo>
                <a:lnTo>
                  <a:pt x="9934287" y="3123724"/>
                </a:lnTo>
                <a:close/>
                <a:moveTo>
                  <a:pt x="4402840" y="2163429"/>
                </a:moveTo>
                <a:lnTo>
                  <a:pt x="5386215" y="2163429"/>
                </a:lnTo>
                <a:lnTo>
                  <a:pt x="5386215" y="3123723"/>
                </a:lnTo>
                <a:lnTo>
                  <a:pt x="4402840" y="3123723"/>
                </a:lnTo>
                <a:close/>
                <a:moveTo>
                  <a:pt x="2212602" y="2163429"/>
                </a:moveTo>
                <a:lnTo>
                  <a:pt x="3195974" y="2163429"/>
                </a:lnTo>
                <a:lnTo>
                  <a:pt x="3195974" y="3123724"/>
                </a:lnTo>
                <a:lnTo>
                  <a:pt x="2212602" y="3123724"/>
                </a:lnTo>
                <a:close/>
                <a:moveTo>
                  <a:pt x="15432232" y="2163428"/>
                </a:moveTo>
                <a:lnTo>
                  <a:pt x="16415604" y="2163428"/>
                </a:lnTo>
                <a:lnTo>
                  <a:pt x="16415604" y="3123722"/>
                </a:lnTo>
                <a:lnTo>
                  <a:pt x="15432232" y="3123722"/>
                </a:lnTo>
                <a:close/>
                <a:moveTo>
                  <a:pt x="13219644" y="2163428"/>
                </a:moveTo>
                <a:lnTo>
                  <a:pt x="14203016" y="2163428"/>
                </a:lnTo>
                <a:lnTo>
                  <a:pt x="14203016" y="3123722"/>
                </a:lnTo>
                <a:lnTo>
                  <a:pt x="13219644" y="3123722"/>
                </a:lnTo>
                <a:close/>
                <a:moveTo>
                  <a:pt x="11029406" y="2163428"/>
                </a:moveTo>
                <a:lnTo>
                  <a:pt x="12012778" y="2163428"/>
                </a:lnTo>
                <a:lnTo>
                  <a:pt x="12012778" y="3123722"/>
                </a:lnTo>
                <a:lnTo>
                  <a:pt x="11029406" y="3123722"/>
                </a:lnTo>
                <a:close/>
                <a:moveTo>
                  <a:pt x="6604257" y="2163428"/>
                </a:moveTo>
                <a:lnTo>
                  <a:pt x="7576456" y="2163428"/>
                </a:lnTo>
                <a:lnTo>
                  <a:pt x="7576456" y="3123722"/>
                </a:lnTo>
                <a:lnTo>
                  <a:pt x="6604257" y="3123722"/>
                </a:lnTo>
                <a:close/>
                <a:moveTo>
                  <a:pt x="5509136" y="2163428"/>
                </a:moveTo>
                <a:lnTo>
                  <a:pt x="6481338" y="2163428"/>
                </a:lnTo>
                <a:lnTo>
                  <a:pt x="6481338" y="3123722"/>
                </a:lnTo>
                <a:lnTo>
                  <a:pt x="5509136" y="3123722"/>
                </a:lnTo>
                <a:close/>
                <a:moveTo>
                  <a:pt x="3307717" y="2163428"/>
                </a:moveTo>
                <a:lnTo>
                  <a:pt x="4291092" y="2163428"/>
                </a:lnTo>
                <a:lnTo>
                  <a:pt x="4291092" y="3123722"/>
                </a:lnTo>
                <a:lnTo>
                  <a:pt x="3307717" y="3123722"/>
                </a:lnTo>
                <a:close/>
                <a:moveTo>
                  <a:pt x="16538522" y="2163427"/>
                </a:moveTo>
                <a:lnTo>
                  <a:pt x="17510722" y="2163427"/>
                </a:lnTo>
                <a:lnTo>
                  <a:pt x="17510722" y="3123722"/>
                </a:lnTo>
                <a:lnTo>
                  <a:pt x="16538522" y="3123722"/>
                </a:lnTo>
                <a:close/>
                <a:moveTo>
                  <a:pt x="14314763" y="2163427"/>
                </a:moveTo>
                <a:lnTo>
                  <a:pt x="15298135" y="2163427"/>
                </a:lnTo>
                <a:lnTo>
                  <a:pt x="15298135" y="3123722"/>
                </a:lnTo>
                <a:lnTo>
                  <a:pt x="14314763" y="3123722"/>
                </a:lnTo>
                <a:close/>
                <a:moveTo>
                  <a:pt x="8827991" y="2163424"/>
                </a:moveTo>
                <a:lnTo>
                  <a:pt x="9811363" y="2163424"/>
                </a:lnTo>
                <a:lnTo>
                  <a:pt x="9811363" y="3123719"/>
                </a:lnTo>
                <a:lnTo>
                  <a:pt x="8827991" y="3123719"/>
                </a:lnTo>
                <a:close/>
                <a:moveTo>
                  <a:pt x="1117470" y="2163424"/>
                </a:moveTo>
                <a:lnTo>
                  <a:pt x="2100843" y="2163424"/>
                </a:lnTo>
                <a:lnTo>
                  <a:pt x="2100843" y="3123720"/>
                </a:lnTo>
                <a:lnTo>
                  <a:pt x="1117470" y="3123720"/>
                </a:lnTo>
                <a:close/>
                <a:moveTo>
                  <a:pt x="8827991" y="1081717"/>
                </a:moveTo>
                <a:lnTo>
                  <a:pt x="9811363" y="1081717"/>
                </a:lnTo>
                <a:lnTo>
                  <a:pt x="9811363" y="2042017"/>
                </a:lnTo>
                <a:lnTo>
                  <a:pt x="8827991" y="2042017"/>
                </a:lnTo>
                <a:close/>
                <a:moveTo>
                  <a:pt x="1117480" y="1081717"/>
                </a:moveTo>
                <a:lnTo>
                  <a:pt x="2100854" y="1081717"/>
                </a:lnTo>
                <a:lnTo>
                  <a:pt x="2100854" y="2042017"/>
                </a:lnTo>
                <a:lnTo>
                  <a:pt x="1117480" y="2042017"/>
                </a:lnTo>
                <a:close/>
                <a:moveTo>
                  <a:pt x="14314763" y="1081715"/>
                </a:moveTo>
                <a:lnTo>
                  <a:pt x="15298135" y="1081715"/>
                </a:lnTo>
                <a:lnTo>
                  <a:pt x="15298135" y="2042015"/>
                </a:lnTo>
                <a:lnTo>
                  <a:pt x="14314763" y="2042015"/>
                </a:lnTo>
                <a:close/>
                <a:moveTo>
                  <a:pt x="6604256" y="1081715"/>
                </a:moveTo>
                <a:lnTo>
                  <a:pt x="7576454" y="1081715"/>
                </a:lnTo>
                <a:lnTo>
                  <a:pt x="7576454" y="2042015"/>
                </a:lnTo>
                <a:lnTo>
                  <a:pt x="6604256" y="2042015"/>
                </a:lnTo>
                <a:close/>
                <a:moveTo>
                  <a:pt x="16538522" y="1081714"/>
                </a:moveTo>
                <a:lnTo>
                  <a:pt x="17510722" y="1081714"/>
                </a:lnTo>
                <a:lnTo>
                  <a:pt x="17510722" y="2042015"/>
                </a:lnTo>
                <a:lnTo>
                  <a:pt x="16538522" y="2042015"/>
                </a:lnTo>
                <a:close/>
                <a:moveTo>
                  <a:pt x="5509135" y="1081714"/>
                </a:moveTo>
                <a:lnTo>
                  <a:pt x="6481334" y="1081714"/>
                </a:lnTo>
                <a:lnTo>
                  <a:pt x="6481334" y="2042015"/>
                </a:lnTo>
                <a:lnTo>
                  <a:pt x="5509135" y="2042015"/>
                </a:lnTo>
                <a:close/>
                <a:moveTo>
                  <a:pt x="15432232" y="1081714"/>
                </a:moveTo>
                <a:lnTo>
                  <a:pt x="16415604" y="1081714"/>
                </a:lnTo>
                <a:lnTo>
                  <a:pt x="16415604" y="2042015"/>
                </a:lnTo>
                <a:lnTo>
                  <a:pt x="15432232" y="2042015"/>
                </a:lnTo>
                <a:close/>
                <a:moveTo>
                  <a:pt x="13219644" y="1081714"/>
                </a:moveTo>
                <a:lnTo>
                  <a:pt x="14203016" y="1081714"/>
                </a:lnTo>
                <a:lnTo>
                  <a:pt x="14203016" y="2042015"/>
                </a:lnTo>
                <a:lnTo>
                  <a:pt x="13219644" y="2042015"/>
                </a:lnTo>
                <a:close/>
                <a:moveTo>
                  <a:pt x="12135697" y="1081714"/>
                </a:moveTo>
                <a:lnTo>
                  <a:pt x="13119069" y="1081714"/>
                </a:lnTo>
                <a:lnTo>
                  <a:pt x="13119069" y="2042014"/>
                </a:lnTo>
                <a:lnTo>
                  <a:pt x="12135697" y="2042014"/>
                </a:lnTo>
                <a:close/>
                <a:moveTo>
                  <a:pt x="11029406" y="1081714"/>
                </a:moveTo>
                <a:lnTo>
                  <a:pt x="12012778" y="1081714"/>
                </a:lnTo>
                <a:lnTo>
                  <a:pt x="12012778" y="2042014"/>
                </a:lnTo>
                <a:lnTo>
                  <a:pt x="11029406" y="2042014"/>
                </a:lnTo>
                <a:close/>
                <a:moveTo>
                  <a:pt x="4414012" y="1081714"/>
                </a:moveTo>
                <a:lnTo>
                  <a:pt x="5397385" y="1081714"/>
                </a:lnTo>
                <a:lnTo>
                  <a:pt x="5397385" y="2042014"/>
                </a:lnTo>
                <a:lnTo>
                  <a:pt x="4414012" y="2042014"/>
                </a:lnTo>
                <a:close/>
                <a:moveTo>
                  <a:pt x="3307713" y="1081714"/>
                </a:moveTo>
                <a:lnTo>
                  <a:pt x="4291088" y="1081714"/>
                </a:lnTo>
                <a:lnTo>
                  <a:pt x="4291088" y="2042014"/>
                </a:lnTo>
                <a:lnTo>
                  <a:pt x="3307713" y="2042014"/>
                </a:lnTo>
                <a:close/>
                <a:moveTo>
                  <a:pt x="9934287" y="1081711"/>
                </a:moveTo>
                <a:lnTo>
                  <a:pt x="10906488" y="1081711"/>
                </a:lnTo>
                <a:lnTo>
                  <a:pt x="10906488" y="2042012"/>
                </a:lnTo>
                <a:lnTo>
                  <a:pt x="9934287" y="2042012"/>
                </a:lnTo>
                <a:close/>
                <a:moveTo>
                  <a:pt x="2212590" y="1081711"/>
                </a:moveTo>
                <a:lnTo>
                  <a:pt x="3195962" y="1081711"/>
                </a:lnTo>
                <a:lnTo>
                  <a:pt x="3195962" y="2042012"/>
                </a:lnTo>
                <a:lnTo>
                  <a:pt x="2212590" y="2042012"/>
                </a:lnTo>
                <a:close/>
                <a:moveTo>
                  <a:pt x="7732898" y="1070681"/>
                </a:moveTo>
                <a:lnTo>
                  <a:pt x="8716243" y="1070681"/>
                </a:lnTo>
                <a:lnTo>
                  <a:pt x="8716243" y="2030981"/>
                </a:lnTo>
                <a:lnTo>
                  <a:pt x="7732898" y="2030981"/>
                </a:lnTo>
                <a:close/>
                <a:moveTo>
                  <a:pt x="22364" y="1070681"/>
                </a:moveTo>
                <a:lnTo>
                  <a:pt x="994563" y="1070681"/>
                </a:lnTo>
                <a:lnTo>
                  <a:pt x="994563" y="2030981"/>
                </a:lnTo>
                <a:lnTo>
                  <a:pt x="22364" y="2030981"/>
                </a:lnTo>
                <a:close/>
                <a:moveTo>
                  <a:pt x="3307713" y="4"/>
                </a:moveTo>
                <a:lnTo>
                  <a:pt x="4291086" y="4"/>
                </a:lnTo>
                <a:lnTo>
                  <a:pt x="4291086" y="960300"/>
                </a:lnTo>
                <a:lnTo>
                  <a:pt x="3307713" y="960300"/>
                </a:lnTo>
                <a:close/>
                <a:moveTo>
                  <a:pt x="11029406" y="4"/>
                </a:moveTo>
                <a:lnTo>
                  <a:pt x="12012778" y="4"/>
                </a:lnTo>
                <a:lnTo>
                  <a:pt x="12012778" y="960300"/>
                </a:lnTo>
                <a:lnTo>
                  <a:pt x="11029406" y="960300"/>
                </a:lnTo>
                <a:close/>
                <a:moveTo>
                  <a:pt x="4402834" y="4"/>
                </a:moveTo>
                <a:lnTo>
                  <a:pt x="5386206" y="4"/>
                </a:lnTo>
                <a:lnTo>
                  <a:pt x="5386206" y="960300"/>
                </a:lnTo>
                <a:lnTo>
                  <a:pt x="4402834" y="960300"/>
                </a:lnTo>
                <a:close/>
                <a:moveTo>
                  <a:pt x="12124526" y="4"/>
                </a:moveTo>
                <a:lnTo>
                  <a:pt x="13107898" y="4"/>
                </a:lnTo>
                <a:lnTo>
                  <a:pt x="13107898" y="960300"/>
                </a:lnTo>
                <a:lnTo>
                  <a:pt x="12124526" y="960300"/>
                </a:lnTo>
                <a:close/>
                <a:moveTo>
                  <a:pt x="5509132" y="4"/>
                </a:moveTo>
                <a:lnTo>
                  <a:pt x="6481332" y="4"/>
                </a:lnTo>
                <a:lnTo>
                  <a:pt x="6481332" y="960300"/>
                </a:lnTo>
                <a:lnTo>
                  <a:pt x="5509132" y="960300"/>
                </a:lnTo>
                <a:close/>
                <a:moveTo>
                  <a:pt x="13219644" y="3"/>
                </a:moveTo>
                <a:lnTo>
                  <a:pt x="14203016" y="3"/>
                </a:lnTo>
                <a:lnTo>
                  <a:pt x="14203016" y="960300"/>
                </a:lnTo>
                <a:lnTo>
                  <a:pt x="13219644" y="960300"/>
                </a:lnTo>
                <a:close/>
                <a:moveTo>
                  <a:pt x="15432232" y="3"/>
                </a:moveTo>
                <a:lnTo>
                  <a:pt x="16415604" y="3"/>
                </a:lnTo>
                <a:lnTo>
                  <a:pt x="16415604" y="960299"/>
                </a:lnTo>
                <a:lnTo>
                  <a:pt x="15432232" y="960299"/>
                </a:lnTo>
                <a:close/>
                <a:moveTo>
                  <a:pt x="6615422" y="3"/>
                </a:moveTo>
                <a:lnTo>
                  <a:pt x="7587621" y="3"/>
                </a:lnTo>
                <a:lnTo>
                  <a:pt x="7587621" y="960299"/>
                </a:lnTo>
                <a:lnTo>
                  <a:pt x="6615422" y="960299"/>
                </a:lnTo>
                <a:close/>
                <a:moveTo>
                  <a:pt x="14325934" y="3"/>
                </a:moveTo>
                <a:lnTo>
                  <a:pt x="15309306" y="3"/>
                </a:lnTo>
                <a:lnTo>
                  <a:pt x="15309306" y="960299"/>
                </a:lnTo>
                <a:lnTo>
                  <a:pt x="14325934" y="960299"/>
                </a:lnTo>
                <a:close/>
                <a:moveTo>
                  <a:pt x="16538522" y="3"/>
                </a:moveTo>
                <a:lnTo>
                  <a:pt x="17521894" y="3"/>
                </a:lnTo>
                <a:lnTo>
                  <a:pt x="17521894" y="960299"/>
                </a:lnTo>
                <a:lnTo>
                  <a:pt x="16538522" y="960299"/>
                </a:lnTo>
                <a:close/>
                <a:moveTo>
                  <a:pt x="2212590" y="1"/>
                </a:moveTo>
                <a:lnTo>
                  <a:pt x="3195962" y="1"/>
                </a:lnTo>
                <a:lnTo>
                  <a:pt x="3195962" y="960298"/>
                </a:lnTo>
                <a:lnTo>
                  <a:pt x="2212590" y="960298"/>
                </a:lnTo>
                <a:close/>
                <a:moveTo>
                  <a:pt x="9934287" y="1"/>
                </a:moveTo>
                <a:lnTo>
                  <a:pt x="10906488" y="1"/>
                </a:lnTo>
                <a:lnTo>
                  <a:pt x="10906488" y="960297"/>
                </a:lnTo>
                <a:lnTo>
                  <a:pt x="9934287" y="960297"/>
                </a:lnTo>
                <a:close/>
                <a:moveTo>
                  <a:pt x="1106297" y="1"/>
                </a:moveTo>
                <a:lnTo>
                  <a:pt x="2089670" y="1"/>
                </a:lnTo>
                <a:lnTo>
                  <a:pt x="2089670" y="960297"/>
                </a:lnTo>
                <a:lnTo>
                  <a:pt x="1106297" y="960297"/>
                </a:lnTo>
                <a:close/>
                <a:moveTo>
                  <a:pt x="8827991" y="1"/>
                </a:moveTo>
                <a:lnTo>
                  <a:pt x="9800192" y="1"/>
                </a:lnTo>
                <a:lnTo>
                  <a:pt x="9800192" y="960297"/>
                </a:lnTo>
                <a:lnTo>
                  <a:pt x="8827991" y="960297"/>
                </a:lnTo>
                <a:close/>
                <a:moveTo>
                  <a:pt x="0" y="1"/>
                </a:moveTo>
                <a:lnTo>
                  <a:pt x="983372" y="1"/>
                </a:lnTo>
                <a:lnTo>
                  <a:pt x="983372" y="960297"/>
                </a:lnTo>
                <a:lnTo>
                  <a:pt x="0" y="960297"/>
                </a:lnTo>
                <a:close/>
                <a:moveTo>
                  <a:pt x="7721711" y="0"/>
                </a:moveTo>
                <a:lnTo>
                  <a:pt x="8693901" y="0"/>
                </a:lnTo>
                <a:lnTo>
                  <a:pt x="8693901" y="960297"/>
                </a:lnTo>
                <a:lnTo>
                  <a:pt x="7721711" y="960297"/>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Tree>
    <p:extLst>
      <p:ext uri="{BB962C8B-B14F-4D97-AF65-F5344CB8AC3E}">
        <p14:creationId xmlns:p14="http://schemas.microsoft.com/office/powerpoint/2010/main" val="3046592017"/>
      </p:ext>
    </p:extLst>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preserve="1" userDrawn="1">
  <p:cSld name="11">
    <p:spTree>
      <p:nvGrpSpPr>
        <p:cNvPr id="1" name=""/>
        <p:cNvGrpSpPr/>
        <p:nvPr/>
      </p:nvGrpSpPr>
      <p:grpSpPr>
        <a:xfrm>
          <a:off x="0" y="0"/>
          <a:ext cx="0" cy="0"/>
          <a:chOff x="0" y="0"/>
          <a:chExt cx="0" cy="0"/>
        </a:xfrm>
      </p:grpSpPr>
      <p:sp>
        <p:nvSpPr>
          <p:cNvPr id="3" name="Рисунок 2"/>
          <p:cNvSpPr>
            <a:spLocks noGrp="1"/>
          </p:cNvSpPr>
          <p:nvPr>
            <p:ph type="pic" sz="quarter" idx="10"/>
          </p:nvPr>
        </p:nvSpPr>
        <p:spPr>
          <a:xfrm>
            <a:off x="1935146" y="3120407"/>
            <a:ext cx="5715000" cy="5715000"/>
          </a:xfrm>
          <a:custGeom>
            <a:avLst/>
            <a:gdLst>
              <a:gd name="connsiteX0" fmla="*/ 2857500 w 5715000"/>
              <a:gd name="connsiteY0" fmla="*/ 1598631 h 5715000"/>
              <a:gd name="connsiteX1" fmla="*/ 4116369 w 5715000"/>
              <a:gd name="connsiteY1" fmla="*/ 2857500 h 5715000"/>
              <a:gd name="connsiteX2" fmla="*/ 2857500 w 5715000"/>
              <a:gd name="connsiteY2" fmla="*/ 4116369 h 5715000"/>
              <a:gd name="connsiteX3" fmla="*/ 1598631 w 5715000"/>
              <a:gd name="connsiteY3" fmla="*/ 2857500 h 5715000"/>
              <a:gd name="connsiteX4" fmla="*/ 2857500 w 5715000"/>
              <a:gd name="connsiteY4" fmla="*/ 1598631 h 5715000"/>
              <a:gd name="connsiteX5" fmla="*/ 2857500 w 5715000"/>
              <a:gd name="connsiteY5" fmla="*/ 1477944 h 5715000"/>
              <a:gd name="connsiteX6" fmla="*/ 1477944 w 5715000"/>
              <a:gd name="connsiteY6" fmla="*/ 2857500 h 5715000"/>
              <a:gd name="connsiteX7" fmla="*/ 2857500 w 5715000"/>
              <a:gd name="connsiteY7" fmla="*/ 4237056 h 5715000"/>
              <a:gd name="connsiteX8" fmla="*/ 4237056 w 5715000"/>
              <a:gd name="connsiteY8" fmla="*/ 2857500 h 5715000"/>
              <a:gd name="connsiteX9" fmla="*/ 2857500 w 5715000"/>
              <a:gd name="connsiteY9" fmla="*/ 1477944 h 5715000"/>
              <a:gd name="connsiteX10" fmla="*/ 2857500 w 5715000"/>
              <a:gd name="connsiteY10" fmla="*/ 0 h 5715000"/>
              <a:gd name="connsiteX11" fmla="*/ 5715000 w 5715000"/>
              <a:gd name="connsiteY11" fmla="*/ 2857500 h 5715000"/>
              <a:gd name="connsiteX12" fmla="*/ 2857500 w 5715000"/>
              <a:gd name="connsiteY12" fmla="*/ 5715000 h 5715000"/>
              <a:gd name="connsiteX13" fmla="*/ 0 w 5715000"/>
              <a:gd name="connsiteY13" fmla="*/ 2857500 h 5715000"/>
              <a:gd name="connsiteX14" fmla="*/ 2857500 w 5715000"/>
              <a:gd name="connsiteY14" fmla="*/ 0 h 5715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715000" h="5715000">
                <a:moveTo>
                  <a:pt x="2857500" y="1598631"/>
                </a:moveTo>
                <a:cubicBezTo>
                  <a:pt x="3552754" y="1598631"/>
                  <a:pt x="4116369" y="2162246"/>
                  <a:pt x="4116369" y="2857500"/>
                </a:cubicBezTo>
                <a:cubicBezTo>
                  <a:pt x="4116369" y="3552754"/>
                  <a:pt x="3552754" y="4116369"/>
                  <a:pt x="2857500" y="4116369"/>
                </a:cubicBezTo>
                <a:cubicBezTo>
                  <a:pt x="2162246" y="4116369"/>
                  <a:pt x="1598631" y="3552754"/>
                  <a:pt x="1598631" y="2857500"/>
                </a:cubicBezTo>
                <a:cubicBezTo>
                  <a:pt x="1598631" y="2162246"/>
                  <a:pt x="2162246" y="1598631"/>
                  <a:pt x="2857500" y="1598631"/>
                </a:cubicBezTo>
                <a:close/>
                <a:moveTo>
                  <a:pt x="2857500" y="1477944"/>
                </a:moveTo>
                <a:cubicBezTo>
                  <a:pt x="2095592" y="1477944"/>
                  <a:pt x="1477944" y="2095592"/>
                  <a:pt x="1477944" y="2857500"/>
                </a:cubicBezTo>
                <a:cubicBezTo>
                  <a:pt x="1477944" y="3619408"/>
                  <a:pt x="2095592" y="4237056"/>
                  <a:pt x="2857500" y="4237056"/>
                </a:cubicBezTo>
                <a:cubicBezTo>
                  <a:pt x="3619408" y="4237056"/>
                  <a:pt x="4237056" y="3619408"/>
                  <a:pt x="4237056" y="2857500"/>
                </a:cubicBezTo>
                <a:cubicBezTo>
                  <a:pt x="4237056" y="2095592"/>
                  <a:pt x="3619408" y="1477944"/>
                  <a:pt x="2857500" y="1477944"/>
                </a:cubicBezTo>
                <a:close/>
                <a:moveTo>
                  <a:pt x="2857500" y="0"/>
                </a:moveTo>
                <a:cubicBezTo>
                  <a:pt x="4435654" y="0"/>
                  <a:pt x="5715000" y="1279346"/>
                  <a:pt x="5715000" y="2857500"/>
                </a:cubicBezTo>
                <a:cubicBezTo>
                  <a:pt x="5715000" y="4435654"/>
                  <a:pt x="4435654" y="5715000"/>
                  <a:pt x="2857500" y="5715000"/>
                </a:cubicBezTo>
                <a:cubicBezTo>
                  <a:pt x="1279346" y="5715000"/>
                  <a:pt x="0" y="4435654"/>
                  <a:pt x="0" y="2857500"/>
                </a:cubicBezTo>
                <a:cubicBezTo>
                  <a:pt x="0" y="1279346"/>
                  <a:pt x="1279346" y="0"/>
                  <a:pt x="2857500" y="0"/>
                </a:cubicBez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solidFill>
                  <a:schemeClr val="tx1"/>
                </a:solidFill>
              </a:defRPr>
            </a:lvl1pPr>
          </a:lstStyle>
          <a:p>
            <a:pPr lvl="0"/>
            <a:endParaRPr lang="en-US"/>
          </a:p>
        </p:txBody>
      </p:sp>
      <p:sp>
        <p:nvSpPr>
          <p:cNvPr id="5" name="TextBox 4">
            <a:extLst>
              <a:ext uri="{FF2B5EF4-FFF2-40B4-BE49-F238E27FC236}">
                <a16:creationId xmlns:a16="http://schemas.microsoft.com/office/drawing/2014/main" id="{0A3DA177-AAA6-C747-A532-94EF5F523837}"/>
              </a:ext>
            </a:extLst>
          </p:cNvPr>
          <p:cNvSpPr txBox="1"/>
          <p:nvPr userDrawn="1"/>
        </p:nvSpPr>
        <p:spPr>
          <a:xfrm>
            <a:off x="16859165" y="9198397"/>
            <a:ext cx="660401" cy="338682"/>
          </a:xfrm>
          <a:prstGeom prst="rect">
            <a:avLst/>
          </a:prstGeom>
          <a:noFill/>
        </p:spPr>
        <p:txBody>
          <a:bodyPr wrap="square" rtlCol="0">
            <a:spAutoFit/>
          </a:bodyPr>
          <a:lstStyle/>
          <a:p>
            <a:pPr algn="r"/>
            <a:fld id="{293ABEDF-2FD4-CE41-BE6E-C03412F0A819}" type="slidenum">
              <a:rPr lang="en-US" sz="1601"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1"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6" name="Straight Connector 5">
            <a:extLst>
              <a:ext uri="{FF2B5EF4-FFF2-40B4-BE49-F238E27FC236}">
                <a16:creationId xmlns:a16="http://schemas.microsoft.com/office/drawing/2014/main" id="{80DA256F-1B39-D84D-ADC2-E026A1B4146A}"/>
              </a:ext>
            </a:extLst>
          </p:cNvPr>
          <p:cNvCxnSpPr>
            <a:cxnSpLocks/>
          </p:cNvCxnSpPr>
          <p:nvPr userDrawn="1"/>
        </p:nvCxnSpPr>
        <p:spPr>
          <a:xfrm flipV="1">
            <a:off x="17568333" y="9352285"/>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8" name="Picture 7">
            <a:extLst>
              <a:ext uri="{FF2B5EF4-FFF2-40B4-BE49-F238E27FC236}">
                <a16:creationId xmlns:a16="http://schemas.microsoft.com/office/drawing/2014/main" id="{2279F553-21CE-294B-AEC6-45ABDBAE9CBF}"/>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 y="0"/>
            <a:ext cx="3843131" cy="1881626"/>
          </a:xfrm>
          <a:prstGeom prst="rect">
            <a:avLst/>
          </a:prstGeom>
        </p:spPr>
      </p:pic>
    </p:spTree>
    <p:extLst>
      <p:ext uri="{BB962C8B-B14F-4D97-AF65-F5344CB8AC3E}">
        <p14:creationId xmlns:p14="http://schemas.microsoft.com/office/powerpoint/2010/main" val="2378966426"/>
      </p:ext>
    </p:extLst>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preserve="1" userDrawn="1">
  <p:cSld name="12">
    <p:spTree>
      <p:nvGrpSpPr>
        <p:cNvPr id="1" name=""/>
        <p:cNvGrpSpPr/>
        <p:nvPr/>
      </p:nvGrpSpPr>
      <p:grpSpPr>
        <a:xfrm>
          <a:off x="0" y="0"/>
          <a:ext cx="0" cy="0"/>
          <a:chOff x="0" y="0"/>
          <a:chExt cx="0" cy="0"/>
        </a:xfrm>
      </p:grpSpPr>
      <p:sp>
        <p:nvSpPr>
          <p:cNvPr id="3" name="Freeform 9"/>
          <p:cNvSpPr>
            <a:spLocks noGrp="1" noEditPoints="1"/>
          </p:cNvSpPr>
          <p:nvPr>
            <p:ph type="pic" sz="quarter" idx="10"/>
          </p:nvPr>
        </p:nvSpPr>
        <p:spPr bwMode="auto">
          <a:xfrm>
            <a:off x="1610783" y="2576586"/>
            <a:ext cx="6363725" cy="6363727"/>
          </a:xfrm>
          <a:custGeom>
            <a:avLst/>
            <a:gdLst>
              <a:gd name="T0" fmla="*/ 1402 w 2805"/>
              <a:gd name="T1" fmla="*/ 0 h 2803"/>
              <a:gd name="T2" fmla="*/ 2805 w 2805"/>
              <a:gd name="T3" fmla="*/ 1401 h 2803"/>
              <a:gd name="T4" fmla="*/ 1402 w 2805"/>
              <a:gd name="T5" fmla="*/ 2803 h 2803"/>
              <a:gd name="T6" fmla="*/ 0 w 2805"/>
              <a:gd name="T7" fmla="*/ 1401 h 2803"/>
              <a:gd name="T8" fmla="*/ 1402 w 2805"/>
              <a:gd name="T9" fmla="*/ 0 h 2803"/>
              <a:gd name="T10" fmla="*/ 1402 w 2805"/>
              <a:gd name="T11" fmla="*/ 740 h 2803"/>
              <a:gd name="T12" fmla="*/ 2065 w 2805"/>
              <a:gd name="T13" fmla="*/ 1401 h 2803"/>
              <a:gd name="T14" fmla="*/ 1402 w 2805"/>
              <a:gd name="T15" fmla="*/ 2063 h 2803"/>
              <a:gd name="T16" fmla="*/ 741 w 2805"/>
              <a:gd name="T17" fmla="*/ 1401 h 2803"/>
              <a:gd name="T18" fmla="*/ 1402 w 2805"/>
              <a:gd name="T19" fmla="*/ 740 h 2803"/>
              <a:gd name="T20" fmla="*/ 1402 w 2805"/>
              <a:gd name="T21" fmla="*/ 655 h 2803"/>
              <a:gd name="T22" fmla="*/ 2150 w 2805"/>
              <a:gd name="T23" fmla="*/ 1401 h 2803"/>
              <a:gd name="T24" fmla="*/ 1402 w 2805"/>
              <a:gd name="T25" fmla="*/ 2148 h 2803"/>
              <a:gd name="T26" fmla="*/ 655 w 2805"/>
              <a:gd name="T27" fmla="*/ 1401 h 2803"/>
              <a:gd name="T28" fmla="*/ 1402 w 2805"/>
              <a:gd name="T29" fmla="*/ 655 h 28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805" h="2803">
                <a:moveTo>
                  <a:pt x="1402" y="0"/>
                </a:moveTo>
                <a:lnTo>
                  <a:pt x="2805" y="1401"/>
                </a:lnTo>
                <a:lnTo>
                  <a:pt x="1402" y="2803"/>
                </a:lnTo>
                <a:lnTo>
                  <a:pt x="0" y="1401"/>
                </a:lnTo>
                <a:lnTo>
                  <a:pt x="1402" y="0"/>
                </a:lnTo>
                <a:close/>
                <a:moveTo>
                  <a:pt x="1402" y="740"/>
                </a:moveTo>
                <a:lnTo>
                  <a:pt x="2065" y="1401"/>
                </a:lnTo>
                <a:lnTo>
                  <a:pt x="1402" y="2063"/>
                </a:lnTo>
                <a:lnTo>
                  <a:pt x="741" y="1401"/>
                </a:lnTo>
                <a:lnTo>
                  <a:pt x="1402" y="740"/>
                </a:lnTo>
                <a:close/>
                <a:moveTo>
                  <a:pt x="1402" y="655"/>
                </a:moveTo>
                <a:lnTo>
                  <a:pt x="2150" y="1401"/>
                </a:lnTo>
                <a:lnTo>
                  <a:pt x="1402" y="2148"/>
                </a:lnTo>
                <a:lnTo>
                  <a:pt x="655" y="1401"/>
                </a:lnTo>
                <a:lnTo>
                  <a:pt x="1402" y="655"/>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
        <p:nvSpPr>
          <p:cNvPr id="5" name="TextBox 4">
            <a:extLst>
              <a:ext uri="{FF2B5EF4-FFF2-40B4-BE49-F238E27FC236}">
                <a16:creationId xmlns:a16="http://schemas.microsoft.com/office/drawing/2014/main" id="{50858493-6897-1548-907D-4D138968EF4C}"/>
              </a:ext>
            </a:extLst>
          </p:cNvPr>
          <p:cNvSpPr txBox="1"/>
          <p:nvPr userDrawn="1"/>
        </p:nvSpPr>
        <p:spPr>
          <a:xfrm>
            <a:off x="16859165" y="9198397"/>
            <a:ext cx="660401" cy="338682"/>
          </a:xfrm>
          <a:prstGeom prst="rect">
            <a:avLst/>
          </a:prstGeom>
          <a:noFill/>
        </p:spPr>
        <p:txBody>
          <a:bodyPr wrap="square" rtlCol="0">
            <a:spAutoFit/>
          </a:bodyPr>
          <a:lstStyle/>
          <a:p>
            <a:pPr algn="r"/>
            <a:fld id="{293ABEDF-2FD4-CE41-BE6E-C03412F0A819}" type="slidenum">
              <a:rPr lang="en-US" sz="1601"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1"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6" name="Straight Connector 5">
            <a:extLst>
              <a:ext uri="{FF2B5EF4-FFF2-40B4-BE49-F238E27FC236}">
                <a16:creationId xmlns:a16="http://schemas.microsoft.com/office/drawing/2014/main" id="{6DAFBB9B-B0AC-454F-8BB0-5BE56A30B5C9}"/>
              </a:ext>
            </a:extLst>
          </p:cNvPr>
          <p:cNvCxnSpPr>
            <a:cxnSpLocks/>
          </p:cNvCxnSpPr>
          <p:nvPr userDrawn="1"/>
        </p:nvCxnSpPr>
        <p:spPr>
          <a:xfrm flipV="1">
            <a:off x="17568333" y="9352285"/>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84420580"/>
      </p:ext>
    </p:extLst>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preserve="1" userDrawn="1">
  <p:cSld name="13">
    <p:spTree>
      <p:nvGrpSpPr>
        <p:cNvPr id="1" name=""/>
        <p:cNvGrpSpPr/>
        <p:nvPr/>
      </p:nvGrpSpPr>
      <p:grpSpPr>
        <a:xfrm>
          <a:off x="0" y="0"/>
          <a:ext cx="0" cy="0"/>
          <a:chOff x="0" y="0"/>
          <a:chExt cx="0" cy="0"/>
        </a:xfrm>
      </p:grpSpPr>
      <p:sp>
        <p:nvSpPr>
          <p:cNvPr id="3" name="Freeform 10"/>
          <p:cNvSpPr>
            <a:spLocks noGrp="1" noChangeAspect="1" noEditPoints="1"/>
          </p:cNvSpPr>
          <p:nvPr>
            <p:ph type="pic" sz="quarter" idx="10"/>
          </p:nvPr>
        </p:nvSpPr>
        <p:spPr bwMode="auto">
          <a:xfrm flipH="1">
            <a:off x="-1" y="0"/>
            <a:ext cx="14712020" cy="4511040"/>
          </a:xfrm>
          <a:custGeom>
            <a:avLst/>
            <a:gdLst>
              <a:gd name="T0" fmla="*/ 6457 w 7550"/>
              <a:gd name="T1" fmla="*/ 903 h 2315"/>
              <a:gd name="T2" fmla="*/ 6417 w 7550"/>
              <a:gd name="T3" fmla="*/ 1027 h 2315"/>
              <a:gd name="T4" fmla="*/ 6432 w 7550"/>
              <a:gd name="T5" fmla="*/ 1156 h 2315"/>
              <a:gd name="T6" fmla="*/ 6503 w 7550"/>
              <a:gd name="T7" fmla="*/ 1270 h 2315"/>
              <a:gd name="T8" fmla="*/ 6617 w 7550"/>
              <a:gd name="T9" fmla="*/ 1341 h 2315"/>
              <a:gd name="T10" fmla="*/ 6746 w 7550"/>
              <a:gd name="T11" fmla="*/ 1356 h 2315"/>
              <a:gd name="T12" fmla="*/ 6871 w 7550"/>
              <a:gd name="T13" fmla="*/ 1316 h 2315"/>
              <a:gd name="T14" fmla="*/ 4907 w 7550"/>
              <a:gd name="T15" fmla="*/ 1501 h 2315"/>
              <a:gd name="T16" fmla="*/ 4836 w 7550"/>
              <a:gd name="T17" fmla="*/ 1615 h 2315"/>
              <a:gd name="T18" fmla="*/ 4821 w 7550"/>
              <a:gd name="T19" fmla="*/ 1745 h 2315"/>
              <a:gd name="T20" fmla="*/ 4861 w 7550"/>
              <a:gd name="T21" fmla="*/ 1870 h 2315"/>
              <a:gd name="T22" fmla="*/ 4955 w 7550"/>
              <a:gd name="T23" fmla="*/ 1968 h 2315"/>
              <a:gd name="T24" fmla="*/ 5078 w 7550"/>
              <a:gd name="T25" fmla="*/ 2014 h 2315"/>
              <a:gd name="T26" fmla="*/ 5207 w 7550"/>
              <a:gd name="T27" fmla="*/ 2004 h 2315"/>
              <a:gd name="T28" fmla="*/ 5324 w 7550"/>
              <a:gd name="T29" fmla="*/ 1940 h 2315"/>
              <a:gd name="T30" fmla="*/ 3635 w 7550"/>
              <a:gd name="T31" fmla="*/ 1847 h 2315"/>
              <a:gd name="T32" fmla="*/ 3588 w 7550"/>
              <a:gd name="T33" fmla="*/ 1970 h 2315"/>
              <a:gd name="T34" fmla="*/ 3597 w 7550"/>
              <a:gd name="T35" fmla="*/ 2100 h 2315"/>
              <a:gd name="T36" fmla="*/ 3663 w 7550"/>
              <a:gd name="T37" fmla="*/ 2216 h 2315"/>
              <a:gd name="T38" fmla="*/ 3773 w 7550"/>
              <a:gd name="T39" fmla="*/ 2293 h 2315"/>
              <a:gd name="T40" fmla="*/ 3901 w 7550"/>
              <a:gd name="T41" fmla="*/ 2315 h 2315"/>
              <a:gd name="T42" fmla="*/ 4028 w 7550"/>
              <a:gd name="T43" fmla="*/ 2281 h 2315"/>
              <a:gd name="T44" fmla="*/ 4538 w 7550"/>
              <a:gd name="T45" fmla="*/ 0 h 2315"/>
              <a:gd name="T46" fmla="*/ 3395 w 7550"/>
              <a:gd name="T47" fmla="*/ 1176 h 2315"/>
              <a:gd name="T48" fmla="*/ 3373 w 7550"/>
              <a:gd name="T49" fmla="*/ 1305 h 2315"/>
              <a:gd name="T50" fmla="*/ 3407 w 7550"/>
              <a:gd name="T51" fmla="*/ 1431 h 2315"/>
              <a:gd name="T52" fmla="*/ 3496 w 7550"/>
              <a:gd name="T53" fmla="*/ 1535 h 2315"/>
              <a:gd name="T54" fmla="*/ 3616 w 7550"/>
              <a:gd name="T55" fmla="*/ 1587 h 2315"/>
              <a:gd name="T56" fmla="*/ 3747 w 7550"/>
              <a:gd name="T57" fmla="*/ 1584 h 2315"/>
              <a:gd name="T58" fmla="*/ 3866 w 7550"/>
              <a:gd name="T59" fmla="*/ 1525 h 2315"/>
              <a:gd name="T60" fmla="*/ 2175 w 7550"/>
              <a:gd name="T61" fmla="*/ 1432 h 2315"/>
              <a:gd name="T62" fmla="*/ 2122 w 7550"/>
              <a:gd name="T63" fmla="*/ 1553 h 2315"/>
              <a:gd name="T64" fmla="*/ 2125 w 7550"/>
              <a:gd name="T65" fmla="*/ 1682 h 2315"/>
              <a:gd name="T66" fmla="*/ 2184 w 7550"/>
              <a:gd name="T67" fmla="*/ 1801 h 2315"/>
              <a:gd name="T68" fmla="*/ 2291 w 7550"/>
              <a:gd name="T69" fmla="*/ 1885 h 2315"/>
              <a:gd name="T70" fmla="*/ 2418 w 7550"/>
              <a:gd name="T71" fmla="*/ 1913 h 2315"/>
              <a:gd name="T72" fmla="*/ 2546 w 7550"/>
              <a:gd name="T73" fmla="*/ 1885 h 2315"/>
              <a:gd name="T74" fmla="*/ 3522 w 7550"/>
              <a:gd name="T75" fmla="*/ 0 h 2315"/>
              <a:gd name="T76" fmla="*/ 1012 w 7550"/>
              <a:gd name="T77" fmla="*/ 1680 h 2315"/>
              <a:gd name="T78" fmla="*/ 983 w 7550"/>
              <a:gd name="T79" fmla="*/ 1807 h 2315"/>
              <a:gd name="T80" fmla="*/ 1012 w 7550"/>
              <a:gd name="T81" fmla="*/ 1935 h 2315"/>
              <a:gd name="T82" fmla="*/ 1094 w 7550"/>
              <a:gd name="T83" fmla="*/ 2043 h 2315"/>
              <a:gd name="T84" fmla="*/ 1213 w 7550"/>
              <a:gd name="T85" fmla="*/ 2101 h 2315"/>
              <a:gd name="T86" fmla="*/ 1343 w 7550"/>
              <a:gd name="T87" fmla="*/ 2104 h 2315"/>
              <a:gd name="T88" fmla="*/ 1465 w 7550"/>
              <a:gd name="T89" fmla="*/ 2052 h 2315"/>
              <a:gd name="T90" fmla="*/ 67 w 7550"/>
              <a:gd name="T91" fmla="*/ 1664 h 2315"/>
              <a:gd name="T92" fmla="*/ 9 w 7550"/>
              <a:gd name="T93" fmla="*/ 1783 h 2315"/>
              <a:gd name="T94" fmla="*/ 6 w 7550"/>
              <a:gd name="T95" fmla="*/ 1913 h 2315"/>
              <a:gd name="T96" fmla="*/ 58 w 7550"/>
              <a:gd name="T97" fmla="*/ 2034 h 2315"/>
              <a:gd name="T98" fmla="*/ 161 w 7550"/>
              <a:gd name="T99" fmla="*/ 2122 h 2315"/>
              <a:gd name="T100" fmla="*/ 288 w 7550"/>
              <a:gd name="T101" fmla="*/ 2156 h 2315"/>
              <a:gd name="T102" fmla="*/ 417 w 7550"/>
              <a:gd name="T103" fmla="*/ 2135 h 2315"/>
              <a:gd name="T104" fmla="*/ 2585 w 7550"/>
              <a:gd name="T105" fmla="*/ 0 h 2315"/>
              <a:gd name="T106" fmla="*/ 100 w 7550"/>
              <a:gd name="T107" fmla="*/ 712 h 2315"/>
              <a:gd name="T108" fmla="*/ 66 w 7550"/>
              <a:gd name="T109" fmla="*/ 839 h 2315"/>
              <a:gd name="T110" fmla="*/ 88 w 7550"/>
              <a:gd name="T111" fmla="*/ 968 h 2315"/>
              <a:gd name="T112" fmla="*/ 166 w 7550"/>
              <a:gd name="T113" fmla="*/ 1078 h 2315"/>
              <a:gd name="T114" fmla="*/ 282 w 7550"/>
              <a:gd name="T115" fmla="*/ 1143 h 2315"/>
              <a:gd name="T116" fmla="*/ 412 w 7550"/>
              <a:gd name="T117" fmla="*/ 1152 h 2315"/>
              <a:gd name="T118" fmla="*/ 534 w 7550"/>
              <a:gd name="T119" fmla="*/ 1106 h 23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7550" h="2315">
                <a:moveTo>
                  <a:pt x="7550" y="651"/>
                </a:moveTo>
                <a:lnTo>
                  <a:pt x="7550" y="0"/>
                </a:lnTo>
                <a:lnTo>
                  <a:pt x="7346" y="0"/>
                </a:lnTo>
                <a:lnTo>
                  <a:pt x="6503" y="842"/>
                </a:lnTo>
                <a:lnTo>
                  <a:pt x="6492" y="853"/>
                </a:lnTo>
                <a:lnTo>
                  <a:pt x="6482" y="865"/>
                </a:lnTo>
                <a:lnTo>
                  <a:pt x="6473" y="877"/>
                </a:lnTo>
                <a:lnTo>
                  <a:pt x="6465" y="890"/>
                </a:lnTo>
                <a:lnTo>
                  <a:pt x="6457" y="903"/>
                </a:lnTo>
                <a:lnTo>
                  <a:pt x="6450" y="916"/>
                </a:lnTo>
                <a:lnTo>
                  <a:pt x="6443" y="929"/>
                </a:lnTo>
                <a:lnTo>
                  <a:pt x="6437" y="942"/>
                </a:lnTo>
                <a:lnTo>
                  <a:pt x="6432" y="956"/>
                </a:lnTo>
                <a:lnTo>
                  <a:pt x="6428" y="970"/>
                </a:lnTo>
                <a:lnTo>
                  <a:pt x="6424" y="984"/>
                </a:lnTo>
                <a:lnTo>
                  <a:pt x="6421" y="998"/>
                </a:lnTo>
                <a:lnTo>
                  <a:pt x="6418" y="1012"/>
                </a:lnTo>
                <a:lnTo>
                  <a:pt x="6417" y="1027"/>
                </a:lnTo>
                <a:lnTo>
                  <a:pt x="6416" y="1042"/>
                </a:lnTo>
                <a:lnTo>
                  <a:pt x="6415" y="1057"/>
                </a:lnTo>
                <a:lnTo>
                  <a:pt x="6416" y="1071"/>
                </a:lnTo>
                <a:lnTo>
                  <a:pt x="6417" y="1085"/>
                </a:lnTo>
                <a:lnTo>
                  <a:pt x="6418" y="1100"/>
                </a:lnTo>
                <a:lnTo>
                  <a:pt x="6421" y="1114"/>
                </a:lnTo>
                <a:lnTo>
                  <a:pt x="6424" y="1128"/>
                </a:lnTo>
                <a:lnTo>
                  <a:pt x="6428" y="1142"/>
                </a:lnTo>
                <a:lnTo>
                  <a:pt x="6432" y="1156"/>
                </a:lnTo>
                <a:lnTo>
                  <a:pt x="6437" y="1170"/>
                </a:lnTo>
                <a:lnTo>
                  <a:pt x="6443" y="1183"/>
                </a:lnTo>
                <a:lnTo>
                  <a:pt x="6450" y="1196"/>
                </a:lnTo>
                <a:lnTo>
                  <a:pt x="6457" y="1210"/>
                </a:lnTo>
                <a:lnTo>
                  <a:pt x="6465" y="1223"/>
                </a:lnTo>
                <a:lnTo>
                  <a:pt x="6473" y="1235"/>
                </a:lnTo>
                <a:lnTo>
                  <a:pt x="6482" y="1247"/>
                </a:lnTo>
                <a:lnTo>
                  <a:pt x="6492" y="1259"/>
                </a:lnTo>
                <a:lnTo>
                  <a:pt x="6503" y="1270"/>
                </a:lnTo>
                <a:lnTo>
                  <a:pt x="6514" y="1281"/>
                </a:lnTo>
                <a:lnTo>
                  <a:pt x="6526" y="1291"/>
                </a:lnTo>
                <a:lnTo>
                  <a:pt x="6538" y="1300"/>
                </a:lnTo>
                <a:lnTo>
                  <a:pt x="6550" y="1308"/>
                </a:lnTo>
                <a:lnTo>
                  <a:pt x="6564" y="1316"/>
                </a:lnTo>
                <a:lnTo>
                  <a:pt x="6577" y="1324"/>
                </a:lnTo>
                <a:lnTo>
                  <a:pt x="6590" y="1330"/>
                </a:lnTo>
                <a:lnTo>
                  <a:pt x="6603" y="1336"/>
                </a:lnTo>
                <a:lnTo>
                  <a:pt x="6617" y="1341"/>
                </a:lnTo>
                <a:lnTo>
                  <a:pt x="6631" y="1345"/>
                </a:lnTo>
                <a:lnTo>
                  <a:pt x="6645" y="1349"/>
                </a:lnTo>
                <a:lnTo>
                  <a:pt x="6659" y="1352"/>
                </a:lnTo>
                <a:lnTo>
                  <a:pt x="6673" y="1355"/>
                </a:lnTo>
                <a:lnTo>
                  <a:pt x="6688" y="1356"/>
                </a:lnTo>
                <a:lnTo>
                  <a:pt x="6702" y="1357"/>
                </a:lnTo>
                <a:lnTo>
                  <a:pt x="6717" y="1358"/>
                </a:lnTo>
                <a:lnTo>
                  <a:pt x="6732" y="1357"/>
                </a:lnTo>
                <a:lnTo>
                  <a:pt x="6746" y="1356"/>
                </a:lnTo>
                <a:lnTo>
                  <a:pt x="6761" y="1355"/>
                </a:lnTo>
                <a:lnTo>
                  <a:pt x="6775" y="1352"/>
                </a:lnTo>
                <a:lnTo>
                  <a:pt x="6789" y="1349"/>
                </a:lnTo>
                <a:lnTo>
                  <a:pt x="6803" y="1345"/>
                </a:lnTo>
                <a:lnTo>
                  <a:pt x="6817" y="1341"/>
                </a:lnTo>
                <a:lnTo>
                  <a:pt x="6831" y="1336"/>
                </a:lnTo>
                <a:lnTo>
                  <a:pt x="6844" y="1330"/>
                </a:lnTo>
                <a:lnTo>
                  <a:pt x="6858" y="1324"/>
                </a:lnTo>
                <a:lnTo>
                  <a:pt x="6871" y="1316"/>
                </a:lnTo>
                <a:lnTo>
                  <a:pt x="6884" y="1308"/>
                </a:lnTo>
                <a:lnTo>
                  <a:pt x="6896" y="1300"/>
                </a:lnTo>
                <a:lnTo>
                  <a:pt x="6908" y="1291"/>
                </a:lnTo>
                <a:lnTo>
                  <a:pt x="6920" y="1281"/>
                </a:lnTo>
                <a:lnTo>
                  <a:pt x="6931" y="1270"/>
                </a:lnTo>
                <a:lnTo>
                  <a:pt x="7550" y="651"/>
                </a:lnTo>
                <a:close/>
                <a:moveTo>
                  <a:pt x="7265" y="0"/>
                </a:moveTo>
                <a:lnTo>
                  <a:pt x="6409" y="0"/>
                </a:lnTo>
                <a:lnTo>
                  <a:pt x="4907" y="1501"/>
                </a:lnTo>
                <a:lnTo>
                  <a:pt x="4897" y="1512"/>
                </a:lnTo>
                <a:lnTo>
                  <a:pt x="4887" y="1524"/>
                </a:lnTo>
                <a:lnTo>
                  <a:pt x="4878" y="1537"/>
                </a:lnTo>
                <a:lnTo>
                  <a:pt x="4869" y="1549"/>
                </a:lnTo>
                <a:lnTo>
                  <a:pt x="4861" y="1562"/>
                </a:lnTo>
                <a:lnTo>
                  <a:pt x="4854" y="1575"/>
                </a:lnTo>
                <a:lnTo>
                  <a:pt x="4847" y="1588"/>
                </a:lnTo>
                <a:lnTo>
                  <a:pt x="4842" y="1601"/>
                </a:lnTo>
                <a:lnTo>
                  <a:pt x="4836" y="1615"/>
                </a:lnTo>
                <a:lnTo>
                  <a:pt x="4832" y="1629"/>
                </a:lnTo>
                <a:lnTo>
                  <a:pt x="4828" y="1643"/>
                </a:lnTo>
                <a:lnTo>
                  <a:pt x="4825" y="1657"/>
                </a:lnTo>
                <a:lnTo>
                  <a:pt x="4823" y="1671"/>
                </a:lnTo>
                <a:lnTo>
                  <a:pt x="4821" y="1686"/>
                </a:lnTo>
                <a:lnTo>
                  <a:pt x="4820" y="1701"/>
                </a:lnTo>
                <a:lnTo>
                  <a:pt x="4820" y="1716"/>
                </a:lnTo>
                <a:lnTo>
                  <a:pt x="4820" y="1730"/>
                </a:lnTo>
                <a:lnTo>
                  <a:pt x="4821" y="1745"/>
                </a:lnTo>
                <a:lnTo>
                  <a:pt x="4823" y="1759"/>
                </a:lnTo>
                <a:lnTo>
                  <a:pt x="4825" y="1773"/>
                </a:lnTo>
                <a:lnTo>
                  <a:pt x="4828" y="1787"/>
                </a:lnTo>
                <a:lnTo>
                  <a:pt x="4832" y="1801"/>
                </a:lnTo>
                <a:lnTo>
                  <a:pt x="4836" y="1815"/>
                </a:lnTo>
                <a:lnTo>
                  <a:pt x="4842" y="1829"/>
                </a:lnTo>
                <a:lnTo>
                  <a:pt x="4847" y="1842"/>
                </a:lnTo>
                <a:lnTo>
                  <a:pt x="4854" y="1857"/>
                </a:lnTo>
                <a:lnTo>
                  <a:pt x="4861" y="1870"/>
                </a:lnTo>
                <a:lnTo>
                  <a:pt x="4869" y="1882"/>
                </a:lnTo>
                <a:lnTo>
                  <a:pt x="4878" y="1894"/>
                </a:lnTo>
                <a:lnTo>
                  <a:pt x="4887" y="1906"/>
                </a:lnTo>
                <a:lnTo>
                  <a:pt x="4897" y="1918"/>
                </a:lnTo>
                <a:lnTo>
                  <a:pt x="4907" y="1929"/>
                </a:lnTo>
                <a:lnTo>
                  <a:pt x="4919" y="1940"/>
                </a:lnTo>
                <a:lnTo>
                  <a:pt x="4930" y="1950"/>
                </a:lnTo>
                <a:lnTo>
                  <a:pt x="4942" y="1959"/>
                </a:lnTo>
                <a:lnTo>
                  <a:pt x="4955" y="1968"/>
                </a:lnTo>
                <a:lnTo>
                  <a:pt x="4968" y="1975"/>
                </a:lnTo>
                <a:lnTo>
                  <a:pt x="4981" y="1983"/>
                </a:lnTo>
                <a:lnTo>
                  <a:pt x="4994" y="1989"/>
                </a:lnTo>
                <a:lnTo>
                  <a:pt x="5008" y="1995"/>
                </a:lnTo>
                <a:lnTo>
                  <a:pt x="5021" y="2000"/>
                </a:lnTo>
                <a:lnTo>
                  <a:pt x="5035" y="2004"/>
                </a:lnTo>
                <a:lnTo>
                  <a:pt x="5049" y="2008"/>
                </a:lnTo>
                <a:lnTo>
                  <a:pt x="5063" y="2011"/>
                </a:lnTo>
                <a:lnTo>
                  <a:pt x="5078" y="2014"/>
                </a:lnTo>
                <a:lnTo>
                  <a:pt x="5092" y="2015"/>
                </a:lnTo>
                <a:lnTo>
                  <a:pt x="5107" y="2016"/>
                </a:lnTo>
                <a:lnTo>
                  <a:pt x="5122" y="2018"/>
                </a:lnTo>
                <a:lnTo>
                  <a:pt x="5136" y="2016"/>
                </a:lnTo>
                <a:lnTo>
                  <a:pt x="5151" y="2015"/>
                </a:lnTo>
                <a:lnTo>
                  <a:pt x="5165" y="2014"/>
                </a:lnTo>
                <a:lnTo>
                  <a:pt x="5179" y="2011"/>
                </a:lnTo>
                <a:lnTo>
                  <a:pt x="5193" y="2008"/>
                </a:lnTo>
                <a:lnTo>
                  <a:pt x="5207" y="2004"/>
                </a:lnTo>
                <a:lnTo>
                  <a:pt x="5221" y="2000"/>
                </a:lnTo>
                <a:lnTo>
                  <a:pt x="5235" y="1995"/>
                </a:lnTo>
                <a:lnTo>
                  <a:pt x="5249" y="1989"/>
                </a:lnTo>
                <a:lnTo>
                  <a:pt x="5263" y="1983"/>
                </a:lnTo>
                <a:lnTo>
                  <a:pt x="5276" y="1975"/>
                </a:lnTo>
                <a:lnTo>
                  <a:pt x="5288" y="1968"/>
                </a:lnTo>
                <a:lnTo>
                  <a:pt x="5301" y="1959"/>
                </a:lnTo>
                <a:lnTo>
                  <a:pt x="5313" y="1950"/>
                </a:lnTo>
                <a:lnTo>
                  <a:pt x="5324" y="1940"/>
                </a:lnTo>
                <a:lnTo>
                  <a:pt x="5335" y="1929"/>
                </a:lnTo>
                <a:lnTo>
                  <a:pt x="7265" y="0"/>
                </a:lnTo>
                <a:close/>
                <a:moveTo>
                  <a:pt x="6330" y="0"/>
                </a:moveTo>
                <a:lnTo>
                  <a:pt x="5474" y="0"/>
                </a:lnTo>
                <a:lnTo>
                  <a:pt x="3673" y="1800"/>
                </a:lnTo>
                <a:lnTo>
                  <a:pt x="3663" y="1811"/>
                </a:lnTo>
                <a:lnTo>
                  <a:pt x="3653" y="1822"/>
                </a:lnTo>
                <a:lnTo>
                  <a:pt x="3644" y="1834"/>
                </a:lnTo>
                <a:lnTo>
                  <a:pt x="3635" y="1847"/>
                </a:lnTo>
                <a:lnTo>
                  <a:pt x="3626" y="1860"/>
                </a:lnTo>
                <a:lnTo>
                  <a:pt x="3619" y="1873"/>
                </a:lnTo>
                <a:lnTo>
                  <a:pt x="3613" y="1886"/>
                </a:lnTo>
                <a:lnTo>
                  <a:pt x="3607" y="1900"/>
                </a:lnTo>
                <a:lnTo>
                  <a:pt x="3602" y="1914"/>
                </a:lnTo>
                <a:lnTo>
                  <a:pt x="3597" y="1927"/>
                </a:lnTo>
                <a:lnTo>
                  <a:pt x="3593" y="1941"/>
                </a:lnTo>
                <a:lnTo>
                  <a:pt x="3590" y="1956"/>
                </a:lnTo>
                <a:lnTo>
                  <a:pt x="3588" y="1970"/>
                </a:lnTo>
                <a:lnTo>
                  <a:pt x="3586" y="1984"/>
                </a:lnTo>
                <a:lnTo>
                  <a:pt x="3585" y="1999"/>
                </a:lnTo>
                <a:lnTo>
                  <a:pt x="3585" y="2013"/>
                </a:lnTo>
                <a:lnTo>
                  <a:pt x="3585" y="2029"/>
                </a:lnTo>
                <a:lnTo>
                  <a:pt x="3586" y="2043"/>
                </a:lnTo>
                <a:lnTo>
                  <a:pt x="3588" y="2057"/>
                </a:lnTo>
                <a:lnTo>
                  <a:pt x="3590" y="2072"/>
                </a:lnTo>
                <a:lnTo>
                  <a:pt x="3593" y="2086"/>
                </a:lnTo>
                <a:lnTo>
                  <a:pt x="3597" y="2100"/>
                </a:lnTo>
                <a:lnTo>
                  <a:pt x="3602" y="2114"/>
                </a:lnTo>
                <a:lnTo>
                  <a:pt x="3607" y="2127"/>
                </a:lnTo>
                <a:lnTo>
                  <a:pt x="3613" y="2141"/>
                </a:lnTo>
                <a:lnTo>
                  <a:pt x="3619" y="2154"/>
                </a:lnTo>
                <a:lnTo>
                  <a:pt x="3626" y="2167"/>
                </a:lnTo>
                <a:lnTo>
                  <a:pt x="3635" y="2181"/>
                </a:lnTo>
                <a:lnTo>
                  <a:pt x="3644" y="2193"/>
                </a:lnTo>
                <a:lnTo>
                  <a:pt x="3653" y="2205"/>
                </a:lnTo>
                <a:lnTo>
                  <a:pt x="3663" y="2216"/>
                </a:lnTo>
                <a:lnTo>
                  <a:pt x="3673" y="2228"/>
                </a:lnTo>
                <a:lnTo>
                  <a:pt x="3685" y="2238"/>
                </a:lnTo>
                <a:lnTo>
                  <a:pt x="3696" y="2248"/>
                </a:lnTo>
                <a:lnTo>
                  <a:pt x="3708" y="2257"/>
                </a:lnTo>
                <a:lnTo>
                  <a:pt x="3720" y="2266"/>
                </a:lnTo>
                <a:lnTo>
                  <a:pt x="3733" y="2274"/>
                </a:lnTo>
                <a:lnTo>
                  <a:pt x="3746" y="2281"/>
                </a:lnTo>
                <a:lnTo>
                  <a:pt x="3759" y="2287"/>
                </a:lnTo>
                <a:lnTo>
                  <a:pt x="3773" y="2293"/>
                </a:lnTo>
                <a:lnTo>
                  <a:pt x="3787" y="2298"/>
                </a:lnTo>
                <a:lnTo>
                  <a:pt x="3801" y="2303"/>
                </a:lnTo>
                <a:lnTo>
                  <a:pt x="3815" y="2307"/>
                </a:lnTo>
                <a:lnTo>
                  <a:pt x="3829" y="2310"/>
                </a:lnTo>
                <a:lnTo>
                  <a:pt x="3844" y="2312"/>
                </a:lnTo>
                <a:lnTo>
                  <a:pt x="3858" y="2314"/>
                </a:lnTo>
                <a:lnTo>
                  <a:pt x="3872" y="2315"/>
                </a:lnTo>
                <a:lnTo>
                  <a:pt x="3887" y="2315"/>
                </a:lnTo>
                <a:lnTo>
                  <a:pt x="3901" y="2315"/>
                </a:lnTo>
                <a:lnTo>
                  <a:pt x="3916" y="2314"/>
                </a:lnTo>
                <a:lnTo>
                  <a:pt x="3931" y="2312"/>
                </a:lnTo>
                <a:lnTo>
                  <a:pt x="3945" y="2310"/>
                </a:lnTo>
                <a:lnTo>
                  <a:pt x="3960" y="2307"/>
                </a:lnTo>
                <a:lnTo>
                  <a:pt x="3974" y="2303"/>
                </a:lnTo>
                <a:lnTo>
                  <a:pt x="3987" y="2298"/>
                </a:lnTo>
                <a:lnTo>
                  <a:pt x="4001" y="2293"/>
                </a:lnTo>
                <a:lnTo>
                  <a:pt x="4015" y="2287"/>
                </a:lnTo>
                <a:lnTo>
                  <a:pt x="4028" y="2281"/>
                </a:lnTo>
                <a:lnTo>
                  <a:pt x="4041" y="2274"/>
                </a:lnTo>
                <a:lnTo>
                  <a:pt x="4053" y="2266"/>
                </a:lnTo>
                <a:lnTo>
                  <a:pt x="4066" y="2257"/>
                </a:lnTo>
                <a:lnTo>
                  <a:pt x="4079" y="2248"/>
                </a:lnTo>
                <a:lnTo>
                  <a:pt x="4090" y="2238"/>
                </a:lnTo>
                <a:lnTo>
                  <a:pt x="4101" y="2228"/>
                </a:lnTo>
                <a:lnTo>
                  <a:pt x="6330" y="0"/>
                </a:lnTo>
                <a:close/>
                <a:moveTo>
                  <a:pt x="5394" y="0"/>
                </a:moveTo>
                <a:lnTo>
                  <a:pt x="4538" y="0"/>
                </a:lnTo>
                <a:lnTo>
                  <a:pt x="3460" y="1077"/>
                </a:lnTo>
                <a:lnTo>
                  <a:pt x="3450" y="1088"/>
                </a:lnTo>
                <a:lnTo>
                  <a:pt x="3440" y="1100"/>
                </a:lnTo>
                <a:lnTo>
                  <a:pt x="3431" y="1112"/>
                </a:lnTo>
                <a:lnTo>
                  <a:pt x="3422" y="1124"/>
                </a:lnTo>
                <a:lnTo>
                  <a:pt x="3414" y="1137"/>
                </a:lnTo>
                <a:lnTo>
                  <a:pt x="3407" y="1150"/>
                </a:lnTo>
                <a:lnTo>
                  <a:pt x="3400" y="1163"/>
                </a:lnTo>
                <a:lnTo>
                  <a:pt x="3395" y="1176"/>
                </a:lnTo>
                <a:lnTo>
                  <a:pt x="3390" y="1190"/>
                </a:lnTo>
                <a:lnTo>
                  <a:pt x="3385" y="1205"/>
                </a:lnTo>
                <a:lnTo>
                  <a:pt x="3381" y="1219"/>
                </a:lnTo>
                <a:lnTo>
                  <a:pt x="3378" y="1233"/>
                </a:lnTo>
                <a:lnTo>
                  <a:pt x="3376" y="1247"/>
                </a:lnTo>
                <a:lnTo>
                  <a:pt x="3374" y="1262"/>
                </a:lnTo>
                <a:lnTo>
                  <a:pt x="3373" y="1276"/>
                </a:lnTo>
                <a:lnTo>
                  <a:pt x="3373" y="1291"/>
                </a:lnTo>
                <a:lnTo>
                  <a:pt x="3373" y="1305"/>
                </a:lnTo>
                <a:lnTo>
                  <a:pt x="3374" y="1319"/>
                </a:lnTo>
                <a:lnTo>
                  <a:pt x="3376" y="1334"/>
                </a:lnTo>
                <a:lnTo>
                  <a:pt x="3378" y="1348"/>
                </a:lnTo>
                <a:lnTo>
                  <a:pt x="3381" y="1362"/>
                </a:lnTo>
                <a:lnTo>
                  <a:pt x="3385" y="1377"/>
                </a:lnTo>
                <a:lnTo>
                  <a:pt x="3390" y="1391"/>
                </a:lnTo>
                <a:lnTo>
                  <a:pt x="3395" y="1405"/>
                </a:lnTo>
                <a:lnTo>
                  <a:pt x="3400" y="1418"/>
                </a:lnTo>
                <a:lnTo>
                  <a:pt x="3407" y="1431"/>
                </a:lnTo>
                <a:lnTo>
                  <a:pt x="3414" y="1444"/>
                </a:lnTo>
                <a:lnTo>
                  <a:pt x="3422" y="1457"/>
                </a:lnTo>
                <a:lnTo>
                  <a:pt x="3431" y="1469"/>
                </a:lnTo>
                <a:lnTo>
                  <a:pt x="3440" y="1481"/>
                </a:lnTo>
                <a:lnTo>
                  <a:pt x="3450" y="1493"/>
                </a:lnTo>
                <a:lnTo>
                  <a:pt x="3460" y="1504"/>
                </a:lnTo>
                <a:lnTo>
                  <a:pt x="3472" y="1515"/>
                </a:lnTo>
                <a:lnTo>
                  <a:pt x="3483" y="1525"/>
                </a:lnTo>
                <a:lnTo>
                  <a:pt x="3496" y="1535"/>
                </a:lnTo>
                <a:lnTo>
                  <a:pt x="3508" y="1543"/>
                </a:lnTo>
                <a:lnTo>
                  <a:pt x="3521" y="1551"/>
                </a:lnTo>
                <a:lnTo>
                  <a:pt x="3534" y="1558"/>
                </a:lnTo>
                <a:lnTo>
                  <a:pt x="3547" y="1565"/>
                </a:lnTo>
                <a:lnTo>
                  <a:pt x="3561" y="1571"/>
                </a:lnTo>
                <a:lnTo>
                  <a:pt x="3574" y="1576"/>
                </a:lnTo>
                <a:lnTo>
                  <a:pt x="3588" y="1580"/>
                </a:lnTo>
                <a:lnTo>
                  <a:pt x="3602" y="1584"/>
                </a:lnTo>
                <a:lnTo>
                  <a:pt x="3616" y="1587"/>
                </a:lnTo>
                <a:lnTo>
                  <a:pt x="3632" y="1590"/>
                </a:lnTo>
                <a:lnTo>
                  <a:pt x="3646" y="1591"/>
                </a:lnTo>
                <a:lnTo>
                  <a:pt x="3660" y="1592"/>
                </a:lnTo>
                <a:lnTo>
                  <a:pt x="3675" y="1593"/>
                </a:lnTo>
                <a:lnTo>
                  <a:pt x="3689" y="1592"/>
                </a:lnTo>
                <a:lnTo>
                  <a:pt x="3704" y="1591"/>
                </a:lnTo>
                <a:lnTo>
                  <a:pt x="3718" y="1590"/>
                </a:lnTo>
                <a:lnTo>
                  <a:pt x="3732" y="1587"/>
                </a:lnTo>
                <a:lnTo>
                  <a:pt x="3747" y="1584"/>
                </a:lnTo>
                <a:lnTo>
                  <a:pt x="3761" y="1580"/>
                </a:lnTo>
                <a:lnTo>
                  <a:pt x="3774" y="1576"/>
                </a:lnTo>
                <a:lnTo>
                  <a:pt x="3789" y="1571"/>
                </a:lnTo>
                <a:lnTo>
                  <a:pt x="3803" y="1565"/>
                </a:lnTo>
                <a:lnTo>
                  <a:pt x="3816" y="1558"/>
                </a:lnTo>
                <a:lnTo>
                  <a:pt x="3829" y="1551"/>
                </a:lnTo>
                <a:lnTo>
                  <a:pt x="3841" y="1543"/>
                </a:lnTo>
                <a:lnTo>
                  <a:pt x="3854" y="1535"/>
                </a:lnTo>
                <a:lnTo>
                  <a:pt x="3866" y="1525"/>
                </a:lnTo>
                <a:lnTo>
                  <a:pt x="3877" y="1515"/>
                </a:lnTo>
                <a:lnTo>
                  <a:pt x="3888" y="1504"/>
                </a:lnTo>
                <a:lnTo>
                  <a:pt x="5394" y="0"/>
                </a:lnTo>
                <a:close/>
                <a:moveTo>
                  <a:pt x="4457" y="0"/>
                </a:moveTo>
                <a:lnTo>
                  <a:pt x="3602" y="0"/>
                </a:lnTo>
                <a:lnTo>
                  <a:pt x="2205" y="1397"/>
                </a:lnTo>
                <a:lnTo>
                  <a:pt x="2194" y="1408"/>
                </a:lnTo>
                <a:lnTo>
                  <a:pt x="2184" y="1420"/>
                </a:lnTo>
                <a:lnTo>
                  <a:pt x="2175" y="1432"/>
                </a:lnTo>
                <a:lnTo>
                  <a:pt x="2165" y="1444"/>
                </a:lnTo>
                <a:lnTo>
                  <a:pt x="2157" y="1457"/>
                </a:lnTo>
                <a:lnTo>
                  <a:pt x="2150" y="1470"/>
                </a:lnTo>
                <a:lnTo>
                  <a:pt x="2144" y="1483"/>
                </a:lnTo>
                <a:lnTo>
                  <a:pt x="2138" y="1497"/>
                </a:lnTo>
                <a:lnTo>
                  <a:pt x="2133" y="1510"/>
                </a:lnTo>
                <a:lnTo>
                  <a:pt x="2128" y="1524"/>
                </a:lnTo>
                <a:lnTo>
                  <a:pt x="2125" y="1539"/>
                </a:lnTo>
                <a:lnTo>
                  <a:pt x="2122" y="1553"/>
                </a:lnTo>
                <a:lnTo>
                  <a:pt x="2119" y="1568"/>
                </a:lnTo>
                <a:lnTo>
                  <a:pt x="2117" y="1582"/>
                </a:lnTo>
                <a:lnTo>
                  <a:pt x="2116" y="1596"/>
                </a:lnTo>
                <a:lnTo>
                  <a:pt x="2116" y="1611"/>
                </a:lnTo>
                <a:lnTo>
                  <a:pt x="2116" y="1625"/>
                </a:lnTo>
                <a:lnTo>
                  <a:pt x="2117" y="1640"/>
                </a:lnTo>
                <a:lnTo>
                  <a:pt x="2119" y="1654"/>
                </a:lnTo>
                <a:lnTo>
                  <a:pt x="2122" y="1668"/>
                </a:lnTo>
                <a:lnTo>
                  <a:pt x="2125" y="1682"/>
                </a:lnTo>
                <a:lnTo>
                  <a:pt x="2128" y="1697"/>
                </a:lnTo>
                <a:lnTo>
                  <a:pt x="2133" y="1711"/>
                </a:lnTo>
                <a:lnTo>
                  <a:pt x="2138" y="1725"/>
                </a:lnTo>
                <a:lnTo>
                  <a:pt x="2144" y="1738"/>
                </a:lnTo>
                <a:lnTo>
                  <a:pt x="2150" y="1752"/>
                </a:lnTo>
                <a:lnTo>
                  <a:pt x="2157" y="1765"/>
                </a:lnTo>
                <a:lnTo>
                  <a:pt x="2165" y="1777"/>
                </a:lnTo>
                <a:lnTo>
                  <a:pt x="2175" y="1789"/>
                </a:lnTo>
                <a:lnTo>
                  <a:pt x="2184" y="1801"/>
                </a:lnTo>
                <a:lnTo>
                  <a:pt x="2194" y="1813"/>
                </a:lnTo>
                <a:lnTo>
                  <a:pt x="2205" y="1824"/>
                </a:lnTo>
                <a:lnTo>
                  <a:pt x="2216" y="1835"/>
                </a:lnTo>
                <a:lnTo>
                  <a:pt x="2227" y="1845"/>
                </a:lnTo>
                <a:lnTo>
                  <a:pt x="2239" y="1855"/>
                </a:lnTo>
                <a:lnTo>
                  <a:pt x="2252" y="1864"/>
                </a:lnTo>
                <a:lnTo>
                  <a:pt x="2264" y="1871"/>
                </a:lnTo>
                <a:lnTo>
                  <a:pt x="2277" y="1879"/>
                </a:lnTo>
                <a:lnTo>
                  <a:pt x="2291" y="1885"/>
                </a:lnTo>
                <a:lnTo>
                  <a:pt x="2304" y="1891"/>
                </a:lnTo>
                <a:lnTo>
                  <a:pt x="2319" y="1896"/>
                </a:lnTo>
                <a:lnTo>
                  <a:pt x="2333" y="1901"/>
                </a:lnTo>
                <a:lnTo>
                  <a:pt x="2347" y="1904"/>
                </a:lnTo>
                <a:lnTo>
                  <a:pt x="2361" y="1907"/>
                </a:lnTo>
                <a:lnTo>
                  <a:pt x="2375" y="1910"/>
                </a:lnTo>
                <a:lnTo>
                  <a:pt x="2389" y="1911"/>
                </a:lnTo>
                <a:lnTo>
                  <a:pt x="2404" y="1913"/>
                </a:lnTo>
                <a:lnTo>
                  <a:pt x="2418" y="1913"/>
                </a:lnTo>
                <a:lnTo>
                  <a:pt x="2433" y="1913"/>
                </a:lnTo>
                <a:lnTo>
                  <a:pt x="2447" y="1911"/>
                </a:lnTo>
                <a:lnTo>
                  <a:pt x="2462" y="1910"/>
                </a:lnTo>
                <a:lnTo>
                  <a:pt x="2477" y="1907"/>
                </a:lnTo>
                <a:lnTo>
                  <a:pt x="2491" y="1904"/>
                </a:lnTo>
                <a:lnTo>
                  <a:pt x="2505" y="1901"/>
                </a:lnTo>
                <a:lnTo>
                  <a:pt x="2519" y="1896"/>
                </a:lnTo>
                <a:lnTo>
                  <a:pt x="2532" y="1891"/>
                </a:lnTo>
                <a:lnTo>
                  <a:pt x="2546" y="1885"/>
                </a:lnTo>
                <a:lnTo>
                  <a:pt x="2559" y="1879"/>
                </a:lnTo>
                <a:lnTo>
                  <a:pt x="2572" y="1871"/>
                </a:lnTo>
                <a:lnTo>
                  <a:pt x="2585" y="1864"/>
                </a:lnTo>
                <a:lnTo>
                  <a:pt x="2597" y="1855"/>
                </a:lnTo>
                <a:lnTo>
                  <a:pt x="2610" y="1845"/>
                </a:lnTo>
                <a:lnTo>
                  <a:pt x="2621" y="1835"/>
                </a:lnTo>
                <a:lnTo>
                  <a:pt x="2633" y="1824"/>
                </a:lnTo>
                <a:lnTo>
                  <a:pt x="4457" y="0"/>
                </a:lnTo>
                <a:close/>
                <a:moveTo>
                  <a:pt x="3522" y="0"/>
                </a:moveTo>
                <a:lnTo>
                  <a:pt x="2666" y="0"/>
                </a:lnTo>
                <a:lnTo>
                  <a:pt x="1071" y="1594"/>
                </a:lnTo>
                <a:lnTo>
                  <a:pt x="1061" y="1605"/>
                </a:lnTo>
                <a:lnTo>
                  <a:pt x="1051" y="1617"/>
                </a:lnTo>
                <a:lnTo>
                  <a:pt x="1042" y="1629"/>
                </a:lnTo>
                <a:lnTo>
                  <a:pt x="1033" y="1641"/>
                </a:lnTo>
                <a:lnTo>
                  <a:pt x="1025" y="1654"/>
                </a:lnTo>
                <a:lnTo>
                  <a:pt x="1018" y="1667"/>
                </a:lnTo>
                <a:lnTo>
                  <a:pt x="1012" y="1680"/>
                </a:lnTo>
                <a:lnTo>
                  <a:pt x="1006" y="1694"/>
                </a:lnTo>
                <a:lnTo>
                  <a:pt x="1001" y="1708"/>
                </a:lnTo>
                <a:lnTo>
                  <a:pt x="996" y="1722"/>
                </a:lnTo>
                <a:lnTo>
                  <a:pt x="991" y="1736"/>
                </a:lnTo>
                <a:lnTo>
                  <a:pt x="988" y="1750"/>
                </a:lnTo>
                <a:lnTo>
                  <a:pt x="986" y="1764"/>
                </a:lnTo>
                <a:lnTo>
                  <a:pt x="984" y="1779"/>
                </a:lnTo>
                <a:lnTo>
                  <a:pt x="983" y="1793"/>
                </a:lnTo>
                <a:lnTo>
                  <a:pt x="983" y="1807"/>
                </a:lnTo>
                <a:lnTo>
                  <a:pt x="983" y="1822"/>
                </a:lnTo>
                <a:lnTo>
                  <a:pt x="984" y="1836"/>
                </a:lnTo>
                <a:lnTo>
                  <a:pt x="986" y="1851"/>
                </a:lnTo>
                <a:lnTo>
                  <a:pt x="988" y="1866"/>
                </a:lnTo>
                <a:lnTo>
                  <a:pt x="991" y="1880"/>
                </a:lnTo>
                <a:lnTo>
                  <a:pt x="996" y="1894"/>
                </a:lnTo>
                <a:lnTo>
                  <a:pt x="1001" y="1908"/>
                </a:lnTo>
                <a:lnTo>
                  <a:pt x="1006" y="1922"/>
                </a:lnTo>
                <a:lnTo>
                  <a:pt x="1012" y="1935"/>
                </a:lnTo>
                <a:lnTo>
                  <a:pt x="1018" y="1948"/>
                </a:lnTo>
                <a:lnTo>
                  <a:pt x="1025" y="1961"/>
                </a:lnTo>
                <a:lnTo>
                  <a:pt x="1033" y="1974"/>
                </a:lnTo>
                <a:lnTo>
                  <a:pt x="1042" y="1986"/>
                </a:lnTo>
                <a:lnTo>
                  <a:pt x="1051" y="1998"/>
                </a:lnTo>
                <a:lnTo>
                  <a:pt x="1061" y="2010"/>
                </a:lnTo>
                <a:lnTo>
                  <a:pt x="1071" y="2022"/>
                </a:lnTo>
                <a:lnTo>
                  <a:pt x="1083" y="2033"/>
                </a:lnTo>
                <a:lnTo>
                  <a:pt x="1094" y="2043"/>
                </a:lnTo>
                <a:lnTo>
                  <a:pt x="1106" y="2052"/>
                </a:lnTo>
                <a:lnTo>
                  <a:pt x="1118" y="2060"/>
                </a:lnTo>
                <a:lnTo>
                  <a:pt x="1131" y="2068"/>
                </a:lnTo>
                <a:lnTo>
                  <a:pt x="1145" y="2075"/>
                </a:lnTo>
                <a:lnTo>
                  <a:pt x="1158" y="2082"/>
                </a:lnTo>
                <a:lnTo>
                  <a:pt x="1172" y="2088"/>
                </a:lnTo>
                <a:lnTo>
                  <a:pt x="1185" y="2093"/>
                </a:lnTo>
                <a:lnTo>
                  <a:pt x="1199" y="2097"/>
                </a:lnTo>
                <a:lnTo>
                  <a:pt x="1213" y="2101"/>
                </a:lnTo>
                <a:lnTo>
                  <a:pt x="1227" y="2104"/>
                </a:lnTo>
                <a:lnTo>
                  <a:pt x="1242" y="2107"/>
                </a:lnTo>
                <a:lnTo>
                  <a:pt x="1256" y="2108"/>
                </a:lnTo>
                <a:lnTo>
                  <a:pt x="1270" y="2109"/>
                </a:lnTo>
                <a:lnTo>
                  <a:pt x="1285" y="2110"/>
                </a:lnTo>
                <a:lnTo>
                  <a:pt x="1300" y="2109"/>
                </a:lnTo>
                <a:lnTo>
                  <a:pt x="1315" y="2108"/>
                </a:lnTo>
                <a:lnTo>
                  <a:pt x="1329" y="2107"/>
                </a:lnTo>
                <a:lnTo>
                  <a:pt x="1343" y="2104"/>
                </a:lnTo>
                <a:lnTo>
                  <a:pt x="1358" y="2101"/>
                </a:lnTo>
                <a:lnTo>
                  <a:pt x="1372" y="2097"/>
                </a:lnTo>
                <a:lnTo>
                  <a:pt x="1385" y="2093"/>
                </a:lnTo>
                <a:lnTo>
                  <a:pt x="1399" y="2088"/>
                </a:lnTo>
                <a:lnTo>
                  <a:pt x="1413" y="2082"/>
                </a:lnTo>
                <a:lnTo>
                  <a:pt x="1426" y="2075"/>
                </a:lnTo>
                <a:lnTo>
                  <a:pt x="1440" y="2068"/>
                </a:lnTo>
                <a:lnTo>
                  <a:pt x="1452" y="2060"/>
                </a:lnTo>
                <a:lnTo>
                  <a:pt x="1465" y="2052"/>
                </a:lnTo>
                <a:lnTo>
                  <a:pt x="1477" y="2043"/>
                </a:lnTo>
                <a:lnTo>
                  <a:pt x="1488" y="2033"/>
                </a:lnTo>
                <a:lnTo>
                  <a:pt x="1499" y="2022"/>
                </a:lnTo>
                <a:lnTo>
                  <a:pt x="3522" y="0"/>
                </a:lnTo>
                <a:close/>
                <a:moveTo>
                  <a:pt x="2585" y="0"/>
                </a:moveTo>
                <a:lnTo>
                  <a:pt x="1731" y="0"/>
                </a:lnTo>
                <a:lnTo>
                  <a:pt x="88" y="1641"/>
                </a:lnTo>
                <a:lnTo>
                  <a:pt x="77" y="1652"/>
                </a:lnTo>
                <a:lnTo>
                  <a:pt x="67" y="1664"/>
                </a:lnTo>
                <a:lnTo>
                  <a:pt x="58" y="1676"/>
                </a:lnTo>
                <a:lnTo>
                  <a:pt x="50" y="1688"/>
                </a:lnTo>
                <a:lnTo>
                  <a:pt x="42" y="1702"/>
                </a:lnTo>
                <a:lnTo>
                  <a:pt x="34" y="1715"/>
                </a:lnTo>
                <a:lnTo>
                  <a:pt x="28" y="1728"/>
                </a:lnTo>
                <a:lnTo>
                  <a:pt x="22" y="1741"/>
                </a:lnTo>
                <a:lnTo>
                  <a:pt x="17" y="1755"/>
                </a:lnTo>
                <a:lnTo>
                  <a:pt x="13" y="1769"/>
                </a:lnTo>
                <a:lnTo>
                  <a:pt x="9" y="1783"/>
                </a:lnTo>
                <a:lnTo>
                  <a:pt x="6" y="1797"/>
                </a:lnTo>
                <a:lnTo>
                  <a:pt x="3" y="1811"/>
                </a:lnTo>
                <a:lnTo>
                  <a:pt x="2" y="1826"/>
                </a:lnTo>
                <a:lnTo>
                  <a:pt x="1" y="1840"/>
                </a:lnTo>
                <a:lnTo>
                  <a:pt x="0" y="1856"/>
                </a:lnTo>
                <a:lnTo>
                  <a:pt x="1" y="1870"/>
                </a:lnTo>
                <a:lnTo>
                  <a:pt x="2" y="1884"/>
                </a:lnTo>
                <a:lnTo>
                  <a:pt x="3" y="1899"/>
                </a:lnTo>
                <a:lnTo>
                  <a:pt x="6" y="1913"/>
                </a:lnTo>
                <a:lnTo>
                  <a:pt x="9" y="1927"/>
                </a:lnTo>
                <a:lnTo>
                  <a:pt x="13" y="1941"/>
                </a:lnTo>
                <a:lnTo>
                  <a:pt x="17" y="1955"/>
                </a:lnTo>
                <a:lnTo>
                  <a:pt x="22" y="1969"/>
                </a:lnTo>
                <a:lnTo>
                  <a:pt x="28" y="1982"/>
                </a:lnTo>
                <a:lnTo>
                  <a:pt x="34" y="1995"/>
                </a:lnTo>
                <a:lnTo>
                  <a:pt x="42" y="2008"/>
                </a:lnTo>
                <a:lnTo>
                  <a:pt x="50" y="2022"/>
                </a:lnTo>
                <a:lnTo>
                  <a:pt x="58" y="2034"/>
                </a:lnTo>
                <a:lnTo>
                  <a:pt x="67" y="2046"/>
                </a:lnTo>
                <a:lnTo>
                  <a:pt x="77" y="2058"/>
                </a:lnTo>
                <a:lnTo>
                  <a:pt x="88" y="2069"/>
                </a:lnTo>
                <a:lnTo>
                  <a:pt x="99" y="2080"/>
                </a:lnTo>
                <a:lnTo>
                  <a:pt x="111" y="2090"/>
                </a:lnTo>
                <a:lnTo>
                  <a:pt x="124" y="2099"/>
                </a:lnTo>
                <a:lnTo>
                  <a:pt x="136" y="2107"/>
                </a:lnTo>
                <a:lnTo>
                  <a:pt x="149" y="2115"/>
                </a:lnTo>
                <a:lnTo>
                  <a:pt x="161" y="2122"/>
                </a:lnTo>
                <a:lnTo>
                  <a:pt x="175" y="2129"/>
                </a:lnTo>
                <a:lnTo>
                  <a:pt x="188" y="2135"/>
                </a:lnTo>
                <a:lnTo>
                  <a:pt x="202" y="2140"/>
                </a:lnTo>
                <a:lnTo>
                  <a:pt x="216" y="2144"/>
                </a:lnTo>
                <a:lnTo>
                  <a:pt x="230" y="2148"/>
                </a:lnTo>
                <a:lnTo>
                  <a:pt x="244" y="2151"/>
                </a:lnTo>
                <a:lnTo>
                  <a:pt x="258" y="2154"/>
                </a:lnTo>
                <a:lnTo>
                  <a:pt x="274" y="2155"/>
                </a:lnTo>
                <a:lnTo>
                  <a:pt x="288" y="2156"/>
                </a:lnTo>
                <a:lnTo>
                  <a:pt x="302" y="2157"/>
                </a:lnTo>
                <a:lnTo>
                  <a:pt x="317" y="2156"/>
                </a:lnTo>
                <a:lnTo>
                  <a:pt x="331" y="2155"/>
                </a:lnTo>
                <a:lnTo>
                  <a:pt x="346" y="2154"/>
                </a:lnTo>
                <a:lnTo>
                  <a:pt x="360" y="2151"/>
                </a:lnTo>
                <a:lnTo>
                  <a:pt x="374" y="2148"/>
                </a:lnTo>
                <a:lnTo>
                  <a:pt x="388" y="2144"/>
                </a:lnTo>
                <a:lnTo>
                  <a:pt x="402" y="2140"/>
                </a:lnTo>
                <a:lnTo>
                  <a:pt x="417" y="2135"/>
                </a:lnTo>
                <a:lnTo>
                  <a:pt x="430" y="2129"/>
                </a:lnTo>
                <a:lnTo>
                  <a:pt x="443" y="2122"/>
                </a:lnTo>
                <a:lnTo>
                  <a:pt x="456" y="2115"/>
                </a:lnTo>
                <a:lnTo>
                  <a:pt x="469" y="2107"/>
                </a:lnTo>
                <a:lnTo>
                  <a:pt x="481" y="2099"/>
                </a:lnTo>
                <a:lnTo>
                  <a:pt x="493" y="2090"/>
                </a:lnTo>
                <a:lnTo>
                  <a:pt x="505" y="2080"/>
                </a:lnTo>
                <a:lnTo>
                  <a:pt x="516" y="2069"/>
                </a:lnTo>
                <a:lnTo>
                  <a:pt x="2585" y="0"/>
                </a:lnTo>
                <a:close/>
                <a:moveTo>
                  <a:pt x="1650" y="0"/>
                </a:moveTo>
                <a:lnTo>
                  <a:pt x="794" y="0"/>
                </a:lnTo>
                <a:lnTo>
                  <a:pt x="154" y="640"/>
                </a:lnTo>
                <a:lnTo>
                  <a:pt x="144" y="651"/>
                </a:lnTo>
                <a:lnTo>
                  <a:pt x="134" y="663"/>
                </a:lnTo>
                <a:lnTo>
                  <a:pt x="125" y="675"/>
                </a:lnTo>
                <a:lnTo>
                  <a:pt x="115" y="687"/>
                </a:lnTo>
                <a:lnTo>
                  <a:pt x="107" y="700"/>
                </a:lnTo>
                <a:lnTo>
                  <a:pt x="100" y="712"/>
                </a:lnTo>
                <a:lnTo>
                  <a:pt x="94" y="727"/>
                </a:lnTo>
                <a:lnTo>
                  <a:pt x="88" y="740"/>
                </a:lnTo>
                <a:lnTo>
                  <a:pt x="83" y="754"/>
                </a:lnTo>
                <a:lnTo>
                  <a:pt x="78" y="768"/>
                </a:lnTo>
                <a:lnTo>
                  <a:pt x="74" y="782"/>
                </a:lnTo>
                <a:lnTo>
                  <a:pt x="71" y="796"/>
                </a:lnTo>
                <a:lnTo>
                  <a:pt x="69" y="810"/>
                </a:lnTo>
                <a:lnTo>
                  <a:pt x="67" y="825"/>
                </a:lnTo>
                <a:lnTo>
                  <a:pt x="66" y="839"/>
                </a:lnTo>
                <a:lnTo>
                  <a:pt x="66" y="853"/>
                </a:lnTo>
                <a:lnTo>
                  <a:pt x="66" y="868"/>
                </a:lnTo>
                <a:lnTo>
                  <a:pt x="67" y="883"/>
                </a:lnTo>
                <a:lnTo>
                  <a:pt x="69" y="898"/>
                </a:lnTo>
                <a:lnTo>
                  <a:pt x="71" y="912"/>
                </a:lnTo>
                <a:lnTo>
                  <a:pt x="74" y="926"/>
                </a:lnTo>
                <a:lnTo>
                  <a:pt x="78" y="940"/>
                </a:lnTo>
                <a:lnTo>
                  <a:pt x="83" y="954"/>
                </a:lnTo>
                <a:lnTo>
                  <a:pt x="88" y="968"/>
                </a:lnTo>
                <a:lnTo>
                  <a:pt x="94" y="981"/>
                </a:lnTo>
                <a:lnTo>
                  <a:pt x="100" y="994"/>
                </a:lnTo>
                <a:lnTo>
                  <a:pt x="107" y="1007"/>
                </a:lnTo>
                <a:lnTo>
                  <a:pt x="115" y="1020"/>
                </a:lnTo>
                <a:lnTo>
                  <a:pt x="125" y="1032"/>
                </a:lnTo>
                <a:lnTo>
                  <a:pt x="134" y="1045"/>
                </a:lnTo>
                <a:lnTo>
                  <a:pt x="144" y="1057"/>
                </a:lnTo>
                <a:lnTo>
                  <a:pt x="154" y="1068"/>
                </a:lnTo>
                <a:lnTo>
                  <a:pt x="166" y="1078"/>
                </a:lnTo>
                <a:lnTo>
                  <a:pt x="177" y="1088"/>
                </a:lnTo>
                <a:lnTo>
                  <a:pt x="189" y="1098"/>
                </a:lnTo>
                <a:lnTo>
                  <a:pt x="202" y="1106"/>
                </a:lnTo>
                <a:lnTo>
                  <a:pt x="214" y="1114"/>
                </a:lnTo>
                <a:lnTo>
                  <a:pt x="227" y="1121"/>
                </a:lnTo>
                <a:lnTo>
                  <a:pt x="240" y="1128"/>
                </a:lnTo>
                <a:lnTo>
                  <a:pt x="254" y="1134"/>
                </a:lnTo>
                <a:lnTo>
                  <a:pt x="268" y="1139"/>
                </a:lnTo>
                <a:lnTo>
                  <a:pt x="282" y="1143"/>
                </a:lnTo>
                <a:lnTo>
                  <a:pt x="296" y="1147"/>
                </a:lnTo>
                <a:lnTo>
                  <a:pt x="310" y="1150"/>
                </a:lnTo>
                <a:lnTo>
                  <a:pt x="325" y="1152"/>
                </a:lnTo>
                <a:lnTo>
                  <a:pt x="339" y="1154"/>
                </a:lnTo>
                <a:lnTo>
                  <a:pt x="354" y="1155"/>
                </a:lnTo>
                <a:lnTo>
                  <a:pt x="368" y="1155"/>
                </a:lnTo>
                <a:lnTo>
                  <a:pt x="382" y="1155"/>
                </a:lnTo>
                <a:lnTo>
                  <a:pt x="397" y="1154"/>
                </a:lnTo>
                <a:lnTo>
                  <a:pt x="412" y="1152"/>
                </a:lnTo>
                <a:lnTo>
                  <a:pt x="426" y="1150"/>
                </a:lnTo>
                <a:lnTo>
                  <a:pt x="441" y="1147"/>
                </a:lnTo>
                <a:lnTo>
                  <a:pt x="455" y="1143"/>
                </a:lnTo>
                <a:lnTo>
                  <a:pt x="468" y="1139"/>
                </a:lnTo>
                <a:lnTo>
                  <a:pt x="482" y="1134"/>
                </a:lnTo>
                <a:lnTo>
                  <a:pt x="496" y="1128"/>
                </a:lnTo>
                <a:lnTo>
                  <a:pt x="509" y="1121"/>
                </a:lnTo>
                <a:lnTo>
                  <a:pt x="522" y="1114"/>
                </a:lnTo>
                <a:lnTo>
                  <a:pt x="534" y="1106"/>
                </a:lnTo>
                <a:lnTo>
                  <a:pt x="547" y="1098"/>
                </a:lnTo>
                <a:lnTo>
                  <a:pt x="560" y="1088"/>
                </a:lnTo>
                <a:lnTo>
                  <a:pt x="571" y="1078"/>
                </a:lnTo>
                <a:lnTo>
                  <a:pt x="582" y="1068"/>
                </a:lnTo>
                <a:lnTo>
                  <a:pt x="1650" y="0"/>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
        <p:nvSpPr>
          <p:cNvPr id="5" name="TextBox 4">
            <a:extLst>
              <a:ext uri="{FF2B5EF4-FFF2-40B4-BE49-F238E27FC236}">
                <a16:creationId xmlns:a16="http://schemas.microsoft.com/office/drawing/2014/main" id="{4A74B507-86AC-2449-B6D1-1A93CA95FDAA}"/>
              </a:ext>
            </a:extLst>
          </p:cNvPr>
          <p:cNvSpPr txBox="1"/>
          <p:nvPr userDrawn="1"/>
        </p:nvSpPr>
        <p:spPr>
          <a:xfrm>
            <a:off x="16859165" y="9198397"/>
            <a:ext cx="660401" cy="338682"/>
          </a:xfrm>
          <a:prstGeom prst="rect">
            <a:avLst/>
          </a:prstGeom>
          <a:noFill/>
        </p:spPr>
        <p:txBody>
          <a:bodyPr wrap="square" rtlCol="0">
            <a:spAutoFit/>
          </a:bodyPr>
          <a:lstStyle/>
          <a:p>
            <a:pPr algn="r"/>
            <a:fld id="{293ABEDF-2FD4-CE41-BE6E-C03412F0A819}" type="slidenum">
              <a:rPr lang="en-US" sz="1601"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1"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6" name="Straight Connector 5">
            <a:extLst>
              <a:ext uri="{FF2B5EF4-FFF2-40B4-BE49-F238E27FC236}">
                <a16:creationId xmlns:a16="http://schemas.microsoft.com/office/drawing/2014/main" id="{70F79F45-85DE-B949-9825-DB153F4DE558}"/>
              </a:ext>
            </a:extLst>
          </p:cNvPr>
          <p:cNvCxnSpPr>
            <a:cxnSpLocks/>
          </p:cNvCxnSpPr>
          <p:nvPr userDrawn="1"/>
        </p:nvCxnSpPr>
        <p:spPr>
          <a:xfrm flipV="1">
            <a:off x="17568333" y="9352285"/>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8" name="Picture 7">
            <a:extLst>
              <a:ext uri="{FF2B5EF4-FFF2-40B4-BE49-F238E27FC236}">
                <a16:creationId xmlns:a16="http://schemas.microsoft.com/office/drawing/2014/main" id="{6D99FF32-6DA4-5B4B-BD5C-276325EBDDFC}"/>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4712018" y="1"/>
            <a:ext cx="3575982" cy="1750829"/>
          </a:xfrm>
          <a:prstGeom prst="rect">
            <a:avLst/>
          </a:prstGeom>
        </p:spPr>
      </p:pic>
    </p:spTree>
    <p:extLst>
      <p:ext uri="{BB962C8B-B14F-4D97-AF65-F5344CB8AC3E}">
        <p14:creationId xmlns:p14="http://schemas.microsoft.com/office/powerpoint/2010/main" val="3801054516"/>
      </p:ext>
    </p:extLst>
  </p:cSld>
  <p:clrMapOvr>
    <a:masterClrMapping/>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preserve="1" userDrawn="1">
  <p:cSld name="14">
    <p:spTree>
      <p:nvGrpSpPr>
        <p:cNvPr id="1" name=""/>
        <p:cNvGrpSpPr/>
        <p:nvPr/>
      </p:nvGrpSpPr>
      <p:grpSpPr>
        <a:xfrm>
          <a:off x="0" y="0"/>
          <a:ext cx="0" cy="0"/>
          <a:chOff x="0" y="0"/>
          <a:chExt cx="0" cy="0"/>
        </a:xfrm>
      </p:grpSpPr>
      <p:sp>
        <p:nvSpPr>
          <p:cNvPr id="3" name="Freeform 12"/>
          <p:cNvSpPr>
            <a:spLocks noGrp="1" noEditPoints="1"/>
          </p:cNvSpPr>
          <p:nvPr>
            <p:ph type="pic" sz="quarter" idx="10"/>
          </p:nvPr>
        </p:nvSpPr>
        <p:spPr bwMode="auto">
          <a:xfrm>
            <a:off x="1553028" y="2"/>
            <a:ext cx="16734972" cy="5379494"/>
          </a:xfrm>
          <a:custGeom>
            <a:avLst/>
            <a:gdLst>
              <a:gd name="T0" fmla="*/ 1498 w 7574"/>
              <a:gd name="T1" fmla="*/ 0 h 2433"/>
              <a:gd name="T2" fmla="*/ 2354 w 7574"/>
              <a:gd name="T3" fmla="*/ 0 h 2433"/>
              <a:gd name="T4" fmla="*/ 1520 w 7574"/>
              <a:gd name="T5" fmla="*/ 834 h 2433"/>
              <a:gd name="T6" fmla="*/ 664 w 7574"/>
              <a:gd name="T7" fmla="*/ 834 h 2433"/>
              <a:gd name="T8" fmla="*/ 1498 w 7574"/>
              <a:gd name="T9" fmla="*/ 0 h 2433"/>
              <a:gd name="T10" fmla="*/ 2434 w 7574"/>
              <a:gd name="T11" fmla="*/ 0 h 2433"/>
              <a:gd name="T12" fmla="*/ 3290 w 7574"/>
              <a:gd name="T13" fmla="*/ 0 h 2433"/>
              <a:gd name="T14" fmla="*/ 855 w 7574"/>
              <a:gd name="T15" fmla="*/ 2433 h 2433"/>
              <a:gd name="T16" fmla="*/ 0 w 7574"/>
              <a:gd name="T17" fmla="*/ 2433 h 2433"/>
              <a:gd name="T18" fmla="*/ 2434 w 7574"/>
              <a:gd name="T19" fmla="*/ 0 h 2433"/>
              <a:gd name="T20" fmla="*/ 3370 w 7574"/>
              <a:gd name="T21" fmla="*/ 0 h 2433"/>
              <a:gd name="T22" fmla="*/ 4226 w 7574"/>
              <a:gd name="T23" fmla="*/ 0 h 2433"/>
              <a:gd name="T24" fmla="*/ 2661 w 7574"/>
              <a:gd name="T25" fmla="*/ 1564 h 2433"/>
              <a:gd name="T26" fmla="*/ 1806 w 7574"/>
              <a:gd name="T27" fmla="*/ 1564 h 2433"/>
              <a:gd name="T28" fmla="*/ 3370 w 7574"/>
              <a:gd name="T29" fmla="*/ 0 h 2433"/>
              <a:gd name="T30" fmla="*/ 4306 w 7574"/>
              <a:gd name="T31" fmla="*/ 0 h 2433"/>
              <a:gd name="T32" fmla="*/ 5162 w 7574"/>
              <a:gd name="T33" fmla="*/ 0 h 2433"/>
              <a:gd name="T34" fmla="*/ 3046 w 7574"/>
              <a:gd name="T35" fmla="*/ 2115 h 2433"/>
              <a:gd name="T36" fmla="*/ 2190 w 7574"/>
              <a:gd name="T37" fmla="*/ 2115 h 2433"/>
              <a:gd name="T38" fmla="*/ 4306 w 7574"/>
              <a:gd name="T39" fmla="*/ 0 h 2433"/>
              <a:gd name="T40" fmla="*/ 5242 w 7574"/>
              <a:gd name="T41" fmla="*/ 0 h 2433"/>
              <a:gd name="T42" fmla="*/ 6098 w 7574"/>
              <a:gd name="T43" fmla="*/ 0 h 2433"/>
              <a:gd name="T44" fmla="*/ 4896 w 7574"/>
              <a:gd name="T45" fmla="*/ 1201 h 2433"/>
              <a:gd name="T46" fmla="*/ 4040 w 7574"/>
              <a:gd name="T47" fmla="*/ 1201 h 2433"/>
              <a:gd name="T48" fmla="*/ 5242 w 7574"/>
              <a:gd name="T49" fmla="*/ 0 h 2433"/>
              <a:gd name="T50" fmla="*/ 6177 w 7574"/>
              <a:gd name="T51" fmla="*/ 0 h 2433"/>
              <a:gd name="T52" fmla="*/ 7033 w 7574"/>
              <a:gd name="T53" fmla="*/ 0 h 2433"/>
              <a:gd name="T54" fmla="*/ 5123 w 7574"/>
              <a:gd name="T55" fmla="*/ 1909 h 2433"/>
              <a:gd name="T56" fmla="*/ 4267 w 7574"/>
              <a:gd name="T57" fmla="*/ 1909 h 2433"/>
              <a:gd name="T58" fmla="*/ 6177 w 7574"/>
              <a:gd name="T59" fmla="*/ 0 h 2433"/>
              <a:gd name="T60" fmla="*/ 7114 w 7574"/>
              <a:gd name="T61" fmla="*/ 0 h 2433"/>
              <a:gd name="T62" fmla="*/ 7574 w 7574"/>
              <a:gd name="T63" fmla="*/ 0 h 2433"/>
              <a:gd name="T64" fmla="*/ 7574 w 7574"/>
              <a:gd name="T65" fmla="*/ 395 h 2433"/>
              <a:gd name="T66" fmla="*/ 6453 w 7574"/>
              <a:gd name="T67" fmla="*/ 1515 h 2433"/>
              <a:gd name="T68" fmla="*/ 5597 w 7574"/>
              <a:gd name="T69" fmla="*/ 1515 h 2433"/>
              <a:gd name="T70" fmla="*/ 7114 w 7574"/>
              <a:gd name="T71" fmla="*/ 0 h 24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7574" h="2433">
                <a:moveTo>
                  <a:pt x="1498" y="0"/>
                </a:moveTo>
                <a:lnTo>
                  <a:pt x="2354" y="0"/>
                </a:lnTo>
                <a:lnTo>
                  <a:pt x="1520" y="834"/>
                </a:lnTo>
                <a:lnTo>
                  <a:pt x="664" y="834"/>
                </a:lnTo>
                <a:lnTo>
                  <a:pt x="1498" y="0"/>
                </a:lnTo>
                <a:close/>
                <a:moveTo>
                  <a:pt x="2434" y="0"/>
                </a:moveTo>
                <a:lnTo>
                  <a:pt x="3290" y="0"/>
                </a:lnTo>
                <a:lnTo>
                  <a:pt x="855" y="2433"/>
                </a:lnTo>
                <a:lnTo>
                  <a:pt x="0" y="2433"/>
                </a:lnTo>
                <a:lnTo>
                  <a:pt x="2434" y="0"/>
                </a:lnTo>
                <a:close/>
                <a:moveTo>
                  <a:pt x="3370" y="0"/>
                </a:moveTo>
                <a:lnTo>
                  <a:pt x="4226" y="0"/>
                </a:lnTo>
                <a:lnTo>
                  <a:pt x="2661" y="1564"/>
                </a:lnTo>
                <a:lnTo>
                  <a:pt x="1806" y="1564"/>
                </a:lnTo>
                <a:lnTo>
                  <a:pt x="3370" y="0"/>
                </a:lnTo>
                <a:close/>
                <a:moveTo>
                  <a:pt x="4306" y="0"/>
                </a:moveTo>
                <a:lnTo>
                  <a:pt x="5162" y="0"/>
                </a:lnTo>
                <a:lnTo>
                  <a:pt x="3046" y="2115"/>
                </a:lnTo>
                <a:lnTo>
                  <a:pt x="2190" y="2115"/>
                </a:lnTo>
                <a:lnTo>
                  <a:pt x="4306" y="0"/>
                </a:lnTo>
                <a:close/>
                <a:moveTo>
                  <a:pt x="5242" y="0"/>
                </a:moveTo>
                <a:lnTo>
                  <a:pt x="6098" y="0"/>
                </a:lnTo>
                <a:lnTo>
                  <a:pt x="4896" y="1201"/>
                </a:lnTo>
                <a:lnTo>
                  <a:pt x="4040" y="1201"/>
                </a:lnTo>
                <a:lnTo>
                  <a:pt x="5242" y="0"/>
                </a:lnTo>
                <a:close/>
                <a:moveTo>
                  <a:pt x="6177" y="0"/>
                </a:moveTo>
                <a:lnTo>
                  <a:pt x="7033" y="0"/>
                </a:lnTo>
                <a:lnTo>
                  <a:pt x="5123" y="1909"/>
                </a:lnTo>
                <a:lnTo>
                  <a:pt x="4267" y="1909"/>
                </a:lnTo>
                <a:lnTo>
                  <a:pt x="6177" y="0"/>
                </a:lnTo>
                <a:close/>
                <a:moveTo>
                  <a:pt x="7114" y="0"/>
                </a:moveTo>
                <a:lnTo>
                  <a:pt x="7574" y="0"/>
                </a:lnTo>
                <a:lnTo>
                  <a:pt x="7574" y="395"/>
                </a:lnTo>
                <a:lnTo>
                  <a:pt x="6453" y="1515"/>
                </a:lnTo>
                <a:lnTo>
                  <a:pt x="5597" y="1515"/>
                </a:lnTo>
                <a:lnTo>
                  <a:pt x="7114" y="0"/>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
        <p:nvSpPr>
          <p:cNvPr id="5" name="TextBox 4">
            <a:extLst>
              <a:ext uri="{FF2B5EF4-FFF2-40B4-BE49-F238E27FC236}">
                <a16:creationId xmlns:a16="http://schemas.microsoft.com/office/drawing/2014/main" id="{7E608DFC-52BD-9F47-A5DC-38DC2D4C9AD6}"/>
              </a:ext>
            </a:extLst>
          </p:cNvPr>
          <p:cNvSpPr txBox="1"/>
          <p:nvPr userDrawn="1"/>
        </p:nvSpPr>
        <p:spPr>
          <a:xfrm>
            <a:off x="16859165" y="9198397"/>
            <a:ext cx="660401" cy="338682"/>
          </a:xfrm>
          <a:prstGeom prst="rect">
            <a:avLst/>
          </a:prstGeom>
          <a:noFill/>
        </p:spPr>
        <p:txBody>
          <a:bodyPr wrap="square" rtlCol="0">
            <a:spAutoFit/>
          </a:bodyPr>
          <a:lstStyle/>
          <a:p>
            <a:pPr algn="r"/>
            <a:fld id="{293ABEDF-2FD4-CE41-BE6E-C03412F0A819}" type="slidenum">
              <a:rPr lang="en-US" sz="1601"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1"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6" name="Straight Connector 5">
            <a:extLst>
              <a:ext uri="{FF2B5EF4-FFF2-40B4-BE49-F238E27FC236}">
                <a16:creationId xmlns:a16="http://schemas.microsoft.com/office/drawing/2014/main" id="{024B3656-C6B1-1548-9E0B-A58277B20362}"/>
              </a:ext>
            </a:extLst>
          </p:cNvPr>
          <p:cNvCxnSpPr>
            <a:cxnSpLocks/>
          </p:cNvCxnSpPr>
          <p:nvPr userDrawn="1"/>
        </p:nvCxnSpPr>
        <p:spPr>
          <a:xfrm flipV="1">
            <a:off x="17568333" y="9352285"/>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8" name="Picture 7">
            <a:extLst>
              <a:ext uri="{FF2B5EF4-FFF2-40B4-BE49-F238E27FC236}">
                <a16:creationId xmlns:a16="http://schemas.microsoft.com/office/drawing/2014/main" id="{6D8E2BF9-8240-DB47-AA17-0A624C8707A8}"/>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 y="2"/>
            <a:ext cx="3265715" cy="1598918"/>
          </a:xfrm>
          <a:prstGeom prst="rect">
            <a:avLst/>
          </a:prstGeom>
        </p:spPr>
      </p:pic>
    </p:spTree>
    <p:extLst>
      <p:ext uri="{BB962C8B-B14F-4D97-AF65-F5344CB8AC3E}">
        <p14:creationId xmlns:p14="http://schemas.microsoft.com/office/powerpoint/2010/main" val="414641747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2">
    <p:spTree>
      <p:nvGrpSpPr>
        <p:cNvPr id="1" name=""/>
        <p:cNvGrpSpPr/>
        <p:nvPr/>
      </p:nvGrpSpPr>
      <p:grpSpPr>
        <a:xfrm>
          <a:off x="0" y="0"/>
          <a:ext cx="0" cy="0"/>
          <a:chOff x="0" y="0"/>
          <a:chExt cx="0" cy="0"/>
        </a:xfrm>
      </p:grpSpPr>
      <p:sp>
        <p:nvSpPr>
          <p:cNvPr id="3" name="Freeform 9"/>
          <p:cNvSpPr>
            <a:spLocks noGrp="1" noEditPoints="1"/>
          </p:cNvSpPr>
          <p:nvPr>
            <p:ph type="pic" sz="quarter" idx="10"/>
          </p:nvPr>
        </p:nvSpPr>
        <p:spPr bwMode="auto">
          <a:xfrm>
            <a:off x="1610782" y="2576586"/>
            <a:ext cx="6363725" cy="6363727"/>
          </a:xfrm>
          <a:custGeom>
            <a:avLst/>
            <a:gdLst>
              <a:gd name="T0" fmla="*/ 1402 w 2805"/>
              <a:gd name="T1" fmla="*/ 0 h 2803"/>
              <a:gd name="T2" fmla="*/ 2805 w 2805"/>
              <a:gd name="T3" fmla="*/ 1401 h 2803"/>
              <a:gd name="T4" fmla="*/ 1402 w 2805"/>
              <a:gd name="T5" fmla="*/ 2803 h 2803"/>
              <a:gd name="T6" fmla="*/ 0 w 2805"/>
              <a:gd name="T7" fmla="*/ 1401 h 2803"/>
              <a:gd name="T8" fmla="*/ 1402 w 2805"/>
              <a:gd name="T9" fmla="*/ 0 h 2803"/>
              <a:gd name="T10" fmla="*/ 1402 w 2805"/>
              <a:gd name="T11" fmla="*/ 740 h 2803"/>
              <a:gd name="T12" fmla="*/ 2065 w 2805"/>
              <a:gd name="T13" fmla="*/ 1401 h 2803"/>
              <a:gd name="T14" fmla="*/ 1402 w 2805"/>
              <a:gd name="T15" fmla="*/ 2063 h 2803"/>
              <a:gd name="T16" fmla="*/ 741 w 2805"/>
              <a:gd name="T17" fmla="*/ 1401 h 2803"/>
              <a:gd name="T18" fmla="*/ 1402 w 2805"/>
              <a:gd name="T19" fmla="*/ 740 h 2803"/>
              <a:gd name="T20" fmla="*/ 1402 w 2805"/>
              <a:gd name="T21" fmla="*/ 655 h 2803"/>
              <a:gd name="T22" fmla="*/ 2150 w 2805"/>
              <a:gd name="T23" fmla="*/ 1401 h 2803"/>
              <a:gd name="T24" fmla="*/ 1402 w 2805"/>
              <a:gd name="T25" fmla="*/ 2148 h 2803"/>
              <a:gd name="T26" fmla="*/ 655 w 2805"/>
              <a:gd name="T27" fmla="*/ 1401 h 2803"/>
              <a:gd name="T28" fmla="*/ 1402 w 2805"/>
              <a:gd name="T29" fmla="*/ 655 h 28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805" h="2803">
                <a:moveTo>
                  <a:pt x="1402" y="0"/>
                </a:moveTo>
                <a:lnTo>
                  <a:pt x="2805" y="1401"/>
                </a:lnTo>
                <a:lnTo>
                  <a:pt x="1402" y="2803"/>
                </a:lnTo>
                <a:lnTo>
                  <a:pt x="0" y="1401"/>
                </a:lnTo>
                <a:lnTo>
                  <a:pt x="1402" y="0"/>
                </a:lnTo>
                <a:close/>
                <a:moveTo>
                  <a:pt x="1402" y="740"/>
                </a:moveTo>
                <a:lnTo>
                  <a:pt x="2065" y="1401"/>
                </a:lnTo>
                <a:lnTo>
                  <a:pt x="1402" y="2063"/>
                </a:lnTo>
                <a:lnTo>
                  <a:pt x="741" y="1401"/>
                </a:lnTo>
                <a:lnTo>
                  <a:pt x="1402" y="740"/>
                </a:lnTo>
                <a:close/>
                <a:moveTo>
                  <a:pt x="1402" y="655"/>
                </a:moveTo>
                <a:lnTo>
                  <a:pt x="2150" y="1401"/>
                </a:lnTo>
                <a:lnTo>
                  <a:pt x="1402" y="2148"/>
                </a:lnTo>
                <a:lnTo>
                  <a:pt x="655" y="1401"/>
                </a:lnTo>
                <a:lnTo>
                  <a:pt x="1402" y="655"/>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5" name="TextBox 4">
            <a:extLst>
              <a:ext uri="{FF2B5EF4-FFF2-40B4-BE49-F238E27FC236}">
                <a16:creationId xmlns:a16="http://schemas.microsoft.com/office/drawing/2014/main" id="{50858493-6897-1548-907D-4D138968EF4C}"/>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6" name="Straight Connector 5">
            <a:extLst>
              <a:ext uri="{FF2B5EF4-FFF2-40B4-BE49-F238E27FC236}">
                <a16:creationId xmlns:a16="http://schemas.microsoft.com/office/drawing/2014/main" id="{6DAFBB9B-B0AC-454F-8BB0-5BE56A30B5C9}"/>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74532284"/>
      </p:ext>
    </p:extLst>
  </p:cSld>
  <p:clrMapOvr>
    <a:masterClrMapping/>
  </p:clrMapOvr>
</p:sldLayout>
</file>

<file path=ppt/slideLayouts/slideLayout120.xml><?xml version="1.0" encoding="utf-8"?>
<p:sldLayout xmlns:a="http://schemas.openxmlformats.org/drawingml/2006/main" xmlns:r="http://schemas.openxmlformats.org/officeDocument/2006/relationships" xmlns:p="http://schemas.openxmlformats.org/presentationml/2006/main" preserve="1" userDrawn="1">
  <p:cSld name="15">
    <p:spTree>
      <p:nvGrpSpPr>
        <p:cNvPr id="1" name=""/>
        <p:cNvGrpSpPr/>
        <p:nvPr/>
      </p:nvGrpSpPr>
      <p:grpSpPr>
        <a:xfrm>
          <a:off x="0" y="0"/>
          <a:ext cx="0" cy="0"/>
          <a:chOff x="0" y="0"/>
          <a:chExt cx="0" cy="0"/>
        </a:xfrm>
      </p:grpSpPr>
      <p:sp>
        <p:nvSpPr>
          <p:cNvPr id="4" name="Picture Placeholder 2"/>
          <p:cNvSpPr>
            <a:spLocks noGrp="1"/>
          </p:cNvSpPr>
          <p:nvPr>
            <p:ph type="pic" sz="quarter" idx="10"/>
          </p:nvPr>
        </p:nvSpPr>
        <p:spPr>
          <a:xfrm>
            <a:off x="0" y="0"/>
            <a:ext cx="9601200" cy="1028858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
        <p:nvSpPr>
          <p:cNvPr id="5" name="TextBox 4">
            <a:extLst>
              <a:ext uri="{FF2B5EF4-FFF2-40B4-BE49-F238E27FC236}">
                <a16:creationId xmlns:a16="http://schemas.microsoft.com/office/drawing/2014/main" id="{3918076C-60FD-2C4E-BDB4-DB8EB5CB5E34}"/>
              </a:ext>
            </a:extLst>
          </p:cNvPr>
          <p:cNvSpPr txBox="1"/>
          <p:nvPr userDrawn="1"/>
        </p:nvSpPr>
        <p:spPr>
          <a:xfrm>
            <a:off x="16859165" y="9198397"/>
            <a:ext cx="660401" cy="338682"/>
          </a:xfrm>
          <a:prstGeom prst="rect">
            <a:avLst/>
          </a:prstGeom>
          <a:noFill/>
        </p:spPr>
        <p:txBody>
          <a:bodyPr wrap="square" rtlCol="0">
            <a:spAutoFit/>
          </a:bodyPr>
          <a:lstStyle/>
          <a:p>
            <a:pPr algn="r"/>
            <a:fld id="{293ABEDF-2FD4-CE41-BE6E-C03412F0A819}" type="slidenum">
              <a:rPr lang="en-US" sz="1601"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1"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6" name="Straight Connector 5">
            <a:extLst>
              <a:ext uri="{FF2B5EF4-FFF2-40B4-BE49-F238E27FC236}">
                <a16:creationId xmlns:a16="http://schemas.microsoft.com/office/drawing/2014/main" id="{325833C6-1312-2040-BCA6-DD8083B17E9C}"/>
              </a:ext>
            </a:extLst>
          </p:cNvPr>
          <p:cNvCxnSpPr>
            <a:cxnSpLocks/>
          </p:cNvCxnSpPr>
          <p:nvPr userDrawn="1"/>
        </p:nvCxnSpPr>
        <p:spPr>
          <a:xfrm flipV="1">
            <a:off x="17568333" y="9352285"/>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82248874"/>
      </p:ext>
    </p:extLst>
  </p:cSld>
  <p:clrMapOvr>
    <a:masterClrMapping/>
  </p:clrMapOvr>
</p:sldLayout>
</file>

<file path=ppt/slideLayouts/slideLayout121.xml><?xml version="1.0" encoding="utf-8"?>
<p:sldLayout xmlns:a="http://schemas.openxmlformats.org/drawingml/2006/main" xmlns:r="http://schemas.openxmlformats.org/officeDocument/2006/relationships" xmlns:p="http://schemas.openxmlformats.org/presentationml/2006/main" preserve="1" userDrawn="1">
  <p:cSld name="16">
    <p:spTree>
      <p:nvGrpSpPr>
        <p:cNvPr id="1" name=""/>
        <p:cNvGrpSpPr/>
        <p:nvPr/>
      </p:nvGrpSpPr>
      <p:grpSpPr>
        <a:xfrm>
          <a:off x="0" y="0"/>
          <a:ext cx="0" cy="0"/>
          <a:chOff x="0" y="0"/>
          <a:chExt cx="0" cy="0"/>
        </a:xfrm>
      </p:grpSpPr>
      <p:sp>
        <p:nvSpPr>
          <p:cNvPr id="5" name="Picture Placeholder 2"/>
          <p:cNvSpPr>
            <a:spLocks noGrp="1"/>
          </p:cNvSpPr>
          <p:nvPr>
            <p:ph type="pic" sz="quarter" idx="10"/>
          </p:nvPr>
        </p:nvSpPr>
        <p:spPr>
          <a:xfrm>
            <a:off x="1" y="1"/>
            <a:ext cx="6698918" cy="6698919"/>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
        <p:nvSpPr>
          <p:cNvPr id="6" name="Picture Placeholder 2"/>
          <p:cNvSpPr>
            <a:spLocks noGrp="1"/>
          </p:cNvSpPr>
          <p:nvPr>
            <p:ph type="pic" sz="quarter" idx="11"/>
          </p:nvPr>
        </p:nvSpPr>
        <p:spPr>
          <a:xfrm>
            <a:off x="4279193" y="4287010"/>
            <a:ext cx="4798110" cy="479811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
        <p:nvSpPr>
          <p:cNvPr id="7" name="TextBox 6">
            <a:extLst>
              <a:ext uri="{FF2B5EF4-FFF2-40B4-BE49-F238E27FC236}">
                <a16:creationId xmlns:a16="http://schemas.microsoft.com/office/drawing/2014/main" id="{4F9EB295-2A0F-3941-99C9-510F081C66F0}"/>
              </a:ext>
            </a:extLst>
          </p:cNvPr>
          <p:cNvSpPr txBox="1"/>
          <p:nvPr userDrawn="1"/>
        </p:nvSpPr>
        <p:spPr>
          <a:xfrm>
            <a:off x="16859165" y="9198397"/>
            <a:ext cx="660401" cy="338682"/>
          </a:xfrm>
          <a:prstGeom prst="rect">
            <a:avLst/>
          </a:prstGeom>
          <a:noFill/>
        </p:spPr>
        <p:txBody>
          <a:bodyPr wrap="square" rtlCol="0">
            <a:spAutoFit/>
          </a:bodyPr>
          <a:lstStyle/>
          <a:p>
            <a:pPr algn="r"/>
            <a:fld id="{293ABEDF-2FD4-CE41-BE6E-C03412F0A819}" type="slidenum">
              <a:rPr lang="en-US" sz="1601"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1"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8" name="Straight Connector 7">
            <a:extLst>
              <a:ext uri="{FF2B5EF4-FFF2-40B4-BE49-F238E27FC236}">
                <a16:creationId xmlns:a16="http://schemas.microsoft.com/office/drawing/2014/main" id="{D57794D3-DD4B-D14A-ADCC-B01C97479240}"/>
              </a:ext>
            </a:extLst>
          </p:cNvPr>
          <p:cNvCxnSpPr>
            <a:cxnSpLocks/>
          </p:cNvCxnSpPr>
          <p:nvPr userDrawn="1"/>
        </p:nvCxnSpPr>
        <p:spPr>
          <a:xfrm flipV="1">
            <a:off x="17568333" y="9352285"/>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9" name="Picture 8" descr="A picture containing drawing&#10;&#10;Description automatically generated">
            <a:extLst>
              <a:ext uri="{FF2B5EF4-FFF2-40B4-BE49-F238E27FC236}">
                <a16:creationId xmlns:a16="http://schemas.microsoft.com/office/drawing/2014/main" id="{9F4A7357-0AC7-3B4C-9CBF-0892F639DE65}"/>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5541413" y="0"/>
            <a:ext cx="2746587" cy="2683239"/>
          </a:xfrm>
          <a:prstGeom prst="rect">
            <a:avLst/>
          </a:prstGeom>
        </p:spPr>
      </p:pic>
    </p:spTree>
    <p:extLst>
      <p:ext uri="{BB962C8B-B14F-4D97-AF65-F5344CB8AC3E}">
        <p14:creationId xmlns:p14="http://schemas.microsoft.com/office/powerpoint/2010/main" val="4039864626"/>
      </p:ext>
    </p:extLst>
  </p:cSld>
  <p:clrMapOvr>
    <a:masterClrMapping/>
  </p:clrMapOvr>
</p:sldLayout>
</file>

<file path=ppt/slideLayouts/slideLayout122.xml><?xml version="1.0" encoding="utf-8"?>
<p:sldLayout xmlns:a="http://schemas.openxmlformats.org/drawingml/2006/main" xmlns:r="http://schemas.openxmlformats.org/officeDocument/2006/relationships" xmlns:p="http://schemas.openxmlformats.org/presentationml/2006/main" preserve="1" userDrawn="1">
  <p:cSld name="17">
    <p:spTree>
      <p:nvGrpSpPr>
        <p:cNvPr id="1" name=""/>
        <p:cNvGrpSpPr/>
        <p:nvPr/>
      </p:nvGrpSpPr>
      <p:grpSpPr>
        <a:xfrm>
          <a:off x="0" y="0"/>
          <a:ext cx="0" cy="0"/>
          <a:chOff x="0" y="0"/>
          <a:chExt cx="0" cy="0"/>
        </a:xfrm>
      </p:grpSpPr>
      <p:sp>
        <p:nvSpPr>
          <p:cNvPr id="10" name="Picture Placeholder 2"/>
          <p:cNvSpPr>
            <a:spLocks noGrp="1"/>
          </p:cNvSpPr>
          <p:nvPr>
            <p:ph type="pic" sz="quarter" idx="12"/>
          </p:nvPr>
        </p:nvSpPr>
        <p:spPr>
          <a:xfrm>
            <a:off x="6907700" y="3429530"/>
            <a:ext cx="3466043" cy="3429529"/>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
        <p:nvSpPr>
          <p:cNvPr id="9" name="Picture Placeholder 2"/>
          <p:cNvSpPr>
            <a:spLocks noGrp="1"/>
          </p:cNvSpPr>
          <p:nvPr>
            <p:ph type="pic" sz="quarter" idx="11"/>
          </p:nvPr>
        </p:nvSpPr>
        <p:spPr>
          <a:xfrm>
            <a:off x="-24384" y="0"/>
            <a:ext cx="3466043" cy="3429529"/>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
        <p:nvSpPr>
          <p:cNvPr id="14" name="Picture Placeholder 2"/>
          <p:cNvSpPr>
            <a:spLocks noGrp="1"/>
          </p:cNvSpPr>
          <p:nvPr>
            <p:ph type="pic" sz="quarter" idx="13"/>
          </p:nvPr>
        </p:nvSpPr>
        <p:spPr>
          <a:xfrm>
            <a:off x="3441659" y="3429530"/>
            <a:ext cx="3466043" cy="3429529"/>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
        <p:nvSpPr>
          <p:cNvPr id="15" name="Picture Placeholder 2"/>
          <p:cNvSpPr>
            <a:spLocks noGrp="1"/>
          </p:cNvSpPr>
          <p:nvPr>
            <p:ph type="pic" sz="quarter" idx="14"/>
          </p:nvPr>
        </p:nvSpPr>
        <p:spPr>
          <a:xfrm>
            <a:off x="-24384" y="3429530"/>
            <a:ext cx="3466043" cy="3429529"/>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
        <p:nvSpPr>
          <p:cNvPr id="16" name="Picture Placeholder 2"/>
          <p:cNvSpPr>
            <a:spLocks noGrp="1"/>
          </p:cNvSpPr>
          <p:nvPr>
            <p:ph type="pic" sz="quarter" idx="15"/>
          </p:nvPr>
        </p:nvSpPr>
        <p:spPr>
          <a:xfrm>
            <a:off x="3441659" y="6859059"/>
            <a:ext cx="3466043" cy="3429529"/>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
        <p:nvSpPr>
          <p:cNvPr id="17" name="Picture Placeholder 2"/>
          <p:cNvSpPr>
            <a:spLocks noGrp="1"/>
          </p:cNvSpPr>
          <p:nvPr>
            <p:ph type="pic" sz="quarter" idx="16"/>
          </p:nvPr>
        </p:nvSpPr>
        <p:spPr>
          <a:xfrm>
            <a:off x="-24384" y="6859059"/>
            <a:ext cx="3466043" cy="3429529"/>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
        <p:nvSpPr>
          <p:cNvPr id="11" name="TextBox 10">
            <a:extLst>
              <a:ext uri="{FF2B5EF4-FFF2-40B4-BE49-F238E27FC236}">
                <a16:creationId xmlns:a16="http://schemas.microsoft.com/office/drawing/2014/main" id="{616511E6-E95E-054F-8A9F-48D0C3E4F56A}"/>
              </a:ext>
            </a:extLst>
          </p:cNvPr>
          <p:cNvSpPr txBox="1"/>
          <p:nvPr userDrawn="1"/>
        </p:nvSpPr>
        <p:spPr>
          <a:xfrm>
            <a:off x="16859165" y="9198397"/>
            <a:ext cx="660401" cy="338682"/>
          </a:xfrm>
          <a:prstGeom prst="rect">
            <a:avLst/>
          </a:prstGeom>
          <a:noFill/>
        </p:spPr>
        <p:txBody>
          <a:bodyPr wrap="square" rtlCol="0">
            <a:spAutoFit/>
          </a:bodyPr>
          <a:lstStyle/>
          <a:p>
            <a:pPr algn="r"/>
            <a:fld id="{293ABEDF-2FD4-CE41-BE6E-C03412F0A819}" type="slidenum">
              <a:rPr lang="en-US" sz="1601"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1"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12" name="Straight Connector 11">
            <a:extLst>
              <a:ext uri="{FF2B5EF4-FFF2-40B4-BE49-F238E27FC236}">
                <a16:creationId xmlns:a16="http://schemas.microsoft.com/office/drawing/2014/main" id="{DDC1C82D-8973-9644-AF17-B4738DA87243}"/>
              </a:ext>
            </a:extLst>
          </p:cNvPr>
          <p:cNvCxnSpPr>
            <a:cxnSpLocks/>
          </p:cNvCxnSpPr>
          <p:nvPr userDrawn="1"/>
        </p:nvCxnSpPr>
        <p:spPr>
          <a:xfrm flipV="1">
            <a:off x="17568333" y="9352285"/>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13" name="Picture 12" descr="A picture containing drawing&#10;&#10;Description automatically generated">
            <a:extLst>
              <a:ext uri="{FF2B5EF4-FFF2-40B4-BE49-F238E27FC236}">
                <a16:creationId xmlns:a16="http://schemas.microsoft.com/office/drawing/2014/main" id="{C33694B4-A4D0-8B4E-8BFF-C4E1792BAC60}"/>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5541413" y="0"/>
            <a:ext cx="2746587" cy="2683239"/>
          </a:xfrm>
          <a:prstGeom prst="rect">
            <a:avLst/>
          </a:prstGeom>
        </p:spPr>
      </p:pic>
    </p:spTree>
    <p:extLst>
      <p:ext uri="{BB962C8B-B14F-4D97-AF65-F5344CB8AC3E}">
        <p14:creationId xmlns:p14="http://schemas.microsoft.com/office/powerpoint/2010/main" val="689313258"/>
      </p:ext>
    </p:extLst>
  </p:cSld>
  <p:clrMapOvr>
    <a:masterClrMapping/>
  </p:clrMapOvr>
</p:sldLayout>
</file>

<file path=ppt/slideLayouts/slideLayout123.xml><?xml version="1.0" encoding="utf-8"?>
<p:sldLayout xmlns:a="http://schemas.openxmlformats.org/drawingml/2006/main" xmlns:r="http://schemas.openxmlformats.org/officeDocument/2006/relationships" xmlns:p="http://schemas.openxmlformats.org/presentationml/2006/main" preserve="1" userDrawn="1">
  <p:cSld name="18">
    <p:spTree>
      <p:nvGrpSpPr>
        <p:cNvPr id="1" name=""/>
        <p:cNvGrpSpPr/>
        <p:nvPr/>
      </p:nvGrpSpPr>
      <p:grpSpPr>
        <a:xfrm>
          <a:off x="0" y="0"/>
          <a:ext cx="0" cy="0"/>
          <a:chOff x="0" y="0"/>
          <a:chExt cx="0" cy="0"/>
        </a:xfrm>
      </p:grpSpPr>
      <p:sp>
        <p:nvSpPr>
          <p:cNvPr id="22" name="Picture Placeholder 2"/>
          <p:cNvSpPr>
            <a:spLocks noGrp="1"/>
          </p:cNvSpPr>
          <p:nvPr>
            <p:ph type="pic" sz="quarter" idx="12"/>
          </p:nvPr>
        </p:nvSpPr>
        <p:spPr>
          <a:xfrm>
            <a:off x="11359170" y="2"/>
            <a:ext cx="2271834" cy="2247900"/>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
        <p:nvSpPr>
          <p:cNvPr id="23" name="Picture Placeholder 2"/>
          <p:cNvSpPr>
            <a:spLocks noGrp="1"/>
          </p:cNvSpPr>
          <p:nvPr>
            <p:ph type="pic" sz="quarter" idx="13"/>
          </p:nvPr>
        </p:nvSpPr>
        <p:spPr>
          <a:xfrm>
            <a:off x="9087336" y="2"/>
            <a:ext cx="2271834" cy="2247900"/>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
        <p:nvSpPr>
          <p:cNvPr id="24" name="Picture Placeholder 2"/>
          <p:cNvSpPr>
            <a:spLocks noGrp="1"/>
          </p:cNvSpPr>
          <p:nvPr>
            <p:ph type="pic" sz="quarter" idx="14"/>
          </p:nvPr>
        </p:nvSpPr>
        <p:spPr>
          <a:xfrm>
            <a:off x="6815502" y="2"/>
            <a:ext cx="2271834" cy="2247900"/>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
        <p:nvSpPr>
          <p:cNvPr id="25" name="Picture Placeholder 2"/>
          <p:cNvSpPr>
            <a:spLocks noGrp="1"/>
          </p:cNvSpPr>
          <p:nvPr>
            <p:ph type="pic" sz="quarter" idx="15"/>
          </p:nvPr>
        </p:nvSpPr>
        <p:spPr>
          <a:xfrm>
            <a:off x="4543668" y="2"/>
            <a:ext cx="2271834" cy="2247900"/>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
        <p:nvSpPr>
          <p:cNvPr id="26" name="Picture Placeholder 2"/>
          <p:cNvSpPr>
            <a:spLocks noGrp="1"/>
          </p:cNvSpPr>
          <p:nvPr>
            <p:ph type="pic" sz="quarter" idx="16"/>
          </p:nvPr>
        </p:nvSpPr>
        <p:spPr>
          <a:xfrm>
            <a:off x="2271834" y="2"/>
            <a:ext cx="2271834" cy="2247900"/>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
        <p:nvSpPr>
          <p:cNvPr id="27" name="Picture Placeholder 2"/>
          <p:cNvSpPr>
            <a:spLocks noGrp="1"/>
          </p:cNvSpPr>
          <p:nvPr>
            <p:ph type="pic" sz="quarter" idx="17"/>
          </p:nvPr>
        </p:nvSpPr>
        <p:spPr>
          <a:xfrm>
            <a:off x="0" y="2"/>
            <a:ext cx="2271834" cy="2247900"/>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
        <p:nvSpPr>
          <p:cNvPr id="40" name="Picture Placeholder 2"/>
          <p:cNvSpPr>
            <a:spLocks noGrp="1"/>
          </p:cNvSpPr>
          <p:nvPr>
            <p:ph type="pic" sz="quarter" idx="19"/>
          </p:nvPr>
        </p:nvSpPr>
        <p:spPr>
          <a:xfrm>
            <a:off x="9087336" y="2247903"/>
            <a:ext cx="2271834" cy="2247900"/>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
        <p:nvSpPr>
          <p:cNvPr id="41" name="Picture Placeholder 2"/>
          <p:cNvSpPr>
            <a:spLocks noGrp="1"/>
          </p:cNvSpPr>
          <p:nvPr>
            <p:ph type="pic" sz="quarter" idx="20"/>
          </p:nvPr>
        </p:nvSpPr>
        <p:spPr>
          <a:xfrm>
            <a:off x="6815502" y="2247903"/>
            <a:ext cx="2271834" cy="2247900"/>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
        <p:nvSpPr>
          <p:cNvPr id="42" name="Picture Placeholder 2"/>
          <p:cNvSpPr>
            <a:spLocks noGrp="1"/>
          </p:cNvSpPr>
          <p:nvPr>
            <p:ph type="pic" sz="quarter" idx="21"/>
          </p:nvPr>
        </p:nvSpPr>
        <p:spPr>
          <a:xfrm>
            <a:off x="4543668" y="2247903"/>
            <a:ext cx="2271834" cy="2247900"/>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
        <p:nvSpPr>
          <p:cNvPr id="43" name="Picture Placeholder 2"/>
          <p:cNvSpPr>
            <a:spLocks noGrp="1"/>
          </p:cNvSpPr>
          <p:nvPr>
            <p:ph type="pic" sz="quarter" idx="22"/>
          </p:nvPr>
        </p:nvSpPr>
        <p:spPr>
          <a:xfrm>
            <a:off x="2271834" y="2247903"/>
            <a:ext cx="2271834" cy="2247900"/>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
        <p:nvSpPr>
          <p:cNvPr id="44" name="Picture Placeholder 2"/>
          <p:cNvSpPr>
            <a:spLocks noGrp="1"/>
          </p:cNvSpPr>
          <p:nvPr>
            <p:ph type="pic" sz="quarter" idx="23"/>
          </p:nvPr>
        </p:nvSpPr>
        <p:spPr>
          <a:xfrm>
            <a:off x="0" y="2247903"/>
            <a:ext cx="2271834" cy="2247900"/>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
        <p:nvSpPr>
          <p:cNvPr id="57" name="Picture Placeholder 2"/>
          <p:cNvSpPr>
            <a:spLocks noGrp="1"/>
          </p:cNvSpPr>
          <p:nvPr>
            <p:ph type="pic" sz="quarter" idx="25"/>
          </p:nvPr>
        </p:nvSpPr>
        <p:spPr>
          <a:xfrm>
            <a:off x="4543668" y="4495803"/>
            <a:ext cx="2271834" cy="2247900"/>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
        <p:nvSpPr>
          <p:cNvPr id="58" name="Picture Placeholder 2"/>
          <p:cNvSpPr>
            <a:spLocks noGrp="1"/>
          </p:cNvSpPr>
          <p:nvPr>
            <p:ph type="pic" sz="quarter" idx="26"/>
          </p:nvPr>
        </p:nvSpPr>
        <p:spPr>
          <a:xfrm>
            <a:off x="2271834" y="4495803"/>
            <a:ext cx="2271834" cy="2247900"/>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
        <p:nvSpPr>
          <p:cNvPr id="59" name="Picture Placeholder 2"/>
          <p:cNvSpPr>
            <a:spLocks noGrp="1"/>
          </p:cNvSpPr>
          <p:nvPr>
            <p:ph type="pic" sz="quarter" idx="27"/>
          </p:nvPr>
        </p:nvSpPr>
        <p:spPr>
          <a:xfrm>
            <a:off x="0" y="4495803"/>
            <a:ext cx="2271834" cy="2247900"/>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
        <p:nvSpPr>
          <p:cNvPr id="60" name="Picture Placeholder 2"/>
          <p:cNvSpPr>
            <a:spLocks noGrp="1"/>
          </p:cNvSpPr>
          <p:nvPr>
            <p:ph type="pic" sz="quarter" idx="28"/>
          </p:nvPr>
        </p:nvSpPr>
        <p:spPr>
          <a:xfrm>
            <a:off x="0" y="6743705"/>
            <a:ext cx="2271834" cy="2247900"/>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
        <p:nvSpPr>
          <p:cNvPr id="28" name="TextBox 27">
            <a:extLst>
              <a:ext uri="{FF2B5EF4-FFF2-40B4-BE49-F238E27FC236}">
                <a16:creationId xmlns:a16="http://schemas.microsoft.com/office/drawing/2014/main" id="{08D5C075-AD06-2646-98DA-28A6E01A1E31}"/>
              </a:ext>
            </a:extLst>
          </p:cNvPr>
          <p:cNvSpPr txBox="1"/>
          <p:nvPr userDrawn="1"/>
        </p:nvSpPr>
        <p:spPr>
          <a:xfrm>
            <a:off x="16859165" y="9198397"/>
            <a:ext cx="660401" cy="338682"/>
          </a:xfrm>
          <a:prstGeom prst="rect">
            <a:avLst/>
          </a:prstGeom>
          <a:noFill/>
        </p:spPr>
        <p:txBody>
          <a:bodyPr wrap="square" rtlCol="0">
            <a:spAutoFit/>
          </a:bodyPr>
          <a:lstStyle/>
          <a:p>
            <a:pPr algn="r"/>
            <a:fld id="{293ABEDF-2FD4-CE41-BE6E-C03412F0A819}" type="slidenum">
              <a:rPr lang="en-US" sz="1601"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1"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29" name="Straight Connector 28">
            <a:extLst>
              <a:ext uri="{FF2B5EF4-FFF2-40B4-BE49-F238E27FC236}">
                <a16:creationId xmlns:a16="http://schemas.microsoft.com/office/drawing/2014/main" id="{0BC4DAB1-732E-7643-B75F-30F62B6E1922}"/>
              </a:ext>
            </a:extLst>
          </p:cNvPr>
          <p:cNvCxnSpPr>
            <a:cxnSpLocks/>
          </p:cNvCxnSpPr>
          <p:nvPr userDrawn="1"/>
        </p:nvCxnSpPr>
        <p:spPr>
          <a:xfrm flipV="1">
            <a:off x="17568333" y="9352285"/>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21" name="Picture 20" descr="A picture containing drawing&#10;&#10;Description automatically generated">
            <a:extLst>
              <a:ext uri="{FF2B5EF4-FFF2-40B4-BE49-F238E27FC236}">
                <a16:creationId xmlns:a16="http://schemas.microsoft.com/office/drawing/2014/main" id="{9280F20D-281D-BF4F-B5EC-F1AEBD0771FF}"/>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5541413" y="0"/>
            <a:ext cx="2746587" cy="2683239"/>
          </a:xfrm>
          <a:prstGeom prst="rect">
            <a:avLst/>
          </a:prstGeom>
        </p:spPr>
      </p:pic>
    </p:spTree>
    <p:extLst>
      <p:ext uri="{BB962C8B-B14F-4D97-AF65-F5344CB8AC3E}">
        <p14:creationId xmlns:p14="http://schemas.microsoft.com/office/powerpoint/2010/main" val="984109515"/>
      </p:ext>
    </p:extLst>
  </p:cSld>
  <p:clrMapOvr>
    <a:masterClrMapping/>
  </p:clrMapOvr>
</p:sldLayout>
</file>

<file path=ppt/slideLayouts/slideLayout124.xml><?xml version="1.0" encoding="utf-8"?>
<p:sldLayout xmlns:a="http://schemas.openxmlformats.org/drawingml/2006/main" xmlns:r="http://schemas.openxmlformats.org/officeDocument/2006/relationships" xmlns:p="http://schemas.openxmlformats.org/presentationml/2006/main" preserve="1" userDrawn="1">
  <p:cSld name="19">
    <p:spTree>
      <p:nvGrpSpPr>
        <p:cNvPr id="1" name=""/>
        <p:cNvGrpSpPr/>
        <p:nvPr/>
      </p:nvGrpSpPr>
      <p:grpSpPr>
        <a:xfrm>
          <a:off x="0" y="0"/>
          <a:ext cx="0" cy="0"/>
          <a:chOff x="0" y="0"/>
          <a:chExt cx="0" cy="0"/>
        </a:xfrm>
      </p:grpSpPr>
      <p:sp>
        <p:nvSpPr>
          <p:cNvPr id="5" name="Picture Placeholder 2"/>
          <p:cNvSpPr>
            <a:spLocks noGrp="1"/>
          </p:cNvSpPr>
          <p:nvPr>
            <p:ph type="pic" sz="quarter" idx="10"/>
          </p:nvPr>
        </p:nvSpPr>
        <p:spPr>
          <a:xfrm>
            <a:off x="2076449" y="0"/>
            <a:ext cx="3975908" cy="1028858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
        <p:nvSpPr>
          <p:cNvPr id="6" name="Picture Placeholder 2"/>
          <p:cNvSpPr>
            <a:spLocks noGrp="1"/>
          </p:cNvSpPr>
          <p:nvPr>
            <p:ph type="pic" sz="quarter" idx="11"/>
          </p:nvPr>
        </p:nvSpPr>
        <p:spPr>
          <a:xfrm>
            <a:off x="6052355" y="0"/>
            <a:ext cx="3975908" cy="1028858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
        <p:nvSpPr>
          <p:cNvPr id="7" name="TextBox 6">
            <a:extLst>
              <a:ext uri="{FF2B5EF4-FFF2-40B4-BE49-F238E27FC236}">
                <a16:creationId xmlns:a16="http://schemas.microsoft.com/office/drawing/2014/main" id="{E09A9054-01E6-4A43-AEF1-FF58D1366520}"/>
              </a:ext>
            </a:extLst>
          </p:cNvPr>
          <p:cNvSpPr txBox="1"/>
          <p:nvPr userDrawn="1"/>
        </p:nvSpPr>
        <p:spPr>
          <a:xfrm>
            <a:off x="16859165" y="9198397"/>
            <a:ext cx="660401" cy="338682"/>
          </a:xfrm>
          <a:prstGeom prst="rect">
            <a:avLst/>
          </a:prstGeom>
          <a:noFill/>
        </p:spPr>
        <p:txBody>
          <a:bodyPr wrap="square" rtlCol="0">
            <a:spAutoFit/>
          </a:bodyPr>
          <a:lstStyle/>
          <a:p>
            <a:pPr algn="r"/>
            <a:fld id="{293ABEDF-2FD4-CE41-BE6E-C03412F0A819}" type="slidenum">
              <a:rPr lang="en-US" sz="1601"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1"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8" name="Straight Connector 7">
            <a:extLst>
              <a:ext uri="{FF2B5EF4-FFF2-40B4-BE49-F238E27FC236}">
                <a16:creationId xmlns:a16="http://schemas.microsoft.com/office/drawing/2014/main" id="{BDAB939A-8E24-2C48-BFD0-705C1C372796}"/>
              </a:ext>
            </a:extLst>
          </p:cNvPr>
          <p:cNvCxnSpPr>
            <a:cxnSpLocks/>
          </p:cNvCxnSpPr>
          <p:nvPr userDrawn="1"/>
        </p:nvCxnSpPr>
        <p:spPr>
          <a:xfrm flipV="1">
            <a:off x="17568333" y="9352285"/>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9" name="Picture 8" descr="A picture containing drawing&#10;&#10;Description automatically generated">
            <a:extLst>
              <a:ext uri="{FF2B5EF4-FFF2-40B4-BE49-F238E27FC236}">
                <a16:creationId xmlns:a16="http://schemas.microsoft.com/office/drawing/2014/main" id="{46B66127-393D-1942-8DAA-86F31367DE5F}"/>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5541413" y="0"/>
            <a:ext cx="2746587" cy="2683239"/>
          </a:xfrm>
          <a:prstGeom prst="rect">
            <a:avLst/>
          </a:prstGeom>
        </p:spPr>
      </p:pic>
    </p:spTree>
    <p:extLst>
      <p:ext uri="{BB962C8B-B14F-4D97-AF65-F5344CB8AC3E}">
        <p14:creationId xmlns:p14="http://schemas.microsoft.com/office/powerpoint/2010/main" val="3490579925"/>
      </p:ext>
    </p:extLst>
  </p:cSld>
  <p:clrMapOvr>
    <a:masterClrMapping/>
  </p:clrMapOvr>
</p:sldLayout>
</file>

<file path=ppt/slideLayouts/slideLayout125.xml><?xml version="1.0" encoding="utf-8"?>
<p:sldLayout xmlns:a="http://schemas.openxmlformats.org/drawingml/2006/main" xmlns:r="http://schemas.openxmlformats.org/officeDocument/2006/relationships" xmlns:p="http://schemas.openxmlformats.org/presentationml/2006/main" preserve="1" userDrawn="1">
  <p:cSld name="20">
    <p:spTree>
      <p:nvGrpSpPr>
        <p:cNvPr id="1" name=""/>
        <p:cNvGrpSpPr/>
        <p:nvPr/>
      </p:nvGrpSpPr>
      <p:grpSpPr>
        <a:xfrm>
          <a:off x="0" y="0"/>
          <a:ext cx="0" cy="0"/>
          <a:chOff x="0" y="0"/>
          <a:chExt cx="0" cy="0"/>
        </a:xfrm>
      </p:grpSpPr>
      <p:sp>
        <p:nvSpPr>
          <p:cNvPr id="5" name="Picture Placeholder 2"/>
          <p:cNvSpPr>
            <a:spLocks noGrp="1"/>
          </p:cNvSpPr>
          <p:nvPr>
            <p:ph type="pic" sz="quarter" idx="10"/>
          </p:nvPr>
        </p:nvSpPr>
        <p:spPr>
          <a:xfrm>
            <a:off x="2457449" y="0"/>
            <a:ext cx="5485374" cy="1028858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
        <p:nvSpPr>
          <p:cNvPr id="6" name="Picture Placeholder 2"/>
          <p:cNvSpPr>
            <a:spLocks noGrp="1"/>
          </p:cNvSpPr>
          <p:nvPr>
            <p:ph type="pic" sz="quarter" idx="11"/>
          </p:nvPr>
        </p:nvSpPr>
        <p:spPr>
          <a:xfrm>
            <a:off x="1" y="0"/>
            <a:ext cx="2457449" cy="1028858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
        <p:nvSpPr>
          <p:cNvPr id="7" name="TextBox 6">
            <a:extLst>
              <a:ext uri="{FF2B5EF4-FFF2-40B4-BE49-F238E27FC236}">
                <a16:creationId xmlns:a16="http://schemas.microsoft.com/office/drawing/2014/main" id="{5E0EF4E2-6FF3-AE41-A78D-F219CB2F2E59}"/>
              </a:ext>
            </a:extLst>
          </p:cNvPr>
          <p:cNvSpPr txBox="1"/>
          <p:nvPr userDrawn="1"/>
        </p:nvSpPr>
        <p:spPr>
          <a:xfrm>
            <a:off x="16859165" y="9198397"/>
            <a:ext cx="660401" cy="338682"/>
          </a:xfrm>
          <a:prstGeom prst="rect">
            <a:avLst/>
          </a:prstGeom>
          <a:noFill/>
        </p:spPr>
        <p:txBody>
          <a:bodyPr wrap="square" rtlCol="0">
            <a:spAutoFit/>
          </a:bodyPr>
          <a:lstStyle/>
          <a:p>
            <a:pPr algn="r"/>
            <a:fld id="{293ABEDF-2FD4-CE41-BE6E-C03412F0A819}" type="slidenum">
              <a:rPr lang="en-US" sz="1601"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1"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8" name="Straight Connector 7">
            <a:extLst>
              <a:ext uri="{FF2B5EF4-FFF2-40B4-BE49-F238E27FC236}">
                <a16:creationId xmlns:a16="http://schemas.microsoft.com/office/drawing/2014/main" id="{2FBFF370-1B4B-AC4B-9E23-E0F35363C9EA}"/>
              </a:ext>
            </a:extLst>
          </p:cNvPr>
          <p:cNvCxnSpPr>
            <a:cxnSpLocks/>
          </p:cNvCxnSpPr>
          <p:nvPr userDrawn="1"/>
        </p:nvCxnSpPr>
        <p:spPr>
          <a:xfrm flipV="1">
            <a:off x="17568333" y="9352285"/>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9" name="Picture 8" descr="A picture containing drawing&#10;&#10;Description automatically generated">
            <a:extLst>
              <a:ext uri="{FF2B5EF4-FFF2-40B4-BE49-F238E27FC236}">
                <a16:creationId xmlns:a16="http://schemas.microsoft.com/office/drawing/2014/main" id="{78F5A16D-2F07-DE49-ACA2-319BD0926955}"/>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5541413" y="0"/>
            <a:ext cx="2746587" cy="2683239"/>
          </a:xfrm>
          <a:prstGeom prst="rect">
            <a:avLst/>
          </a:prstGeom>
        </p:spPr>
      </p:pic>
    </p:spTree>
    <p:extLst>
      <p:ext uri="{BB962C8B-B14F-4D97-AF65-F5344CB8AC3E}">
        <p14:creationId xmlns:p14="http://schemas.microsoft.com/office/powerpoint/2010/main" val="2219195465"/>
      </p:ext>
    </p:extLst>
  </p:cSld>
  <p:clrMapOvr>
    <a:masterClrMapping/>
  </p:clrMapOvr>
</p:sldLayout>
</file>

<file path=ppt/slideLayouts/slideLayout126.xml><?xml version="1.0" encoding="utf-8"?>
<p:sldLayout xmlns:a="http://schemas.openxmlformats.org/drawingml/2006/main" xmlns:r="http://schemas.openxmlformats.org/officeDocument/2006/relationships" xmlns:p="http://schemas.openxmlformats.org/presentationml/2006/main" preserve="1" userDrawn="1">
  <p:cSld name="21">
    <p:spTree>
      <p:nvGrpSpPr>
        <p:cNvPr id="1" name=""/>
        <p:cNvGrpSpPr/>
        <p:nvPr/>
      </p:nvGrpSpPr>
      <p:grpSpPr>
        <a:xfrm>
          <a:off x="0" y="0"/>
          <a:ext cx="0" cy="0"/>
          <a:chOff x="0" y="0"/>
          <a:chExt cx="0" cy="0"/>
        </a:xfrm>
      </p:grpSpPr>
      <p:sp>
        <p:nvSpPr>
          <p:cNvPr id="5" name="Picture Placeholder 2"/>
          <p:cNvSpPr>
            <a:spLocks noGrp="1"/>
          </p:cNvSpPr>
          <p:nvPr>
            <p:ph type="pic" sz="quarter" idx="10"/>
          </p:nvPr>
        </p:nvSpPr>
        <p:spPr>
          <a:xfrm>
            <a:off x="2" y="0"/>
            <a:ext cx="7942823" cy="1028858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
        <p:nvSpPr>
          <p:cNvPr id="7" name="TextBox 6">
            <a:extLst>
              <a:ext uri="{FF2B5EF4-FFF2-40B4-BE49-F238E27FC236}">
                <a16:creationId xmlns:a16="http://schemas.microsoft.com/office/drawing/2014/main" id="{11E6BB1B-7FD3-5044-8E26-AB8C41868C07}"/>
              </a:ext>
            </a:extLst>
          </p:cNvPr>
          <p:cNvSpPr txBox="1"/>
          <p:nvPr userDrawn="1"/>
        </p:nvSpPr>
        <p:spPr>
          <a:xfrm>
            <a:off x="16859165" y="9198397"/>
            <a:ext cx="660401" cy="338682"/>
          </a:xfrm>
          <a:prstGeom prst="rect">
            <a:avLst/>
          </a:prstGeom>
          <a:noFill/>
        </p:spPr>
        <p:txBody>
          <a:bodyPr wrap="square" rtlCol="0">
            <a:spAutoFit/>
          </a:bodyPr>
          <a:lstStyle/>
          <a:p>
            <a:pPr algn="r"/>
            <a:fld id="{293ABEDF-2FD4-CE41-BE6E-C03412F0A819}" type="slidenum">
              <a:rPr lang="en-US" sz="1601"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1"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8" name="Straight Connector 7">
            <a:extLst>
              <a:ext uri="{FF2B5EF4-FFF2-40B4-BE49-F238E27FC236}">
                <a16:creationId xmlns:a16="http://schemas.microsoft.com/office/drawing/2014/main" id="{0A10AC74-6651-E849-B07C-C83D55763DD6}"/>
              </a:ext>
            </a:extLst>
          </p:cNvPr>
          <p:cNvCxnSpPr>
            <a:cxnSpLocks/>
          </p:cNvCxnSpPr>
          <p:nvPr userDrawn="1"/>
        </p:nvCxnSpPr>
        <p:spPr>
          <a:xfrm flipV="1">
            <a:off x="17568333" y="9352285"/>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20076784"/>
      </p:ext>
    </p:extLst>
  </p:cSld>
  <p:clrMapOvr>
    <a:masterClrMapping/>
  </p:clrMapOvr>
</p:sldLayout>
</file>

<file path=ppt/slideLayouts/slideLayout127.xml><?xml version="1.0" encoding="utf-8"?>
<p:sldLayout xmlns:a="http://schemas.openxmlformats.org/drawingml/2006/main" xmlns:r="http://schemas.openxmlformats.org/officeDocument/2006/relationships" xmlns:p="http://schemas.openxmlformats.org/presentationml/2006/main" preserve="1" userDrawn="1">
  <p:cSld name="22">
    <p:spTree>
      <p:nvGrpSpPr>
        <p:cNvPr id="1" name=""/>
        <p:cNvGrpSpPr/>
        <p:nvPr/>
      </p:nvGrpSpPr>
      <p:grpSpPr>
        <a:xfrm>
          <a:off x="0" y="0"/>
          <a:ext cx="0" cy="0"/>
          <a:chOff x="0" y="0"/>
          <a:chExt cx="0" cy="0"/>
        </a:xfrm>
      </p:grpSpPr>
      <p:sp>
        <p:nvSpPr>
          <p:cNvPr id="3" name="Freeform 8"/>
          <p:cNvSpPr>
            <a:spLocks noGrp="1" noEditPoints="1"/>
          </p:cNvSpPr>
          <p:nvPr>
            <p:ph type="pic" sz="quarter" idx="10"/>
          </p:nvPr>
        </p:nvSpPr>
        <p:spPr bwMode="auto">
          <a:xfrm>
            <a:off x="8180310" y="0"/>
            <a:ext cx="10107690" cy="10288588"/>
          </a:xfrm>
          <a:custGeom>
            <a:avLst/>
            <a:gdLst>
              <a:gd name="T0" fmla="*/ 4469 w 4469"/>
              <a:gd name="T1" fmla="*/ 4552 h 4552"/>
              <a:gd name="T2" fmla="*/ 3879 w 4469"/>
              <a:gd name="T3" fmla="*/ 4552 h 4552"/>
              <a:gd name="T4" fmla="*/ 1610 w 4469"/>
              <a:gd name="T5" fmla="*/ 2276 h 4552"/>
              <a:gd name="T6" fmla="*/ 3879 w 4469"/>
              <a:gd name="T7" fmla="*/ 0 h 4552"/>
              <a:gd name="T8" fmla="*/ 4469 w 4469"/>
              <a:gd name="T9" fmla="*/ 0 h 4552"/>
              <a:gd name="T10" fmla="*/ 4469 w 4469"/>
              <a:gd name="T11" fmla="*/ 4552 h 4552"/>
              <a:gd name="T12" fmla="*/ 3799 w 4469"/>
              <a:gd name="T13" fmla="*/ 4552 h 4552"/>
              <a:gd name="T14" fmla="*/ 2269 w 4469"/>
              <a:gd name="T15" fmla="*/ 4552 h 4552"/>
              <a:gd name="T16" fmla="*/ 806 w 4469"/>
              <a:gd name="T17" fmla="*/ 3084 h 4552"/>
              <a:gd name="T18" fmla="*/ 1571 w 4469"/>
              <a:gd name="T19" fmla="*/ 2316 h 4552"/>
              <a:gd name="T20" fmla="*/ 3799 w 4469"/>
              <a:gd name="T21" fmla="*/ 4552 h 4552"/>
              <a:gd name="T22" fmla="*/ 2269 w 4469"/>
              <a:gd name="T23" fmla="*/ 0 h 4552"/>
              <a:gd name="T24" fmla="*/ 3799 w 4469"/>
              <a:gd name="T25" fmla="*/ 0 h 4552"/>
              <a:gd name="T26" fmla="*/ 1571 w 4469"/>
              <a:gd name="T27" fmla="*/ 2236 h 4552"/>
              <a:gd name="T28" fmla="*/ 806 w 4469"/>
              <a:gd name="T29" fmla="*/ 1468 h 4552"/>
              <a:gd name="T30" fmla="*/ 2269 w 4469"/>
              <a:gd name="T31" fmla="*/ 0 h 4552"/>
              <a:gd name="T32" fmla="*/ 0 w 4469"/>
              <a:gd name="T33" fmla="*/ 2276 h 4552"/>
              <a:gd name="T34" fmla="*/ 765 w 4469"/>
              <a:gd name="T35" fmla="*/ 1508 h 4552"/>
              <a:gd name="T36" fmla="*/ 1531 w 4469"/>
              <a:gd name="T37" fmla="*/ 2276 h 4552"/>
              <a:gd name="T38" fmla="*/ 765 w 4469"/>
              <a:gd name="T39" fmla="*/ 3044 h 4552"/>
              <a:gd name="T40" fmla="*/ 0 w 4469"/>
              <a:gd name="T41" fmla="*/ 2276 h 45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469" h="4552">
                <a:moveTo>
                  <a:pt x="4469" y="4552"/>
                </a:moveTo>
                <a:lnTo>
                  <a:pt x="3879" y="4552"/>
                </a:lnTo>
                <a:lnTo>
                  <a:pt x="1610" y="2276"/>
                </a:lnTo>
                <a:lnTo>
                  <a:pt x="3879" y="0"/>
                </a:lnTo>
                <a:lnTo>
                  <a:pt x="4469" y="0"/>
                </a:lnTo>
                <a:lnTo>
                  <a:pt x="4469" y="4552"/>
                </a:lnTo>
                <a:close/>
                <a:moveTo>
                  <a:pt x="3799" y="4552"/>
                </a:moveTo>
                <a:lnTo>
                  <a:pt x="2269" y="4552"/>
                </a:lnTo>
                <a:lnTo>
                  <a:pt x="806" y="3084"/>
                </a:lnTo>
                <a:lnTo>
                  <a:pt x="1571" y="2316"/>
                </a:lnTo>
                <a:lnTo>
                  <a:pt x="3799" y="4552"/>
                </a:lnTo>
                <a:close/>
                <a:moveTo>
                  <a:pt x="2269" y="0"/>
                </a:moveTo>
                <a:lnTo>
                  <a:pt x="3799" y="0"/>
                </a:lnTo>
                <a:lnTo>
                  <a:pt x="1571" y="2236"/>
                </a:lnTo>
                <a:lnTo>
                  <a:pt x="806" y="1468"/>
                </a:lnTo>
                <a:lnTo>
                  <a:pt x="2269" y="0"/>
                </a:lnTo>
                <a:close/>
                <a:moveTo>
                  <a:pt x="0" y="2276"/>
                </a:moveTo>
                <a:lnTo>
                  <a:pt x="765" y="1508"/>
                </a:lnTo>
                <a:lnTo>
                  <a:pt x="1531" y="2276"/>
                </a:lnTo>
                <a:lnTo>
                  <a:pt x="765" y="3044"/>
                </a:lnTo>
                <a:lnTo>
                  <a:pt x="0" y="2276"/>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Tree>
    <p:extLst>
      <p:ext uri="{BB962C8B-B14F-4D97-AF65-F5344CB8AC3E}">
        <p14:creationId xmlns:p14="http://schemas.microsoft.com/office/powerpoint/2010/main" val="2755248477"/>
      </p:ext>
    </p:extLst>
  </p:cSld>
  <p:clrMapOvr>
    <a:masterClrMapping/>
  </p:clrMapOvr>
</p:sldLayout>
</file>

<file path=ppt/slideLayouts/slideLayout128.xml><?xml version="1.0" encoding="utf-8"?>
<p:sldLayout xmlns:a="http://schemas.openxmlformats.org/drawingml/2006/main" xmlns:r="http://schemas.openxmlformats.org/officeDocument/2006/relationships" xmlns:p="http://schemas.openxmlformats.org/presentationml/2006/main" preserve="1" userDrawn="1">
  <p:cSld name="23">
    <p:spTree>
      <p:nvGrpSpPr>
        <p:cNvPr id="1" name=""/>
        <p:cNvGrpSpPr/>
        <p:nvPr/>
      </p:nvGrpSpPr>
      <p:grpSpPr>
        <a:xfrm>
          <a:off x="0" y="0"/>
          <a:ext cx="0" cy="0"/>
          <a:chOff x="0" y="0"/>
          <a:chExt cx="0" cy="0"/>
        </a:xfrm>
      </p:grpSpPr>
      <p:sp>
        <p:nvSpPr>
          <p:cNvPr id="3" name="Freeform 7"/>
          <p:cNvSpPr>
            <a:spLocks noGrp="1" noEditPoints="1"/>
          </p:cNvSpPr>
          <p:nvPr>
            <p:ph type="pic" sz="quarter" idx="10"/>
          </p:nvPr>
        </p:nvSpPr>
        <p:spPr bwMode="auto">
          <a:xfrm>
            <a:off x="7841126" y="0"/>
            <a:ext cx="10446875" cy="10288588"/>
          </a:xfrm>
          <a:custGeom>
            <a:avLst/>
            <a:gdLst>
              <a:gd name="T0" fmla="*/ 4619 w 4619"/>
              <a:gd name="T1" fmla="*/ 4552 h 4552"/>
              <a:gd name="T2" fmla="*/ 4241 w 4619"/>
              <a:gd name="T3" fmla="*/ 4552 h 4552"/>
              <a:gd name="T4" fmla="*/ 1972 w 4619"/>
              <a:gd name="T5" fmla="*/ 2276 h 4552"/>
              <a:gd name="T6" fmla="*/ 4241 w 4619"/>
              <a:gd name="T7" fmla="*/ 0 h 4552"/>
              <a:gd name="T8" fmla="*/ 4619 w 4619"/>
              <a:gd name="T9" fmla="*/ 0 h 4552"/>
              <a:gd name="T10" fmla="*/ 4619 w 4619"/>
              <a:gd name="T11" fmla="*/ 4552 h 4552"/>
              <a:gd name="T12" fmla="*/ 986 w 4619"/>
              <a:gd name="T13" fmla="*/ 3265 h 4552"/>
              <a:gd name="T14" fmla="*/ 1932 w 4619"/>
              <a:gd name="T15" fmla="*/ 2316 h 4552"/>
              <a:gd name="T16" fmla="*/ 2879 w 4619"/>
              <a:gd name="T17" fmla="*/ 3265 h 4552"/>
              <a:gd name="T18" fmla="*/ 1932 w 4619"/>
              <a:gd name="T19" fmla="*/ 4214 h 4552"/>
              <a:gd name="T20" fmla="*/ 986 w 4619"/>
              <a:gd name="T21" fmla="*/ 3265 h 4552"/>
              <a:gd name="T22" fmla="*/ 0 w 4619"/>
              <a:gd name="T23" fmla="*/ 2276 h 4552"/>
              <a:gd name="T24" fmla="*/ 946 w 4619"/>
              <a:gd name="T25" fmla="*/ 1327 h 4552"/>
              <a:gd name="T26" fmla="*/ 1893 w 4619"/>
              <a:gd name="T27" fmla="*/ 2276 h 4552"/>
              <a:gd name="T28" fmla="*/ 946 w 4619"/>
              <a:gd name="T29" fmla="*/ 3225 h 4552"/>
              <a:gd name="T30" fmla="*/ 0 w 4619"/>
              <a:gd name="T31" fmla="*/ 2276 h 4552"/>
              <a:gd name="T32" fmla="*/ 986 w 4619"/>
              <a:gd name="T33" fmla="*/ 1287 h 4552"/>
              <a:gd name="T34" fmla="*/ 1932 w 4619"/>
              <a:gd name="T35" fmla="*/ 338 h 4552"/>
              <a:gd name="T36" fmla="*/ 2879 w 4619"/>
              <a:gd name="T37" fmla="*/ 1287 h 4552"/>
              <a:gd name="T38" fmla="*/ 1932 w 4619"/>
              <a:gd name="T39" fmla="*/ 2236 h 4552"/>
              <a:gd name="T40" fmla="*/ 986 w 4619"/>
              <a:gd name="T41" fmla="*/ 1287 h 45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619" h="4552">
                <a:moveTo>
                  <a:pt x="4619" y="4552"/>
                </a:moveTo>
                <a:lnTo>
                  <a:pt x="4241" y="4552"/>
                </a:lnTo>
                <a:lnTo>
                  <a:pt x="1972" y="2276"/>
                </a:lnTo>
                <a:lnTo>
                  <a:pt x="4241" y="0"/>
                </a:lnTo>
                <a:lnTo>
                  <a:pt x="4619" y="0"/>
                </a:lnTo>
                <a:lnTo>
                  <a:pt x="4619" y="4552"/>
                </a:lnTo>
                <a:close/>
                <a:moveTo>
                  <a:pt x="986" y="3265"/>
                </a:moveTo>
                <a:lnTo>
                  <a:pt x="1932" y="2316"/>
                </a:lnTo>
                <a:lnTo>
                  <a:pt x="2879" y="3265"/>
                </a:lnTo>
                <a:lnTo>
                  <a:pt x="1932" y="4214"/>
                </a:lnTo>
                <a:lnTo>
                  <a:pt x="986" y="3265"/>
                </a:lnTo>
                <a:close/>
                <a:moveTo>
                  <a:pt x="0" y="2276"/>
                </a:moveTo>
                <a:lnTo>
                  <a:pt x="946" y="1327"/>
                </a:lnTo>
                <a:lnTo>
                  <a:pt x="1893" y="2276"/>
                </a:lnTo>
                <a:lnTo>
                  <a:pt x="946" y="3225"/>
                </a:lnTo>
                <a:lnTo>
                  <a:pt x="0" y="2276"/>
                </a:lnTo>
                <a:close/>
                <a:moveTo>
                  <a:pt x="986" y="1287"/>
                </a:moveTo>
                <a:lnTo>
                  <a:pt x="1932" y="338"/>
                </a:lnTo>
                <a:lnTo>
                  <a:pt x="2879" y="1287"/>
                </a:lnTo>
                <a:lnTo>
                  <a:pt x="1932" y="2236"/>
                </a:lnTo>
                <a:lnTo>
                  <a:pt x="986" y="1287"/>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pic>
        <p:nvPicPr>
          <p:cNvPr id="5" name="Picture 4">
            <a:extLst>
              <a:ext uri="{FF2B5EF4-FFF2-40B4-BE49-F238E27FC236}">
                <a16:creationId xmlns:a16="http://schemas.microsoft.com/office/drawing/2014/main" id="{B39A296B-DE5D-8C4E-9ED2-34C3FAA89774}"/>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 y="0"/>
            <a:ext cx="3843131" cy="1881626"/>
          </a:xfrm>
          <a:prstGeom prst="rect">
            <a:avLst/>
          </a:prstGeom>
        </p:spPr>
      </p:pic>
    </p:spTree>
    <p:extLst>
      <p:ext uri="{BB962C8B-B14F-4D97-AF65-F5344CB8AC3E}">
        <p14:creationId xmlns:p14="http://schemas.microsoft.com/office/powerpoint/2010/main" val="3776698467"/>
      </p:ext>
    </p:extLst>
  </p:cSld>
  <p:clrMapOvr>
    <a:masterClrMapping/>
  </p:clrMapOvr>
</p:sldLayout>
</file>

<file path=ppt/slideLayouts/slideLayout129.xml><?xml version="1.0" encoding="utf-8"?>
<p:sldLayout xmlns:a="http://schemas.openxmlformats.org/drawingml/2006/main" xmlns:r="http://schemas.openxmlformats.org/officeDocument/2006/relationships" xmlns:p="http://schemas.openxmlformats.org/presentationml/2006/main" preserve="1" userDrawn="1">
  <p:cSld name="24">
    <p:spTree>
      <p:nvGrpSpPr>
        <p:cNvPr id="1" name=""/>
        <p:cNvGrpSpPr/>
        <p:nvPr/>
      </p:nvGrpSpPr>
      <p:grpSpPr>
        <a:xfrm>
          <a:off x="0" y="0"/>
          <a:ext cx="0" cy="0"/>
          <a:chOff x="0" y="0"/>
          <a:chExt cx="0" cy="0"/>
        </a:xfrm>
      </p:grpSpPr>
      <p:sp>
        <p:nvSpPr>
          <p:cNvPr id="3" name="Freeform 11"/>
          <p:cNvSpPr>
            <a:spLocks noGrp="1" noEditPoints="1"/>
          </p:cNvSpPr>
          <p:nvPr>
            <p:ph type="pic" sz="quarter" idx="10"/>
          </p:nvPr>
        </p:nvSpPr>
        <p:spPr bwMode="auto">
          <a:xfrm>
            <a:off x="0" y="0"/>
            <a:ext cx="14831526" cy="10288588"/>
          </a:xfrm>
          <a:custGeom>
            <a:avLst/>
            <a:gdLst>
              <a:gd name="T0" fmla="*/ 0 w 3711"/>
              <a:gd name="T1" fmla="*/ 0 h 3236"/>
              <a:gd name="T2" fmla="*/ 319 w 3711"/>
              <a:gd name="T3" fmla="*/ 557 h 3236"/>
              <a:gd name="T4" fmla="*/ 640 w 3711"/>
              <a:gd name="T5" fmla="*/ 0 h 3236"/>
              <a:gd name="T6" fmla="*/ 0 w 3711"/>
              <a:gd name="T7" fmla="*/ 0 h 3236"/>
              <a:gd name="T8" fmla="*/ 349 w 3711"/>
              <a:gd name="T9" fmla="*/ 608 h 3236"/>
              <a:gd name="T10" fmla="*/ 625 w 3711"/>
              <a:gd name="T11" fmla="*/ 1089 h 3236"/>
              <a:gd name="T12" fmla="*/ 1252 w 3711"/>
              <a:gd name="T13" fmla="*/ 0 h 3236"/>
              <a:gd name="T14" fmla="*/ 699 w 3711"/>
              <a:gd name="T15" fmla="*/ 0 h 3236"/>
              <a:gd name="T16" fmla="*/ 349 w 3711"/>
              <a:gd name="T17" fmla="*/ 608 h 3236"/>
              <a:gd name="T18" fmla="*/ 654 w 3711"/>
              <a:gd name="T19" fmla="*/ 1140 h 3236"/>
              <a:gd name="T20" fmla="*/ 930 w 3711"/>
              <a:gd name="T21" fmla="*/ 1621 h 3236"/>
              <a:gd name="T22" fmla="*/ 1863 w 3711"/>
              <a:gd name="T23" fmla="*/ 0 h 3236"/>
              <a:gd name="T24" fmla="*/ 1310 w 3711"/>
              <a:gd name="T25" fmla="*/ 0 h 3236"/>
              <a:gd name="T26" fmla="*/ 654 w 3711"/>
              <a:gd name="T27" fmla="*/ 1140 h 3236"/>
              <a:gd name="T28" fmla="*/ 959 w 3711"/>
              <a:gd name="T29" fmla="*/ 1672 h 3236"/>
              <a:gd name="T30" fmla="*/ 1235 w 3711"/>
              <a:gd name="T31" fmla="*/ 2153 h 3236"/>
              <a:gd name="T32" fmla="*/ 2475 w 3711"/>
              <a:gd name="T33" fmla="*/ 0 h 3236"/>
              <a:gd name="T34" fmla="*/ 1921 w 3711"/>
              <a:gd name="T35" fmla="*/ 0 h 3236"/>
              <a:gd name="T36" fmla="*/ 959 w 3711"/>
              <a:gd name="T37" fmla="*/ 1672 h 3236"/>
              <a:gd name="T38" fmla="*/ 1265 w 3711"/>
              <a:gd name="T39" fmla="*/ 2204 h 3236"/>
              <a:gd name="T40" fmla="*/ 1541 w 3711"/>
              <a:gd name="T41" fmla="*/ 2685 h 3236"/>
              <a:gd name="T42" fmla="*/ 3086 w 3711"/>
              <a:gd name="T43" fmla="*/ 0 h 3236"/>
              <a:gd name="T44" fmla="*/ 2533 w 3711"/>
              <a:gd name="T45" fmla="*/ 0 h 3236"/>
              <a:gd name="T46" fmla="*/ 1265 w 3711"/>
              <a:gd name="T47" fmla="*/ 2204 h 3236"/>
              <a:gd name="T48" fmla="*/ 1569 w 3711"/>
              <a:gd name="T49" fmla="*/ 2736 h 3236"/>
              <a:gd name="T50" fmla="*/ 1856 w 3711"/>
              <a:gd name="T51" fmla="*/ 3236 h 3236"/>
              <a:gd name="T52" fmla="*/ 3711 w 3711"/>
              <a:gd name="T53" fmla="*/ 0 h 3236"/>
              <a:gd name="T54" fmla="*/ 3144 w 3711"/>
              <a:gd name="T55" fmla="*/ 0 h 3236"/>
              <a:gd name="T56" fmla="*/ 1569 w 3711"/>
              <a:gd name="T57" fmla="*/ 2736 h 3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711" h="3236">
                <a:moveTo>
                  <a:pt x="0" y="0"/>
                </a:moveTo>
                <a:lnTo>
                  <a:pt x="319" y="557"/>
                </a:lnTo>
                <a:lnTo>
                  <a:pt x="640" y="0"/>
                </a:lnTo>
                <a:lnTo>
                  <a:pt x="0" y="0"/>
                </a:lnTo>
                <a:close/>
                <a:moveTo>
                  <a:pt x="349" y="608"/>
                </a:moveTo>
                <a:lnTo>
                  <a:pt x="625" y="1089"/>
                </a:lnTo>
                <a:lnTo>
                  <a:pt x="1252" y="0"/>
                </a:lnTo>
                <a:lnTo>
                  <a:pt x="699" y="0"/>
                </a:lnTo>
                <a:lnTo>
                  <a:pt x="349" y="608"/>
                </a:lnTo>
                <a:close/>
                <a:moveTo>
                  <a:pt x="654" y="1140"/>
                </a:moveTo>
                <a:lnTo>
                  <a:pt x="930" y="1621"/>
                </a:lnTo>
                <a:lnTo>
                  <a:pt x="1863" y="0"/>
                </a:lnTo>
                <a:lnTo>
                  <a:pt x="1310" y="0"/>
                </a:lnTo>
                <a:lnTo>
                  <a:pt x="654" y="1140"/>
                </a:lnTo>
                <a:close/>
                <a:moveTo>
                  <a:pt x="959" y="1672"/>
                </a:moveTo>
                <a:lnTo>
                  <a:pt x="1235" y="2153"/>
                </a:lnTo>
                <a:lnTo>
                  <a:pt x="2475" y="0"/>
                </a:lnTo>
                <a:lnTo>
                  <a:pt x="1921" y="0"/>
                </a:lnTo>
                <a:lnTo>
                  <a:pt x="959" y="1672"/>
                </a:lnTo>
                <a:close/>
                <a:moveTo>
                  <a:pt x="1265" y="2204"/>
                </a:moveTo>
                <a:lnTo>
                  <a:pt x="1541" y="2685"/>
                </a:lnTo>
                <a:lnTo>
                  <a:pt x="3086" y="0"/>
                </a:lnTo>
                <a:lnTo>
                  <a:pt x="2533" y="0"/>
                </a:lnTo>
                <a:lnTo>
                  <a:pt x="1265" y="2204"/>
                </a:lnTo>
                <a:close/>
                <a:moveTo>
                  <a:pt x="1569" y="2736"/>
                </a:moveTo>
                <a:lnTo>
                  <a:pt x="1856" y="3236"/>
                </a:lnTo>
                <a:lnTo>
                  <a:pt x="3711" y="0"/>
                </a:lnTo>
                <a:lnTo>
                  <a:pt x="3144" y="0"/>
                </a:lnTo>
                <a:lnTo>
                  <a:pt x="1569" y="2736"/>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
        <p:nvSpPr>
          <p:cNvPr id="5" name="TextBox 4">
            <a:extLst>
              <a:ext uri="{FF2B5EF4-FFF2-40B4-BE49-F238E27FC236}">
                <a16:creationId xmlns:a16="http://schemas.microsoft.com/office/drawing/2014/main" id="{8D15A93F-8D3D-0E48-AA97-AD1B6C72E9F7}"/>
              </a:ext>
            </a:extLst>
          </p:cNvPr>
          <p:cNvSpPr txBox="1"/>
          <p:nvPr userDrawn="1"/>
        </p:nvSpPr>
        <p:spPr>
          <a:xfrm>
            <a:off x="16859165" y="9198397"/>
            <a:ext cx="660401" cy="338682"/>
          </a:xfrm>
          <a:prstGeom prst="rect">
            <a:avLst/>
          </a:prstGeom>
          <a:noFill/>
        </p:spPr>
        <p:txBody>
          <a:bodyPr wrap="square" rtlCol="0">
            <a:spAutoFit/>
          </a:bodyPr>
          <a:lstStyle/>
          <a:p>
            <a:pPr algn="r"/>
            <a:fld id="{293ABEDF-2FD4-CE41-BE6E-C03412F0A819}" type="slidenum">
              <a:rPr lang="en-US" sz="1601"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1"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6" name="Straight Connector 5">
            <a:extLst>
              <a:ext uri="{FF2B5EF4-FFF2-40B4-BE49-F238E27FC236}">
                <a16:creationId xmlns:a16="http://schemas.microsoft.com/office/drawing/2014/main" id="{A9A29F2E-FFA5-D642-A7B1-649FAF358CDA}"/>
              </a:ext>
            </a:extLst>
          </p:cNvPr>
          <p:cNvCxnSpPr>
            <a:cxnSpLocks/>
          </p:cNvCxnSpPr>
          <p:nvPr userDrawn="1"/>
        </p:nvCxnSpPr>
        <p:spPr>
          <a:xfrm flipV="1">
            <a:off x="17568333" y="9352285"/>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8" name="Picture 7">
            <a:extLst>
              <a:ext uri="{FF2B5EF4-FFF2-40B4-BE49-F238E27FC236}">
                <a16:creationId xmlns:a16="http://schemas.microsoft.com/office/drawing/2014/main" id="{B35CE3A5-B1FA-7E40-A19A-1B5095B368A7}"/>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4956971" y="2"/>
            <a:ext cx="3331029" cy="1630897"/>
          </a:xfrm>
          <a:prstGeom prst="rect">
            <a:avLst/>
          </a:prstGeom>
        </p:spPr>
      </p:pic>
    </p:spTree>
    <p:extLst>
      <p:ext uri="{BB962C8B-B14F-4D97-AF65-F5344CB8AC3E}">
        <p14:creationId xmlns:p14="http://schemas.microsoft.com/office/powerpoint/2010/main" val="301955262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3">
    <p:spTree>
      <p:nvGrpSpPr>
        <p:cNvPr id="1" name=""/>
        <p:cNvGrpSpPr/>
        <p:nvPr/>
      </p:nvGrpSpPr>
      <p:grpSpPr>
        <a:xfrm>
          <a:off x="0" y="0"/>
          <a:ext cx="0" cy="0"/>
          <a:chOff x="0" y="0"/>
          <a:chExt cx="0" cy="0"/>
        </a:xfrm>
      </p:grpSpPr>
      <p:sp>
        <p:nvSpPr>
          <p:cNvPr id="3" name="Freeform 10"/>
          <p:cNvSpPr>
            <a:spLocks noGrp="1" noChangeAspect="1" noEditPoints="1"/>
          </p:cNvSpPr>
          <p:nvPr>
            <p:ph type="pic" sz="quarter" idx="10"/>
          </p:nvPr>
        </p:nvSpPr>
        <p:spPr bwMode="auto">
          <a:xfrm flipH="1">
            <a:off x="-1" y="0"/>
            <a:ext cx="14712019" cy="4511040"/>
          </a:xfrm>
          <a:custGeom>
            <a:avLst/>
            <a:gdLst>
              <a:gd name="T0" fmla="*/ 6457 w 7550"/>
              <a:gd name="T1" fmla="*/ 903 h 2315"/>
              <a:gd name="T2" fmla="*/ 6417 w 7550"/>
              <a:gd name="T3" fmla="*/ 1027 h 2315"/>
              <a:gd name="T4" fmla="*/ 6432 w 7550"/>
              <a:gd name="T5" fmla="*/ 1156 h 2315"/>
              <a:gd name="T6" fmla="*/ 6503 w 7550"/>
              <a:gd name="T7" fmla="*/ 1270 h 2315"/>
              <a:gd name="T8" fmla="*/ 6617 w 7550"/>
              <a:gd name="T9" fmla="*/ 1341 h 2315"/>
              <a:gd name="T10" fmla="*/ 6746 w 7550"/>
              <a:gd name="T11" fmla="*/ 1356 h 2315"/>
              <a:gd name="T12" fmla="*/ 6871 w 7550"/>
              <a:gd name="T13" fmla="*/ 1316 h 2315"/>
              <a:gd name="T14" fmla="*/ 4907 w 7550"/>
              <a:gd name="T15" fmla="*/ 1501 h 2315"/>
              <a:gd name="T16" fmla="*/ 4836 w 7550"/>
              <a:gd name="T17" fmla="*/ 1615 h 2315"/>
              <a:gd name="T18" fmla="*/ 4821 w 7550"/>
              <a:gd name="T19" fmla="*/ 1745 h 2315"/>
              <a:gd name="T20" fmla="*/ 4861 w 7550"/>
              <a:gd name="T21" fmla="*/ 1870 h 2315"/>
              <a:gd name="T22" fmla="*/ 4955 w 7550"/>
              <a:gd name="T23" fmla="*/ 1968 h 2315"/>
              <a:gd name="T24" fmla="*/ 5078 w 7550"/>
              <a:gd name="T25" fmla="*/ 2014 h 2315"/>
              <a:gd name="T26" fmla="*/ 5207 w 7550"/>
              <a:gd name="T27" fmla="*/ 2004 h 2315"/>
              <a:gd name="T28" fmla="*/ 5324 w 7550"/>
              <a:gd name="T29" fmla="*/ 1940 h 2315"/>
              <a:gd name="T30" fmla="*/ 3635 w 7550"/>
              <a:gd name="T31" fmla="*/ 1847 h 2315"/>
              <a:gd name="T32" fmla="*/ 3588 w 7550"/>
              <a:gd name="T33" fmla="*/ 1970 h 2315"/>
              <a:gd name="T34" fmla="*/ 3597 w 7550"/>
              <a:gd name="T35" fmla="*/ 2100 h 2315"/>
              <a:gd name="T36" fmla="*/ 3663 w 7550"/>
              <a:gd name="T37" fmla="*/ 2216 h 2315"/>
              <a:gd name="T38" fmla="*/ 3773 w 7550"/>
              <a:gd name="T39" fmla="*/ 2293 h 2315"/>
              <a:gd name="T40" fmla="*/ 3901 w 7550"/>
              <a:gd name="T41" fmla="*/ 2315 h 2315"/>
              <a:gd name="T42" fmla="*/ 4028 w 7550"/>
              <a:gd name="T43" fmla="*/ 2281 h 2315"/>
              <a:gd name="T44" fmla="*/ 4538 w 7550"/>
              <a:gd name="T45" fmla="*/ 0 h 2315"/>
              <a:gd name="T46" fmla="*/ 3395 w 7550"/>
              <a:gd name="T47" fmla="*/ 1176 h 2315"/>
              <a:gd name="T48" fmla="*/ 3373 w 7550"/>
              <a:gd name="T49" fmla="*/ 1305 h 2315"/>
              <a:gd name="T50" fmla="*/ 3407 w 7550"/>
              <a:gd name="T51" fmla="*/ 1431 h 2315"/>
              <a:gd name="T52" fmla="*/ 3496 w 7550"/>
              <a:gd name="T53" fmla="*/ 1535 h 2315"/>
              <a:gd name="T54" fmla="*/ 3616 w 7550"/>
              <a:gd name="T55" fmla="*/ 1587 h 2315"/>
              <a:gd name="T56" fmla="*/ 3747 w 7550"/>
              <a:gd name="T57" fmla="*/ 1584 h 2315"/>
              <a:gd name="T58" fmla="*/ 3866 w 7550"/>
              <a:gd name="T59" fmla="*/ 1525 h 2315"/>
              <a:gd name="T60" fmla="*/ 2175 w 7550"/>
              <a:gd name="T61" fmla="*/ 1432 h 2315"/>
              <a:gd name="T62" fmla="*/ 2122 w 7550"/>
              <a:gd name="T63" fmla="*/ 1553 h 2315"/>
              <a:gd name="T64" fmla="*/ 2125 w 7550"/>
              <a:gd name="T65" fmla="*/ 1682 h 2315"/>
              <a:gd name="T66" fmla="*/ 2184 w 7550"/>
              <a:gd name="T67" fmla="*/ 1801 h 2315"/>
              <a:gd name="T68" fmla="*/ 2291 w 7550"/>
              <a:gd name="T69" fmla="*/ 1885 h 2315"/>
              <a:gd name="T70" fmla="*/ 2418 w 7550"/>
              <a:gd name="T71" fmla="*/ 1913 h 2315"/>
              <a:gd name="T72" fmla="*/ 2546 w 7550"/>
              <a:gd name="T73" fmla="*/ 1885 h 2315"/>
              <a:gd name="T74" fmla="*/ 3522 w 7550"/>
              <a:gd name="T75" fmla="*/ 0 h 2315"/>
              <a:gd name="T76" fmla="*/ 1012 w 7550"/>
              <a:gd name="T77" fmla="*/ 1680 h 2315"/>
              <a:gd name="T78" fmla="*/ 983 w 7550"/>
              <a:gd name="T79" fmla="*/ 1807 h 2315"/>
              <a:gd name="T80" fmla="*/ 1012 w 7550"/>
              <a:gd name="T81" fmla="*/ 1935 h 2315"/>
              <a:gd name="T82" fmla="*/ 1094 w 7550"/>
              <a:gd name="T83" fmla="*/ 2043 h 2315"/>
              <a:gd name="T84" fmla="*/ 1213 w 7550"/>
              <a:gd name="T85" fmla="*/ 2101 h 2315"/>
              <a:gd name="T86" fmla="*/ 1343 w 7550"/>
              <a:gd name="T87" fmla="*/ 2104 h 2315"/>
              <a:gd name="T88" fmla="*/ 1465 w 7550"/>
              <a:gd name="T89" fmla="*/ 2052 h 2315"/>
              <a:gd name="T90" fmla="*/ 67 w 7550"/>
              <a:gd name="T91" fmla="*/ 1664 h 2315"/>
              <a:gd name="T92" fmla="*/ 9 w 7550"/>
              <a:gd name="T93" fmla="*/ 1783 h 2315"/>
              <a:gd name="T94" fmla="*/ 6 w 7550"/>
              <a:gd name="T95" fmla="*/ 1913 h 2315"/>
              <a:gd name="T96" fmla="*/ 58 w 7550"/>
              <a:gd name="T97" fmla="*/ 2034 h 2315"/>
              <a:gd name="T98" fmla="*/ 161 w 7550"/>
              <a:gd name="T99" fmla="*/ 2122 h 2315"/>
              <a:gd name="T100" fmla="*/ 288 w 7550"/>
              <a:gd name="T101" fmla="*/ 2156 h 2315"/>
              <a:gd name="T102" fmla="*/ 417 w 7550"/>
              <a:gd name="T103" fmla="*/ 2135 h 2315"/>
              <a:gd name="T104" fmla="*/ 2585 w 7550"/>
              <a:gd name="T105" fmla="*/ 0 h 2315"/>
              <a:gd name="T106" fmla="*/ 100 w 7550"/>
              <a:gd name="T107" fmla="*/ 712 h 2315"/>
              <a:gd name="T108" fmla="*/ 66 w 7550"/>
              <a:gd name="T109" fmla="*/ 839 h 2315"/>
              <a:gd name="T110" fmla="*/ 88 w 7550"/>
              <a:gd name="T111" fmla="*/ 968 h 2315"/>
              <a:gd name="T112" fmla="*/ 166 w 7550"/>
              <a:gd name="T113" fmla="*/ 1078 h 2315"/>
              <a:gd name="T114" fmla="*/ 282 w 7550"/>
              <a:gd name="T115" fmla="*/ 1143 h 2315"/>
              <a:gd name="T116" fmla="*/ 412 w 7550"/>
              <a:gd name="T117" fmla="*/ 1152 h 2315"/>
              <a:gd name="T118" fmla="*/ 534 w 7550"/>
              <a:gd name="T119" fmla="*/ 1106 h 23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7550" h="2315">
                <a:moveTo>
                  <a:pt x="7550" y="651"/>
                </a:moveTo>
                <a:lnTo>
                  <a:pt x="7550" y="0"/>
                </a:lnTo>
                <a:lnTo>
                  <a:pt x="7346" y="0"/>
                </a:lnTo>
                <a:lnTo>
                  <a:pt x="6503" y="842"/>
                </a:lnTo>
                <a:lnTo>
                  <a:pt x="6492" y="853"/>
                </a:lnTo>
                <a:lnTo>
                  <a:pt x="6482" y="865"/>
                </a:lnTo>
                <a:lnTo>
                  <a:pt x="6473" y="877"/>
                </a:lnTo>
                <a:lnTo>
                  <a:pt x="6465" y="890"/>
                </a:lnTo>
                <a:lnTo>
                  <a:pt x="6457" y="903"/>
                </a:lnTo>
                <a:lnTo>
                  <a:pt x="6450" y="916"/>
                </a:lnTo>
                <a:lnTo>
                  <a:pt x="6443" y="929"/>
                </a:lnTo>
                <a:lnTo>
                  <a:pt x="6437" y="942"/>
                </a:lnTo>
                <a:lnTo>
                  <a:pt x="6432" y="956"/>
                </a:lnTo>
                <a:lnTo>
                  <a:pt x="6428" y="970"/>
                </a:lnTo>
                <a:lnTo>
                  <a:pt x="6424" y="984"/>
                </a:lnTo>
                <a:lnTo>
                  <a:pt x="6421" y="998"/>
                </a:lnTo>
                <a:lnTo>
                  <a:pt x="6418" y="1012"/>
                </a:lnTo>
                <a:lnTo>
                  <a:pt x="6417" y="1027"/>
                </a:lnTo>
                <a:lnTo>
                  <a:pt x="6416" y="1042"/>
                </a:lnTo>
                <a:lnTo>
                  <a:pt x="6415" y="1057"/>
                </a:lnTo>
                <a:lnTo>
                  <a:pt x="6416" y="1071"/>
                </a:lnTo>
                <a:lnTo>
                  <a:pt x="6417" y="1085"/>
                </a:lnTo>
                <a:lnTo>
                  <a:pt x="6418" y="1100"/>
                </a:lnTo>
                <a:lnTo>
                  <a:pt x="6421" y="1114"/>
                </a:lnTo>
                <a:lnTo>
                  <a:pt x="6424" y="1128"/>
                </a:lnTo>
                <a:lnTo>
                  <a:pt x="6428" y="1142"/>
                </a:lnTo>
                <a:lnTo>
                  <a:pt x="6432" y="1156"/>
                </a:lnTo>
                <a:lnTo>
                  <a:pt x="6437" y="1170"/>
                </a:lnTo>
                <a:lnTo>
                  <a:pt x="6443" y="1183"/>
                </a:lnTo>
                <a:lnTo>
                  <a:pt x="6450" y="1196"/>
                </a:lnTo>
                <a:lnTo>
                  <a:pt x="6457" y="1210"/>
                </a:lnTo>
                <a:lnTo>
                  <a:pt x="6465" y="1223"/>
                </a:lnTo>
                <a:lnTo>
                  <a:pt x="6473" y="1235"/>
                </a:lnTo>
                <a:lnTo>
                  <a:pt x="6482" y="1247"/>
                </a:lnTo>
                <a:lnTo>
                  <a:pt x="6492" y="1259"/>
                </a:lnTo>
                <a:lnTo>
                  <a:pt x="6503" y="1270"/>
                </a:lnTo>
                <a:lnTo>
                  <a:pt x="6514" y="1281"/>
                </a:lnTo>
                <a:lnTo>
                  <a:pt x="6526" y="1291"/>
                </a:lnTo>
                <a:lnTo>
                  <a:pt x="6538" y="1300"/>
                </a:lnTo>
                <a:lnTo>
                  <a:pt x="6550" y="1308"/>
                </a:lnTo>
                <a:lnTo>
                  <a:pt x="6564" y="1316"/>
                </a:lnTo>
                <a:lnTo>
                  <a:pt x="6577" y="1324"/>
                </a:lnTo>
                <a:lnTo>
                  <a:pt x="6590" y="1330"/>
                </a:lnTo>
                <a:lnTo>
                  <a:pt x="6603" y="1336"/>
                </a:lnTo>
                <a:lnTo>
                  <a:pt x="6617" y="1341"/>
                </a:lnTo>
                <a:lnTo>
                  <a:pt x="6631" y="1345"/>
                </a:lnTo>
                <a:lnTo>
                  <a:pt x="6645" y="1349"/>
                </a:lnTo>
                <a:lnTo>
                  <a:pt x="6659" y="1352"/>
                </a:lnTo>
                <a:lnTo>
                  <a:pt x="6673" y="1355"/>
                </a:lnTo>
                <a:lnTo>
                  <a:pt x="6688" y="1356"/>
                </a:lnTo>
                <a:lnTo>
                  <a:pt x="6702" y="1357"/>
                </a:lnTo>
                <a:lnTo>
                  <a:pt x="6717" y="1358"/>
                </a:lnTo>
                <a:lnTo>
                  <a:pt x="6732" y="1357"/>
                </a:lnTo>
                <a:lnTo>
                  <a:pt x="6746" y="1356"/>
                </a:lnTo>
                <a:lnTo>
                  <a:pt x="6761" y="1355"/>
                </a:lnTo>
                <a:lnTo>
                  <a:pt x="6775" y="1352"/>
                </a:lnTo>
                <a:lnTo>
                  <a:pt x="6789" y="1349"/>
                </a:lnTo>
                <a:lnTo>
                  <a:pt x="6803" y="1345"/>
                </a:lnTo>
                <a:lnTo>
                  <a:pt x="6817" y="1341"/>
                </a:lnTo>
                <a:lnTo>
                  <a:pt x="6831" y="1336"/>
                </a:lnTo>
                <a:lnTo>
                  <a:pt x="6844" y="1330"/>
                </a:lnTo>
                <a:lnTo>
                  <a:pt x="6858" y="1324"/>
                </a:lnTo>
                <a:lnTo>
                  <a:pt x="6871" y="1316"/>
                </a:lnTo>
                <a:lnTo>
                  <a:pt x="6884" y="1308"/>
                </a:lnTo>
                <a:lnTo>
                  <a:pt x="6896" y="1300"/>
                </a:lnTo>
                <a:lnTo>
                  <a:pt x="6908" y="1291"/>
                </a:lnTo>
                <a:lnTo>
                  <a:pt x="6920" y="1281"/>
                </a:lnTo>
                <a:lnTo>
                  <a:pt x="6931" y="1270"/>
                </a:lnTo>
                <a:lnTo>
                  <a:pt x="7550" y="651"/>
                </a:lnTo>
                <a:close/>
                <a:moveTo>
                  <a:pt x="7265" y="0"/>
                </a:moveTo>
                <a:lnTo>
                  <a:pt x="6409" y="0"/>
                </a:lnTo>
                <a:lnTo>
                  <a:pt x="4907" y="1501"/>
                </a:lnTo>
                <a:lnTo>
                  <a:pt x="4897" y="1512"/>
                </a:lnTo>
                <a:lnTo>
                  <a:pt x="4887" y="1524"/>
                </a:lnTo>
                <a:lnTo>
                  <a:pt x="4878" y="1537"/>
                </a:lnTo>
                <a:lnTo>
                  <a:pt x="4869" y="1549"/>
                </a:lnTo>
                <a:lnTo>
                  <a:pt x="4861" y="1562"/>
                </a:lnTo>
                <a:lnTo>
                  <a:pt x="4854" y="1575"/>
                </a:lnTo>
                <a:lnTo>
                  <a:pt x="4847" y="1588"/>
                </a:lnTo>
                <a:lnTo>
                  <a:pt x="4842" y="1601"/>
                </a:lnTo>
                <a:lnTo>
                  <a:pt x="4836" y="1615"/>
                </a:lnTo>
                <a:lnTo>
                  <a:pt x="4832" y="1629"/>
                </a:lnTo>
                <a:lnTo>
                  <a:pt x="4828" y="1643"/>
                </a:lnTo>
                <a:lnTo>
                  <a:pt x="4825" y="1657"/>
                </a:lnTo>
                <a:lnTo>
                  <a:pt x="4823" y="1671"/>
                </a:lnTo>
                <a:lnTo>
                  <a:pt x="4821" y="1686"/>
                </a:lnTo>
                <a:lnTo>
                  <a:pt x="4820" y="1701"/>
                </a:lnTo>
                <a:lnTo>
                  <a:pt x="4820" y="1716"/>
                </a:lnTo>
                <a:lnTo>
                  <a:pt x="4820" y="1730"/>
                </a:lnTo>
                <a:lnTo>
                  <a:pt x="4821" y="1745"/>
                </a:lnTo>
                <a:lnTo>
                  <a:pt x="4823" y="1759"/>
                </a:lnTo>
                <a:lnTo>
                  <a:pt x="4825" y="1773"/>
                </a:lnTo>
                <a:lnTo>
                  <a:pt x="4828" y="1787"/>
                </a:lnTo>
                <a:lnTo>
                  <a:pt x="4832" y="1801"/>
                </a:lnTo>
                <a:lnTo>
                  <a:pt x="4836" y="1815"/>
                </a:lnTo>
                <a:lnTo>
                  <a:pt x="4842" y="1829"/>
                </a:lnTo>
                <a:lnTo>
                  <a:pt x="4847" y="1842"/>
                </a:lnTo>
                <a:lnTo>
                  <a:pt x="4854" y="1857"/>
                </a:lnTo>
                <a:lnTo>
                  <a:pt x="4861" y="1870"/>
                </a:lnTo>
                <a:lnTo>
                  <a:pt x="4869" y="1882"/>
                </a:lnTo>
                <a:lnTo>
                  <a:pt x="4878" y="1894"/>
                </a:lnTo>
                <a:lnTo>
                  <a:pt x="4887" y="1906"/>
                </a:lnTo>
                <a:lnTo>
                  <a:pt x="4897" y="1918"/>
                </a:lnTo>
                <a:lnTo>
                  <a:pt x="4907" y="1929"/>
                </a:lnTo>
                <a:lnTo>
                  <a:pt x="4919" y="1940"/>
                </a:lnTo>
                <a:lnTo>
                  <a:pt x="4930" y="1950"/>
                </a:lnTo>
                <a:lnTo>
                  <a:pt x="4942" y="1959"/>
                </a:lnTo>
                <a:lnTo>
                  <a:pt x="4955" y="1968"/>
                </a:lnTo>
                <a:lnTo>
                  <a:pt x="4968" y="1975"/>
                </a:lnTo>
                <a:lnTo>
                  <a:pt x="4981" y="1983"/>
                </a:lnTo>
                <a:lnTo>
                  <a:pt x="4994" y="1989"/>
                </a:lnTo>
                <a:lnTo>
                  <a:pt x="5008" y="1995"/>
                </a:lnTo>
                <a:lnTo>
                  <a:pt x="5021" y="2000"/>
                </a:lnTo>
                <a:lnTo>
                  <a:pt x="5035" y="2004"/>
                </a:lnTo>
                <a:lnTo>
                  <a:pt x="5049" y="2008"/>
                </a:lnTo>
                <a:lnTo>
                  <a:pt x="5063" y="2011"/>
                </a:lnTo>
                <a:lnTo>
                  <a:pt x="5078" y="2014"/>
                </a:lnTo>
                <a:lnTo>
                  <a:pt x="5092" y="2015"/>
                </a:lnTo>
                <a:lnTo>
                  <a:pt x="5107" y="2016"/>
                </a:lnTo>
                <a:lnTo>
                  <a:pt x="5122" y="2018"/>
                </a:lnTo>
                <a:lnTo>
                  <a:pt x="5136" y="2016"/>
                </a:lnTo>
                <a:lnTo>
                  <a:pt x="5151" y="2015"/>
                </a:lnTo>
                <a:lnTo>
                  <a:pt x="5165" y="2014"/>
                </a:lnTo>
                <a:lnTo>
                  <a:pt x="5179" y="2011"/>
                </a:lnTo>
                <a:lnTo>
                  <a:pt x="5193" y="2008"/>
                </a:lnTo>
                <a:lnTo>
                  <a:pt x="5207" y="2004"/>
                </a:lnTo>
                <a:lnTo>
                  <a:pt x="5221" y="2000"/>
                </a:lnTo>
                <a:lnTo>
                  <a:pt x="5235" y="1995"/>
                </a:lnTo>
                <a:lnTo>
                  <a:pt x="5249" y="1989"/>
                </a:lnTo>
                <a:lnTo>
                  <a:pt x="5263" y="1983"/>
                </a:lnTo>
                <a:lnTo>
                  <a:pt x="5276" y="1975"/>
                </a:lnTo>
                <a:lnTo>
                  <a:pt x="5288" y="1968"/>
                </a:lnTo>
                <a:lnTo>
                  <a:pt x="5301" y="1959"/>
                </a:lnTo>
                <a:lnTo>
                  <a:pt x="5313" y="1950"/>
                </a:lnTo>
                <a:lnTo>
                  <a:pt x="5324" y="1940"/>
                </a:lnTo>
                <a:lnTo>
                  <a:pt x="5335" y="1929"/>
                </a:lnTo>
                <a:lnTo>
                  <a:pt x="7265" y="0"/>
                </a:lnTo>
                <a:close/>
                <a:moveTo>
                  <a:pt x="6330" y="0"/>
                </a:moveTo>
                <a:lnTo>
                  <a:pt x="5474" y="0"/>
                </a:lnTo>
                <a:lnTo>
                  <a:pt x="3673" y="1800"/>
                </a:lnTo>
                <a:lnTo>
                  <a:pt x="3663" y="1811"/>
                </a:lnTo>
                <a:lnTo>
                  <a:pt x="3653" y="1822"/>
                </a:lnTo>
                <a:lnTo>
                  <a:pt x="3644" y="1834"/>
                </a:lnTo>
                <a:lnTo>
                  <a:pt x="3635" y="1847"/>
                </a:lnTo>
                <a:lnTo>
                  <a:pt x="3626" y="1860"/>
                </a:lnTo>
                <a:lnTo>
                  <a:pt x="3619" y="1873"/>
                </a:lnTo>
                <a:lnTo>
                  <a:pt x="3613" y="1886"/>
                </a:lnTo>
                <a:lnTo>
                  <a:pt x="3607" y="1900"/>
                </a:lnTo>
                <a:lnTo>
                  <a:pt x="3602" y="1914"/>
                </a:lnTo>
                <a:lnTo>
                  <a:pt x="3597" y="1927"/>
                </a:lnTo>
                <a:lnTo>
                  <a:pt x="3593" y="1941"/>
                </a:lnTo>
                <a:lnTo>
                  <a:pt x="3590" y="1956"/>
                </a:lnTo>
                <a:lnTo>
                  <a:pt x="3588" y="1970"/>
                </a:lnTo>
                <a:lnTo>
                  <a:pt x="3586" y="1984"/>
                </a:lnTo>
                <a:lnTo>
                  <a:pt x="3585" y="1999"/>
                </a:lnTo>
                <a:lnTo>
                  <a:pt x="3585" y="2013"/>
                </a:lnTo>
                <a:lnTo>
                  <a:pt x="3585" y="2029"/>
                </a:lnTo>
                <a:lnTo>
                  <a:pt x="3586" y="2043"/>
                </a:lnTo>
                <a:lnTo>
                  <a:pt x="3588" y="2057"/>
                </a:lnTo>
                <a:lnTo>
                  <a:pt x="3590" y="2072"/>
                </a:lnTo>
                <a:lnTo>
                  <a:pt x="3593" y="2086"/>
                </a:lnTo>
                <a:lnTo>
                  <a:pt x="3597" y="2100"/>
                </a:lnTo>
                <a:lnTo>
                  <a:pt x="3602" y="2114"/>
                </a:lnTo>
                <a:lnTo>
                  <a:pt x="3607" y="2127"/>
                </a:lnTo>
                <a:lnTo>
                  <a:pt x="3613" y="2141"/>
                </a:lnTo>
                <a:lnTo>
                  <a:pt x="3619" y="2154"/>
                </a:lnTo>
                <a:lnTo>
                  <a:pt x="3626" y="2167"/>
                </a:lnTo>
                <a:lnTo>
                  <a:pt x="3635" y="2181"/>
                </a:lnTo>
                <a:lnTo>
                  <a:pt x="3644" y="2193"/>
                </a:lnTo>
                <a:lnTo>
                  <a:pt x="3653" y="2205"/>
                </a:lnTo>
                <a:lnTo>
                  <a:pt x="3663" y="2216"/>
                </a:lnTo>
                <a:lnTo>
                  <a:pt x="3673" y="2228"/>
                </a:lnTo>
                <a:lnTo>
                  <a:pt x="3685" y="2238"/>
                </a:lnTo>
                <a:lnTo>
                  <a:pt x="3696" y="2248"/>
                </a:lnTo>
                <a:lnTo>
                  <a:pt x="3708" y="2257"/>
                </a:lnTo>
                <a:lnTo>
                  <a:pt x="3720" y="2266"/>
                </a:lnTo>
                <a:lnTo>
                  <a:pt x="3733" y="2274"/>
                </a:lnTo>
                <a:lnTo>
                  <a:pt x="3746" y="2281"/>
                </a:lnTo>
                <a:lnTo>
                  <a:pt x="3759" y="2287"/>
                </a:lnTo>
                <a:lnTo>
                  <a:pt x="3773" y="2293"/>
                </a:lnTo>
                <a:lnTo>
                  <a:pt x="3787" y="2298"/>
                </a:lnTo>
                <a:lnTo>
                  <a:pt x="3801" y="2303"/>
                </a:lnTo>
                <a:lnTo>
                  <a:pt x="3815" y="2307"/>
                </a:lnTo>
                <a:lnTo>
                  <a:pt x="3829" y="2310"/>
                </a:lnTo>
                <a:lnTo>
                  <a:pt x="3844" y="2312"/>
                </a:lnTo>
                <a:lnTo>
                  <a:pt x="3858" y="2314"/>
                </a:lnTo>
                <a:lnTo>
                  <a:pt x="3872" y="2315"/>
                </a:lnTo>
                <a:lnTo>
                  <a:pt x="3887" y="2315"/>
                </a:lnTo>
                <a:lnTo>
                  <a:pt x="3901" y="2315"/>
                </a:lnTo>
                <a:lnTo>
                  <a:pt x="3916" y="2314"/>
                </a:lnTo>
                <a:lnTo>
                  <a:pt x="3931" y="2312"/>
                </a:lnTo>
                <a:lnTo>
                  <a:pt x="3945" y="2310"/>
                </a:lnTo>
                <a:lnTo>
                  <a:pt x="3960" y="2307"/>
                </a:lnTo>
                <a:lnTo>
                  <a:pt x="3974" y="2303"/>
                </a:lnTo>
                <a:lnTo>
                  <a:pt x="3987" y="2298"/>
                </a:lnTo>
                <a:lnTo>
                  <a:pt x="4001" y="2293"/>
                </a:lnTo>
                <a:lnTo>
                  <a:pt x="4015" y="2287"/>
                </a:lnTo>
                <a:lnTo>
                  <a:pt x="4028" y="2281"/>
                </a:lnTo>
                <a:lnTo>
                  <a:pt x="4041" y="2274"/>
                </a:lnTo>
                <a:lnTo>
                  <a:pt x="4053" y="2266"/>
                </a:lnTo>
                <a:lnTo>
                  <a:pt x="4066" y="2257"/>
                </a:lnTo>
                <a:lnTo>
                  <a:pt x="4079" y="2248"/>
                </a:lnTo>
                <a:lnTo>
                  <a:pt x="4090" y="2238"/>
                </a:lnTo>
                <a:lnTo>
                  <a:pt x="4101" y="2228"/>
                </a:lnTo>
                <a:lnTo>
                  <a:pt x="6330" y="0"/>
                </a:lnTo>
                <a:close/>
                <a:moveTo>
                  <a:pt x="5394" y="0"/>
                </a:moveTo>
                <a:lnTo>
                  <a:pt x="4538" y="0"/>
                </a:lnTo>
                <a:lnTo>
                  <a:pt x="3460" y="1077"/>
                </a:lnTo>
                <a:lnTo>
                  <a:pt x="3450" y="1088"/>
                </a:lnTo>
                <a:lnTo>
                  <a:pt x="3440" y="1100"/>
                </a:lnTo>
                <a:lnTo>
                  <a:pt x="3431" y="1112"/>
                </a:lnTo>
                <a:lnTo>
                  <a:pt x="3422" y="1124"/>
                </a:lnTo>
                <a:lnTo>
                  <a:pt x="3414" y="1137"/>
                </a:lnTo>
                <a:lnTo>
                  <a:pt x="3407" y="1150"/>
                </a:lnTo>
                <a:lnTo>
                  <a:pt x="3400" y="1163"/>
                </a:lnTo>
                <a:lnTo>
                  <a:pt x="3395" y="1176"/>
                </a:lnTo>
                <a:lnTo>
                  <a:pt x="3390" y="1190"/>
                </a:lnTo>
                <a:lnTo>
                  <a:pt x="3385" y="1205"/>
                </a:lnTo>
                <a:lnTo>
                  <a:pt x="3381" y="1219"/>
                </a:lnTo>
                <a:lnTo>
                  <a:pt x="3378" y="1233"/>
                </a:lnTo>
                <a:lnTo>
                  <a:pt x="3376" y="1247"/>
                </a:lnTo>
                <a:lnTo>
                  <a:pt x="3374" y="1262"/>
                </a:lnTo>
                <a:lnTo>
                  <a:pt x="3373" y="1276"/>
                </a:lnTo>
                <a:lnTo>
                  <a:pt x="3373" y="1291"/>
                </a:lnTo>
                <a:lnTo>
                  <a:pt x="3373" y="1305"/>
                </a:lnTo>
                <a:lnTo>
                  <a:pt x="3374" y="1319"/>
                </a:lnTo>
                <a:lnTo>
                  <a:pt x="3376" y="1334"/>
                </a:lnTo>
                <a:lnTo>
                  <a:pt x="3378" y="1348"/>
                </a:lnTo>
                <a:lnTo>
                  <a:pt x="3381" y="1362"/>
                </a:lnTo>
                <a:lnTo>
                  <a:pt x="3385" y="1377"/>
                </a:lnTo>
                <a:lnTo>
                  <a:pt x="3390" y="1391"/>
                </a:lnTo>
                <a:lnTo>
                  <a:pt x="3395" y="1405"/>
                </a:lnTo>
                <a:lnTo>
                  <a:pt x="3400" y="1418"/>
                </a:lnTo>
                <a:lnTo>
                  <a:pt x="3407" y="1431"/>
                </a:lnTo>
                <a:lnTo>
                  <a:pt x="3414" y="1444"/>
                </a:lnTo>
                <a:lnTo>
                  <a:pt x="3422" y="1457"/>
                </a:lnTo>
                <a:lnTo>
                  <a:pt x="3431" y="1469"/>
                </a:lnTo>
                <a:lnTo>
                  <a:pt x="3440" y="1481"/>
                </a:lnTo>
                <a:lnTo>
                  <a:pt x="3450" y="1493"/>
                </a:lnTo>
                <a:lnTo>
                  <a:pt x="3460" y="1504"/>
                </a:lnTo>
                <a:lnTo>
                  <a:pt x="3472" y="1515"/>
                </a:lnTo>
                <a:lnTo>
                  <a:pt x="3483" y="1525"/>
                </a:lnTo>
                <a:lnTo>
                  <a:pt x="3496" y="1535"/>
                </a:lnTo>
                <a:lnTo>
                  <a:pt x="3508" y="1543"/>
                </a:lnTo>
                <a:lnTo>
                  <a:pt x="3521" y="1551"/>
                </a:lnTo>
                <a:lnTo>
                  <a:pt x="3534" y="1558"/>
                </a:lnTo>
                <a:lnTo>
                  <a:pt x="3547" y="1565"/>
                </a:lnTo>
                <a:lnTo>
                  <a:pt x="3561" y="1571"/>
                </a:lnTo>
                <a:lnTo>
                  <a:pt x="3574" y="1576"/>
                </a:lnTo>
                <a:lnTo>
                  <a:pt x="3588" y="1580"/>
                </a:lnTo>
                <a:lnTo>
                  <a:pt x="3602" y="1584"/>
                </a:lnTo>
                <a:lnTo>
                  <a:pt x="3616" y="1587"/>
                </a:lnTo>
                <a:lnTo>
                  <a:pt x="3632" y="1590"/>
                </a:lnTo>
                <a:lnTo>
                  <a:pt x="3646" y="1591"/>
                </a:lnTo>
                <a:lnTo>
                  <a:pt x="3660" y="1592"/>
                </a:lnTo>
                <a:lnTo>
                  <a:pt x="3675" y="1593"/>
                </a:lnTo>
                <a:lnTo>
                  <a:pt x="3689" y="1592"/>
                </a:lnTo>
                <a:lnTo>
                  <a:pt x="3704" y="1591"/>
                </a:lnTo>
                <a:lnTo>
                  <a:pt x="3718" y="1590"/>
                </a:lnTo>
                <a:lnTo>
                  <a:pt x="3732" y="1587"/>
                </a:lnTo>
                <a:lnTo>
                  <a:pt x="3747" y="1584"/>
                </a:lnTo>
                <a:lnTo>
                  <a:pt x="3761" y="1580"/>
                </a:lnTo>
                <a:lnTo>
                  <a:pt x="3774" y="1576"/>
                </a:lnTo>
                <a:lnTo>
                  <a:pt x="3789" y="1571"/>
                </a:lnTo>
                <a:lnTo>
                  <a:pt x="3803" y="1565"/>
                </a:lnTo>
                <a:lnTo>
                  <a:pt x="3816" y="1558"/>
                </a:lnTo>
                <a:lnTo>
                  <a:pt x="3829" y="1551"/>
                </a:lnTo>
                <a:lnTo>
                  <a:pt x="3841" y="1543"/>
                </a:lnTo>
                <a:lnTo>
                  <a:pt x="3854" y="1535"/>
                </a:lnTo>
                <a:lnTo>
                  <a:pt x="3866" y="1525"/>
                </a:lnTo>
                <a:lnTo>
                  <a:pt x="3877" y="1515"/>
                </a:lnTo>
                <a:lnTo>
                  <a:pt x="3888" y="1504"/>
                </a:lnTo>
                <a:lnTo>
                  <a:pt x="5394" y="0"/>
                </a:lnTo>
                <a:close/>
                <a:moveTo>
                  <a:pt x="4457" y="0"/>
                </a:moveTo>
                <a:lnTo>
                  <a:pt x="3602" y="0"/>
                </a:lnTo>
                <a:lnTo>
                  <a:pt x="2205" y="1397"/>
                </a:lnTo>
                <a:lnTo>
                  <a:pt x="2194" y="1408"/>
                </a:lnTo>
                <a:lnTo>
                  <a:pt x="2184" y="1420"/>
                </a:lnTo>
                <a:lnTo>
                  <a:pt x="2175" y="1432"/>
                </a:lnTo>
                <a:lnTo>
                  <a:pt x="2165" y="1444"/>
                </a:lnTo>
                <a:lnTo>
                  <a:pt x="2157" y="1457"/>
                </a:lnTo>
                <a:lnTo>
                  <a:pt x="2150" y="1470"/>
                </a:lnTo>
                <a:lnTo>
                  <a:pt x="2144" y="1483"/>
                </a:lnTo>
                <a:lnTo>
                  <a:pt x="2138" y="1497"/>
                </a:lnTo>
                <a:lnTo>
                  <a:pt x="2133" y="1510"/>
                </a:lnTo>
                <a:lnTo>
                  <a:pt x="2128" y="1524"/>
                </a:lnTo>
                <a:lnTo>
                  <a:pt x="2125" y="1539"/>
                </a:lnTo>
                <a:lnTo>
                  <a:pt x="2122" y="1553"/>
                </a:lnTo>
                <a:lnTo>
                  <a:pt x="2119" y="1568"/>
                </a:lnTo>
                <a:lnTo>
                  <a:pt x="2117" y="1582"/>
                </a:lnTo>
                <a:lnTo>
                  <a:pt x="2116" y="1596"/>
                </a:lnTo>
                <a:lnTo>
                  <a:pt x="2116" y="1611"/>
                </a:lnTo>
                <a:lnTo>
                  <a:pt x="2116" y="1625"/>
                </a:lnTo>
                <a:lnTo>
                  <a:pt x="2117" y="1640"/>
                </a:lnTo>
                <a:lnTo>
                  <a:pt x="2119" y="1654"/>
                </a:lnTo>
                <a:lnTo>
                  <a:pt x="2122" y="1668"/>
                </a:lnTo>
                <a:lnTo>
                  <a:pt x="2125" y="1682"/>
                </a:lnTo>
                <a:lnTo>
                  <a:pt x="2128" y="1697"/>
                </a:lnTo>
                <a:lnTo>
                  <a:pt x="2133" y="1711"/>
                </a:lnTo>
                <a:lnTo>
                  <a:pt x="2138" y="1725"/>
                </a:lnTo>
                <a:lnTo>
                  <a:pt x="2144" y="1738"/>
                </a:lnTo>
                <a:lnTo>
                  <a:pt x="2150" y="1752"/>
                </a:lnTo>
                <a:lnTo>
                  <a:pt x="2157" y="1765"/>
                </a:lnTo>
                <a:lnTo>
                  <a:pt x="2165" y="1777"/>
                </a:lnTo>
                <a:lnTo>
                  <a:pt x="2175" y="1789"/>
                </a:lnTo>
                <a:lnTo>
                  <a:pt x="2184" y="1801"/>
                </a:lnTo>
                <a:lnTo>
                  <a:pt x="2194" y="1813"/>
                </a:lnTo>
                <a:lnTo>
                  <a:pt x="2205" y="1824"/>
                </a:lnTo>
                <a:lnTo>
                  <a:pt x="2216" y="1835"/>
                </a:lnTo>
                <a:lnTo>
                  <a:pt x="2227" y="1845"/>
                </a:lnTo>
                <a:lnTo>
                  <a:pt x="2239" y="1855"/>
                </a:lnTo>
                <a:lnTo>
                  <a:pt x="2252" y="1864"/>
                </a:lnTo>
                <a:lnTo>
                  <a:pt x="2264" y="1871"/>
                </a:lnTo>
                <a:lnTo>
                  <a:pt x="2277" y="1879"/>
                </a:lnTo>
                <a:lnTo>
                  <a:pt x="2291" y="1885"/>
                </a:lnTo>
                <a:lnTo>
                  <a:pt x="2304" y="1891"/>
                </a:lnTo>
                <a:lnTo>
                  <a:pt x="2319" y="1896"/>
                </a:lnTo>
                <a:lnTo>
                  <a:pt x="2333" y="1901"/>
                </a:lnTo>
                <a:lnTo>
                  <a:pt x="2347" y="1904"/>
                </a:lnTo>
                <a:lnTo>
                  <a:pt x="2361" y="1907"/>
                </a:lnTo>
                <a:lnTo>
                  <a:pt x="2375" y="1910"/>
                </a:lnTo>
                <a:lnTo>
                  <a:pt x="2389" y="1911"/>
                </a:lnTo>
                <a:lnTo>
                  <a:pt x="2404" y="1913"/>
                </a:lnTo>
                <a:lnTo>
                  <a:pt x="2418" y="1913"/>
                </a:lnTo>
                <a:lnTo>
                  <a:pt x="2433" y="1913"/>
                </a:lnTo>
                <a:lnTo>
                  <a:pt x="2447" y="1911"/>
                </a:lnTo>
                <a:lnTo>
                  <a:pt x="2462" y="1910"/>
                </a:lnTo>
                <a:lnTo>
                  <a:pt x="2477" y="1907"/>
                </a:lnTo>
                <a:lnTo>
                  <a:pt x="2491" y="1904"/>
                </a:lnTo>
                <a:lnTo>
                  <a:pt x="2505" y="1901"/>
                </a:lnTo>
                <a:lnTo>
                  <a:pt x="2519" y="1896"/>
                </a:lnTo>
                <a:lnTo>
                  <a:pt x="2532" y="1891"/>
                </a:lnTo>
                <a:lnTo>
                  <a:pt x="2546" y="1885"/>
                </a:lnTo>
                <a:lnTo>
                  <a:pt x="2559" y="1879"/>
                </a:lnTo>
                <a:lnTo>
                  <a:pt x="2572" y="1871"/>
                </a:lnTo>
                <a:lnTo>
                  <a:pt x="2585" y="1864"/>
                </a:lnTo>
                <a:lnTo>
                  <a:pt x="2597" y="1855"/>
                </a:lnTo>
                <a:lnTo>
                  <a:pt x="2610" y="1845"/>
                </a:lnTo>
                <a:lnTo>
                  <a:pt x="2621" y="1835"/>
                </a:lnTo>
                <a:lnTo>
                  <a:pt x="2633" y="1824"/>
                </a:lnTo>
                <a:lnTo>
                  <a:pt x="4457" y="0"/>
                </a:lnTo>
                <a:close/>
                <a:moveTo>
                  <a:pt x="3522" y="0"/>
                </a:moveTo>
                <a:lnTo>
                  <a:pt x="2666" y="0"/>
                </a:lnTo>
                <a:lnTo>
                  <a:pt x="1071" y="1594"/>
                </a:lnTo>
                <a:lnTo>
                  <a:pt x="1061" y="1605"/>
                </a:lnTo>
                <a:lnTo>
                  <a:pt x="1051" y="1617"/>
                </a:lnTo>
                <a:lnTo>
                  <a:pt x="1042" y="1629"/>
                </a:lnTo>
                <a:lnTo>
                  <a:pt x="1033" y="1641"/>
                </a:lnTo>
                <a:lnTo>
                  <a:pt x="1025" y="1654"/>
                </a:lnTo>
                <a:lnTo>
                  <a:pt x="1018" y="1667"/>
                </a:lnTo>
                <a:lnTo>
                  <a:pt x="1012" y="1680"/>
                </a:lnTo>
                <a:lnTo>
                  <a:pt x="1006" y="1694"/>
                </a:lnTo>
                <a:lnTo>
                  <a:pt x="1001" y="1708"/>
                </a:lnTo>
                <a:lnTo>
                  <a:pt x="996" y="1722"/>
                </a:lnTo>
                <a:lnTo>
                  <a:pt x="991" y="1736"/>
                </a:lnTo>
                <a:lnTo>
                  <a:pt x="988" y="1750"/>
                </a:lnTo>
                <a:lnTo>
                  <a:pt x="986" y="1764"/>
                </a:lnTo>
                <a:lnTo>
                  <a:pt x="984" y="1779"/>
                </a:lnTo>
                <a:lnTo>
                  <a:pt x="983" y="1793"/>
                </a:lnTo>
                <a:lnTo>
                  <a:pt x="983" y="1807"/>
                </a:lnTo>
                <a:lnTo>
                  <a:pt x="983" y="1822"/>
                </a:lnTo>
                <a:lnTo>
                  <a:pt x="984" y="1836"/>
                </a:lnTo>
                <a:lnTo>
                  <a:pt x="986" y="1851"/>
                </a:lnTo>
                <a:lnTo>
                  <a:pt x="988" y="1866"/>
                </a:lnTo>
                <a:lnTo>
                  <a:pt x="991" y="1880"/>
                </a:lnTo>
                <a:lnTo>
                  <a:pt x="996" y="1894"/>
                </a:lnTo>
                <a:lnTo>
                  <a:pt x="1001" y="1908"/>
                </a:lnTo>
                <a:lnTo>
                  <a:pt x="1006" y="1922"/>
                </a:lnTo>
                <a:lnTo>
                  <a:pt x="1012" y="1935"/>
                </a:lnTo>
                <a:lnTo>
                  <a:pt x="1018" y="1948"/>
                </a:lnTo>
                <a:lnTo>
                  <a:pt x="1025" y="1961"/>
                </a:lnTo>
                <a:lnTo>
                  <a:pt x="1033" y="1974"/>
                </a:lnTo>
                <a:lnTo>
                  <a:pt x="1042" y="1986"/>
                </a:lnTo>
                <a:lnTo>
                  <a:pt x="1051" y="1998"/>
                </a:lnTo>
                <a:lnTo>
                  <a:pt x="1061" y="2010"/>
                </a:lnTo>
                <a:lnTo>
                  <a:pt x="1071" y="2022"/>
                </a:lnTo>
                <a:lnTo>
                  <a:pt x="1083" y="2033"/>
                </a:lnTo>
                <a:lnTo>
                  <a:pt x="1094" y="2043"/>
                </a:lnTo>
                <a:lnTo>
                  <a:pt x="1106" y="2052"/>
                </a:lnTo>
                <a:lnTo>
                  <a:pt x="1118" y="2060"/>
                </a:lnTo>
                <a:lnTo>
                  <a:pt x="1131" y="2068"/>
                </a:lnTo>
                <a:lnTo>
                  <a:pt x="1145" y="2075"/>
                </a:lnTo>
                <a:lnTo>
                  <a:pt x="1158" y="2082"/>
                </a:lnTo>
                <a:lnTo>
                  <a:pt x="1172" y="2088"/>
                </a:lnTo>
                <a:lnTo>
                  <a:pt x="1185" y="2093"/>
                </a:lnTo>
                <a:lnTo>
                  <a:pt x="1199" y="2097"/>
                </a:lnTo>
                <a:lnTo>
                  <a:pt x="1213" y="2101"/>
                </a:lnTo>
                <a:lnTo>
                  <a:pt x="1227" y="2104"/>
                </a:lnTo>
                <a:lnTo>
                  <a:pt x="1242" y="2107"/>
                </a:lnTo>
                <a:lnTo>
                  <a:pt x="1256" y="2108"/>
                </a:lnTo>
                <a:lnTo>
                  <a:pt x="1270" y="2109"/>
                </a:lnTo>
                <a:lnTo>
                  <a:pt x="1285" y="2110"/>
                </a:lnTo>
                <a:lnTo>
                  <a:pt x="1300" y="2109"/>
                </a:lnTo>
                <a:lnTo>
                  <a:pt x="1315" y="2108"/>
                </a:lnTo>
                <a:lnTo>
                  <a:pt x="1329" y="2107"/>
                </a:lnTo>
                <a:lnTo>
                  <a:pt x="1343" y="2104"/>
                </a:lnTo>
                <a:lnTo>
                  <a:pt x="1358" y="2101"/>
                </a:lnTo>
                <a:lnTo>
                  <a:pt x="1372" y="2097"/>
                </a:lnTo>
                <a:lnTo>
                  <a:pt x="1385" y="2093"/>
                </a:lnTo>
                <a:lnTo>
                  <a:pt x="1399" y="2088"/>
                </a:lnTo>
                <a:lnTo>
                  <a:pt x="1413" y="2082"/>
                </a:lnTo>
                <a:lnTo>
                  <a:pt x="1426" y="2075"/>
                </a:lnTo>
                <a:lnTo>
                  <a:pt x="1440" y="2068"/>
                </a:lnTo>
                <a:lnTo>
                  <a:pt x="1452" y="2060"/>
                </a:lnTo>
                <a:lnTo>
                  <a:pt x="1465" y="2052"/>
                </a:lnTo>
                <a:lnTo>
                  <a:pt x="1477" y="2043"/>
                </a:lnTo>
                <a:lnTo>
                  <a:pt x="1488" y="2033"/>
                </a:lnTo>
                <a:lnTo>
                  <a:pt x="1499" y="2022"/>
                </a:lnTo>
                <a:lnTo>
                  <a:pt x="3522" y="0"/>
                </a:lnTo>
                <a:close/>
                <a:moveTo>
                  <a:pt x="2585" y="0"/>
                </a:moveTo>
                <a:lnTo>
                  <a:pt x="1731" y="0"/>
                </a:lnTo>
                <a:lnTo>
                  <a:pt x="88" y="1641"/>
                </a:lnTo>
                <a:lnTo>
                  <a:pt x="77" y="1652"/>
                </a:lnTo>
                <a:lnTo>
                  <a:pt x="67" y="1664"/>
                </a:lnTo>
                <a:lnTo>
                  <a:pt x="58" y="1676"/>
                </a:lnTo>
                <a:lnTo>
                  <a:pt x="50" y="1688"/>
                </a:lnTo>
                <a:lnTo>
                  <a:pt x="42" y="1702"/>
                </a:lnTo>
                <a:lnTo>
                  <a:pt x="34" y="1715"/>
                </a:lnTo>
                <a:lnTo>
                  <a:pt x="28" y="1728"/>
                </a:lnTo>
                <a:lnTo>
                  <a:pt x="22" y="1741"/>
                </a:lnTo>
                <a:lnTo>
                  <a:pt x="17" y="1755"/>
                </a:lnTo>
                <a:lnTo>
                  <a:pt x="13" y="1769"/>
                </a:lnTo>
                <a:lnTo>
                  <a:pt x="9" y="1783"/>
                </a:lnTo>
                <a:lnTo>
                  <a:pt x="6" y="1797"/>
                </a:lnTo>
                <a:lnTo>
                  <a:pt x="3" y="1811"/>
                </a:lnTo>
                <a:lnTo>
                  <a:pt x="2" y="1826"/>
                </a:lnTo>
                <a:lnTo>
                  <a:pt x="1" y="1840"/>
                </a:lnTo>
                <a:lnTo>
                  <a:pt x="0" y="1856"/>
                </a:lnTo>
                <a:lnTo>
                  <a:pt x="1" y="1870"/>
                </a:lnTo>
                <a:lnTo>
                  <a:pt x="2" y="1884"/>
                </a:lnTo>
                <a:lnTo>
                  <a:pt x="3" y="1899"/>
                </a:lnTo>
                <a:lnTo>
                  <a:pt x="6" y="1913"/>
                </a:lnTo>
                <a:lnTo>
                  <a:pt x="9" y="1927"/>
                </a:lnTo>
                <a:lnTo>
                  <a:pt x="13" y="1941"/>
                </a:lnTo>
                <a:lnTo>
                  <a:pt x="17" y="1955"/>
                </a:lnTo>
                <a:lnTo>
                  <a:pt x="22" y="1969"/>
                </a:lnTo>
                <a:lnTo>
                  <a:pt x="28" y="1982"/>
                </a:lnTo>
                <a:lnTo>
                  <a:pt x="34" y="1995"/>
                </a:lnTo>
                <a:lnTo>
                  <a:pt x="42" y="2008"/>
                </a:lnTo>
                <a:lnTo>
                  <a:pt x="50" y="2022"/>
                </a:lnTo>
                <a:lnTo>
                  <a:pt x="58" y="2034"/>
                </a:lnTo>
                <a:lnTo>
                  <a:pt x="67" y="2046"/>
                </a:lnTo>
                <a:lnTo>
                  <a:pt x="77" y="2058"/>
                </a:lnTo>
                <a:lnTo>
                  <a:pt x="88" y="2069"/>
                </a:lnTo>
                <a:lnTo>
                  <a:pt x="99" y="2080"/>
                </a:lnTo>
                <a:lnTo>
                  <a:pt x="111" y="2090"/>
                </a:lnTo>
                <a:lnTo>
                  <a:pt x="124" y="2099"/>
                </a:lnTo>
                <a:lnTo>
                  <a:pt x="136" y="2107"/>
                </a:lnTo>
                <a:lnTo>
                  <a:pt x="149" y="2115"/>
                </a:lnTo>
                <a:lnTo>
                  <a:pt x="161" y="2122"/>
                </a:lnTo>
                <a:lnTo>
                  <a:pt x="175" y="2129"/>
                </a:lnTo>
                <a:lnTo>
                  <a:pt x="188" y="2135"/>
                </a:lnTo>
                <a:lnTo>
                  <a:pt x="202" y="2140"/>
                </a:lnTo>
                <a:lnTo>
                  <a:pt x="216" y="2144"/>
                </a:lnTo>
                <a:lnTo>
                  <a:pt x="230" y="2148"/>
                </a:lnTo>
                <a:lnTo>
                  <a:pt x="244" y="2151"/>
                </a:lnTo>
                <a:lnTo>
                  <a:pt x="258" y="2154"/>
                </a:lnTo>
                <a:lnTo>
                  <a:pt x="274" y="2155"/>
                </a:lnTo>
                <a:lnTo>
                  <a:pt x="288" y="2156"/>
                </a:lnTo>
                <a:lnTo>
                  <a:pt x="302" y="2157"/>
                </a:lnTo>
                <a:lnTo>
                  <a:pt x="317" y="2156"/>
                </a:lnTo>
                <a:lnTo>
                  <a:pt x="331" y="2155"/>
                </a:lnTo>
                <a:lnTo>
                  <a:pt x="346" y="2154"/>
                </a:lnTo>
                <a:lnTo>
                  <a:pt x="360" y="2151"/>
                </a:lnTo>
                <a:lnTo>
                  <a:pt x="374" y="2148"/>
                </a:lnTo>
                <a:lnTo>
                  <a:pt x="388" y="2144"/>
                </a:lnTo>
                <a:lnTo>
                  <a:pt x="402" y="2140"/>
                </a:lnTo>
                <a:lnTo>
                  <a:pt x="417" y="2135"/>
                </a:lnTo>
                <a:lnTo>
                  <a:pt x="430" y="2129"/>
                </a:lnTo>
                <a:lnTo>
                  <a:pt x="443" y="2122"/>
                </a:lnTo>
                <a:lnTo>
                  <a:pt x="456" y="2115"/>
                </a:lnTo>
                <a:lnTo>
                  <a:pt x="469" y="2107"/>
                </a:lnTo>
                <a:lnTo>
                  <a:pt x="481" y="2099"/>
                </a:lnTo>
                <a:lnTo>
                  <a:pt x="493" y="2090"/>
                </a:lnTo>
                <a:lnTo>
                  <a:pt x="505" y="2080"/>
                </a:lnTo>
                <a:lnTo>
                  <a:pt x="516" y="2069"/>
                </a:lnTo>
                <a:lnTo>
                  <a:pt x="2585" y="0"/>
                </a:lnTo>
                <a:close/>
                <a:moveTo>
                  <a:pt x="1650" y="0"/>
                </a:moveTo>
                <a:lnTo>
                  <a:pt x="794" y="0"/>
                </a:lnTo>
                <a:lnTo>
                  <a:pt x="154" y="640"/>
                </a:lnTo>
                <a:lnTo>
                  <a:pt x="144" y="651"/>
                </a:lnTo>
                <a:lnTo>
                  <a:pt x="134" y="663"/>
                </a:lnTo>
                <a:lnTo>
                  <a:pt x="125" y="675"/>
                </a:lnTo>
                <a:lnTo>
                  <a:pt x="115" y="687"/>
                </a:lnTo>
                <a:lnTo>
                  <a:pt x="107" y="700"/>
                </a:lnTo>
                <a:lnTo>
                  <a:pt x="100" y="712"/>
                </a:lnTo>
                <a:lnTo>
                  <a:pt x="94" y="727"/>
                </a:lnTo>
                <a:lnTo>
                  <a:pt x="88" y="740"/>
                </a:lnTo>
                <a:lnTo>
                  <a:pt x="83" y="754"/>
                </a:lnTo>
                <a:lnTo>
                  <a:pt x="78" y="768"/>
                </a:lnTo>
                <a:lnTo>
                  <a:pt x="74" y="782"/>
                </a:lnTo>
                <a:lnTo>
                  <a:pt x="71" y="796"/>
                </a:lnTo>
                <a:lnTo>
                  <a:pt x="69" y="810"/>
                </a:lnTo>
                <a:lnTo>
                  <a:pt x="67" y="825"/>
                </a:lnTo>
                <a:lnTo>
                  <a:pt x="66" y="839"/>
                </a:lnTo>
                <a:lnTo>
                  <a:pt x="66" y="853"/>
                </a:lnTo>
                <a:lnTo>
                  <a:pt x="66" y="868"/>
                </a:lnTo>
                <a:lnTo>
                  <a:pt x="67" y="883"/>
                </a:lnTo>
                <a:lnTo>
                  <a:pt x="69" y="898"/>
                </a:lnTo>
                <a:lnTo>
                  <a:pt x="71" y="912"/>
                </a:lnTo>
                <a:lnTo>
                  <a:pt x="74" y="926"/>
                </a:lnTo>
                <a:lnTo>
                  <a:pt x="78" y="940"/>
                </a:lnTo>
                <a:lnTo>
                  <a:pt x="83" y="954"/>
                </a:lnTo>
                <a:lnTo>
                  <a:pt x="88" y="968"/>
                </a:lnTo>
                <a:lnTo>
                  <a:pt x="94" y="981"/>
                </a:lnTo>
                <a:lnTo>
                  <a:pt x="100" y="994"/>
                </a:lnTo>
                <a:lnTo>
                  <a:pt x="107" y="1007"/>
                </a:lnTo>
                <a:lnTo>
                  <a:pt x="115" y="1020"/>
                </a:lnTo>
                <a:lnTo>
                  <a:pt x="125" y="1032"/>
                </a:lnTo>
                <a:lnTo>
                  <a:pt x="134" y="1045"/>
                </a:lnTo>
                <a:lnTo>
                  <a:pt x="144" y="1057"/>
                </a:lnTo>
                <a:lnTo>
                  <a:pt x="154" y="1068"/>
                </a:lnTo>
                <a:lnTo>
                  <a:pt x="166" y="1078"/>
                </a:lnTo>
                <a:lnTo>
                  <a:pt x="177" y="1088"/>
                </a:lnTo>
                <a:lnTo>
                  <a:pt x="189" y="1098"/>
                </a:lnTo>
                <a:lnTo>
                  <a:pt x="202" y="1106"/>
                </a:lnTo>
                <a:lnTo>
                  <a:pt x="214" y="1114"/>
                </a:lnTo>
                <a:lnTo>
                  <a:pt x="227" y="1121"/>
                </a:lnTo>
                <a:lnTo>
                  <a:pt x="240" y="1128"/>
                </a:lnTo>
                <a:lnTo>
                  <a:pt x="254" y="1134"/>
                </a:lnTo>
                <a:lnTo>
                  <a:pt x="268" y="1139"/>
                </a:lnTo>
                <a:lnTo>
                  <a:pt x="282" y="1143"/>
                </a:lnTo>
                <a:lnTo>
                  <a:pt x="296" y="1147"/>
                </a:lnTo>
                <a:lnTo>
                  <a:pt x="310" y="1150"/>
                </a:lnTo>
                <a:lnTo>
                  <a:pt x="325" y="1152"/>
                </a:lnTo>
                <a:lnTo>
                  <a:pt x="339" y="1154"/>
                </a:lnTo>
                <a:lnTo>
                  <a:pt x="354" y="1155"/>
                </a:lnTo>
                <a:lnTo>
                  <a:pt x="368" y="1155"/>
                </a:lnTo>
                <a:lnTo>
                  <a:pt x="382" y="1155"/>
                </a:lnTo>
                <a:lnTo>
                  <a:pt x="397" y="1154"/>
                </a:lnTo>
                <a:lnTo>
                  <a:pt x="412" y="1152"/>
                </a:lnTo>
                <a:lnTo>
                  <a:pt x="426" y="1150"/>
                </a:lnTo>
                <a:lnTo>
                  <a:pt x="441" y="1147"/>
                </a:lnTo>
                <a:lnTo>
                  <a:pt x="455" y="1143"/>
                </a:lnTo>
                <a:lnTo>
                  <a:pt x="468" y="1139"/>
                </a:lnTo>
                <a:lnTo>
                  <a:pt x="482" y="1134"/>
                </a:lnTo>
                <a:lnTo>
                  <a:pt x="496" y="1128"/>
                </a:lnTo>
                <a:lnTo>
                  <a:pt x="509" y="1121"/>
                </a:lnTo>
                <a:lnTo>
                  <a:pt x="522" y="1114"/>
                </a:lnTo>
                <a:lnTo>
                  <a:pt x="534" y="1106"/>
                </a:lnTo>
                <a:lnTo>
                  <a:pt x="547" y="1098"/>
                </a:lnTo>
                <a:lnTo>
                  <a:pt x="560" y="1088"/>
                </a:lnTo>
                <a:lnTo>
                  <a:pt x="571" y="1078"/>
                </a:lnTo>
                <a:lnTo>
                  <a:pt x="582" y="1068"/>
                </a:lnTo>
                <a:lnTo>
                  <a:pt x="1650" y="0"/>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5" name="TextBox 4">
            <a:extLst>
              <a:ext uri="{FF2B5EF4-FFF2-40B4-BE49-F238E27FC236}">
                <a16:creationId xmlns:a16="http://schemas.microsoft.com/office/drawing/2014/main" id="{4A74B507-86AC-2449-B6D1-1A93CA95FDAA}"/>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6" name="Straight Connector 5">
            <a:extLst>
              <a:ext uri="{FF2B5EF4-FFF2-40B4-BE49-F238E27FC236}">
                <a16:creationId xmlns:a16="http://schemas.microsoft.com/office/drawing/2014/main" id="{70F79F45-85DE-B949-9825-DB153F4DE558}"/>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8" name="Picture 7">
            <a:extLst>
              <a:ext uri="{FF2B5EF4-FFF2-40B4-BE49-F238E27FC236}">
                <a16:creationId xmlns:a16="http://schemas.microsoft.com/office/drawing/2014/main" id="{6D99FF32-6DA4-5B4B-BD5C-276325EBDDFC}"/>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4712018" y="1"/>
            <a:ext cx="3575982" cy="1750828"/>
          </a:xfrm>
          <a:prstGeom prst="rect">
            <a:avLst/>
          </a:prstGeom>
        </p:spPr>
      </p:pic>
    </p:spTree>
    <p:extLst>
      <p:ext uri="{BB962C8B-B14F-4D97-AF65-F5344CB8AC3E}">
        <p14:creationId xmlns:p14="http://schemas.microsoft.com/office/powerpoint/2010/main" val="3681372275"/>
      </p:ext>
    </p:extLst>
  </p:cSld>
  <p:clrMapOvr>
    <a:masterClrMapping/>
  </p:clrMapOvr>
</p:sldLayout>
</file>

<file path=ppt/slideLayouts/slideLayout130.xml><?xml version="1.0" encoding="utf-8"?>
<p:sldLayout xmlns:a="http://schemas.openxmlformats.org/drawingml/2006/main" xmlns:r="http://schemas.openxmlformats.org/officeDocument/2006/relationships" xmlns:p="http://schemas.openxmlformats.org/presentationml/2006/main" preserve="1" userDrawn="1">
  <p:cSld name="25">
    <p:spTree>
      <p:nvGrpSpPr>
        <p:cNvPr id="1" name=""/>
        <p:cNvGrpSpPr/>
        <p:nvPr/>
      </p:nvGrpSpPr>
      <p:grpSpPr>
        <a:xfrm>
          <a:off x="0" y="0"/>
          <a:ext cx="0" cy="0"/>
          <a:chOff x="0" y="0"/>
          <a:chExt cx="0" cy="0"/>
        </a:xfrm>
      </p:grpSpPr>
      <p:sp>
        <p:nvSpPr>
          <p:cNvPr id="3" name="Рисунок 2"/>
          <p:cNvSpPr>
            <a:spLocks noGrp="1"/>
          </p:cNvSpPr>
          <p:nvPr>
            <p:ph type="pic" sz="quarter" idx="10"/>
          </p:nvPr>
        </p:nvSpPr>
        <p:spPr bwMode="auto">
          <a:xfrm>
            <a:off x="1" y="0"/>
            <a:ext cx="11799269" cy="10288588"/>
          </a:xfrm>
          <a:custGeom>
            <a:avLst/>
            <a:gdLst>
              <a:gd name="connsiteX0" fmla="*/ 2182082 w 8389157"/>
              <a:gd name="connsiteY0" fmla="*/ 3719723 h 7315076"/>
              <a:gd name="connsiteX1" fmla="*/ 6229680 w 8389157"/>
              <a:gd name="connsiteY1" fmla="*/ 3719723 h 7315076"/>
              <a:gd name="connsiteX2" fmla="*/ 4205881 w 8389157"/>
              <a:gd name="connsiteY2" fmla="*/ 7315076 h 7315076"/>
              <a:gd name="connsiteX3" fmla="*/ 4194578 w 8389157"/>
              <a:gd name="connsiteY3" fmla="*/ 0 h 7315076"/>
              <a:gd name="connsiteX4" fmla="*/ 6218377 w 8389157"/>
              <a:gd name="connsiteY4" fmla="*/ 3595353 h 7315076"/>
              <a:gd name="connsiteX5" fmla="*/ 2170779 w 8389157"/>
              <a:gd name="connsiteY5" fmla="*/ 3595353 h 7315076"/>
              <a:gd name="connsiteX6" fmla="*/ 0 w 8389157"/>
              <a:gd name="connsiteY6" fmla="*/ 0 h 7315076"/>
              <a:gd name="connsiteX7" fmla="*/ 4058908 w 8389157"/>
              <a:gd name="connsiteY7" fmla="*/ 0 h 7315076"/>
              <a:gd name="connsiteX8" fmla="*/ 2028321 w 8389157"/>
              <a:gd name="connsiteY8" fmla="*/ 3595353 h 7315076"/>
              <a:gd name="connsiteX9" fmla="*/ 4330249 w 8389157"/>
              <a:gd name="connsiteY9" fmla="*/ 0 h 7315076"/>
              <a:gd name="connsiteX10" fmla="*/ 8389157 w 8389157"/>
              <a:gd name="connsiteY10" fmla="*/ 0 h 7315076"/>
              <a:gd name="connsiteX11" fmla="*/ 6358570 w 8389157"/>
              <a:gd name="connsiteY11" fmla="*/ 3595353 h 73150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389157" h="7315076">
                <a:moveTo>
                  <a:pt x="2182082" y="3719723"/>
                </a:moveTo>
                <a:lnTo>
                  <a:pt x="6229680" y="3719723"/>
                </a:lnTo>
                <a:lnTo>
                  <a:pt x="4205881" y="7315076"/>
                </a:lnTo>
                <a:close/>
                <a:moveTo>
                  <a:pt x="4194578" y="0"/>
                </a:moveTo>
                <a:lnTo>
                  <a:pt x="6218377" y="3595353"/>
                </a:lnTo>
                <a:lnTo>
                  <a:pt x="2170779" y="3595353"/>
                </a:lnTo>
                <a:close/>
                <a:moveTo>
                  <a:pt x="0" y="0"/>
                </a:moveTo>
                <a:lnTo>
                  <a:pt x="4058908" y="0"/>
                </a:lnTo>
                <a:lnTo>
                  <a:pt x="2028321" y="3595353"/>
                </a:lnTo>
                <a:close/>
                <a:moveTo>
                  <a:pt x="4330249" y="0"/>
                </a:moveTo>
                <a:lnTo>
                  <a:pt x="8389157" y="0"/>
                </a:lnTo>
                <a:lnTo>
                  <a:pt x="6358570" y="3595353"/>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
        <p:nvSpPr>
          <p:cNvPr id="5" name="TextBox 4">
            <a:extLst>
              <a:ext uri="{FF2B5EF4-FFF2-40B4-BE49-F238E27FC236}">
                <a16:creationId xmlns:a16="http://schemas.microsoft.com/office/drawing/2014/main" id="{F92AF47E-68AB-774B-A4BE-863237BD6856}"/>
              </a:ext>
            </a:extLst>
          </p:cNvPr>
          <p:cNvSpPr txBox="1"/>
          <p:nvPr userDrawn="1"/>
        </p:nvSpPr>
        <p:spPr>
          <a:xfrm>
            <a:off x="16859165" y="9198397"/>
            <a:ext cx="660401" cy="338682"/>
          </a:xfrm>
          <a:prstGeom prst="rect">
            <a:avLst/>
          </a:prstGeom>
          <a:noFill/>
        </p:spPr>
        <p:txBody>
          <a:bodyPr wrap="square" rtlCol="0">
            <a:spAutoFit/>
          </a:bodyPr>
          <a:lstStyle/>
          <a:p>
            <a:pPr algn="r"/>
            <a:fld id="{293ABEDF-2FD4-CE41-BE6E-C03412F0A819}" type="slidenum">
              <a:rPr lang="en-US" sz="1601"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1"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6" name="Straight Connector 5">
            <a:extLst>
              <a:ext uri="{FF2B5EF4-FFF2-40B4-BE49-F238E27FC236}">
                <a16:creationId xmlns:a16="http://schemas.microsoft.com/office/drawing/2014/main" id="{6D096130-A7E0-2644-98A2-D409BE440FF2}"/>
              </a:ext>
            </a:extLst>
          </p:cNvPr>
          <p:cNvCxnSpPr>
            <a:cxnSpLocks/>
          </p:cNvCxnSpPr>
          <p:nvPr userDrawn="1"/>
        </p:nvCxnSpPr>
        <p:spPr>
          <a:xfrm flipV="1">
            <a:off x="17568333" y="9352285"/>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8" name="Picture 7">
            <a:extLst>
              <a:ext uri="{FF2B5EF4-FFF2-40B4-BE49-F238E27FC236}">
                <a16:creationId xmlns:a16="http://schemas.microsoft.com/office/drawing/2014/main" id="{41DFCE65-1D6F-B842-AE7F-259A0BC0B4D6}"/>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4444870" y="2"/>
            <a:ext cx="3843131" cy="1881626"/>
          </a:xfrm>
          <a:prstGeom prst="rect">
            <a:avLst/>
          </a:prstGeom>
        </p:spPr>
      </p:pic>
    </p:spTree>
    <p:extLst>
      <p:ext uri="{BB962C8B-B14F-4D97-AF65-F5344CB8AC3E}">
        <p14:creationId xmlns:p14="http://schemas.microsoft.com/office/powerpoint/2010/main" val="1094033723"/>
      </p:ext>
    </p:extLst>
  </p:cSld>
  <p:clrMapOvr>
    <a:masterClrMapping/>
  </p:clrMapOvr>
</p:sldLayout>
</file>

<file path=ppt/slideLayouts/slideLayout131.xml><?xml version="1.0" encoding="utf-8"?>
<p:sldLayout xmlns:a="http://schemas.openxmlformats.org/drawingml/2006/main" xmlns:r="http://schemas.openxmlformats.org/officeDocument/2006/relationships" xmlns:p="http://schemas.openxmlformats.org/presentationml/2006/main" preserve="1" userDrawn="1">
  <p:cSld name="26">
    <p:spTree>
      <p:nvGrpSpPr>
        <p:cNvPr id="1" name=""/>
        <p:cNvGrpSpPr/>
        <p:nvPr/>
      </p:nvGrpSpPr>
      <p:grpSpPr>
        <a:xfrm>
          <a:off x="0" y="0"/>
          <a:ext cx="0" cy="0"/>
          <a:chOff x="0" y="0"/>
          <a:chExt cx="0" cy="0"/>
        </a:xfrm>
      </p:grpSpPr>
      <p:sp>
        <p:nvSpPr>
          <p:cNvPr id="3" name="Freeform 7"/>
          <p:cNvSpPr>
            <a:spLocks noGrp="1" noEditPoints="1"/>
          </p:cNvSpPr>
          <p:nvPr>
            <p:ph type="pic" sz="quarter" idx="10"/>
          </p:nvPr>
        </p:nvSpPr>
        <p:spPr bwMode="auto">
          <a:xfrm>
            <a:off x="10460738" y="2301970"/>
            <a:ext cx="7827263" cy="7986618"/>
          </a:xfrm>
          <a:custGeom>
            <a:avLst/>
            <a:gdLst>
              <a:gd name="T0" fmla="*/ 2840 w 4177"/>
              <a:gd name="T1" fmla="*/ 704 h 4262"/>
              <a:gd name="T2" fmla="*/ 2804 w 4177"/>
              <a:gd name="T3" fmla="*/ 586 h 4262"/>
              <a:gd name="T4" fmla="*/ 2798 w 4177"/>
              <a:gd name="T5" fmla="*/ 465 h 4262"/>
              <a:gd name="T6" fmla="*/ 2820 w 4177"/>
              <a:gd name="T7" fmla="*/ 348 h 4262"/>
              <a:gd name="T8" fmla="*/ 2870 w 4177"/>
              <a:gd name="T9" fmla="*/ 237 h 4262"/>
              <a:gd name="T10" fmla="*/ 2946 w 4177"/>
              <a:gd name="T11" fmla="*/ 142 h 4262"/>
              <a:gd name="T12" fmla="*/ 3045 w 4177"/>
              <a:gd name="T13" fmla="*/ 67 h 4262"/>
              <a:gd name="T14" fmla="*/ 3160 w 4177"/>
              <a:gd name="T15" fmla="*/ 18 h 4262"/>
              <a:gd name="T16" fmla="*/ 3280 w 4177"/>
              <a:gd name="T17" fmla="*/ 0 h 4262"/>
              <a:gd name="T18" fmla="*/ 3400 w 4177"/>
              <a:gd name="T19" fmla="*/ 11 h 4262"/>
              <a:gd name="T20" fmla="*/ 3513 w 4177"/>
              <a:gd name="T21" fmla="*/ 51 h 4262"/>
              <a:gd name="T22" fmla="*/ 3613 w 4177"/>
              <a:gd name="T23" fmla="*/ 116 h 4262"/>
              <a:gd name="T24" fmla="*/ 3698 w 4177"/>
              <a:gd name="T25" fmla="*/ 207 h 4262"/>
              <a:gd name="T26" fmla="*/ 4177 w 4177"/>
              <a:gd name="T27" fmla="*/ 4262 h 4262"/>
              <a:gd name="T28" fmla="*/ 2441 w 4177"/>
              <a:gd name="T29" fmla="*/ 2118 h 4262"/>
              <a:gd name="T30" fmla="*/ 2411 w 4177"/>
              <a:gd name="T31" fmla="*/ 1999 h 4262"/>
              <a:gd name="T32" fmla="*/ 2411 w 4177"/>
              <a:gd name="T33" fmla="*/ 1878 h 4262"/>
              <a:gd name="T34" fmla="*/ 2439 w 4177"/>
              <a:gd name="T35" fmla="*/ 1761 h 4262"/>
              <a:gd name="T36" fmla="*/ 2495 w 4177"/>
              <a:gd name="T37" fmla="*/ 1654 h 4262"/>
              <a:gd name="T38" fmla="*/ 2574 w 4177"/>
              <a:gd name="T39" fmla="*/ 1562 h 4262"/>
              <a:gd name="T40" fmla="*/ 2679 w 4177"/>
              <a:gd name="T41" fmla="*/ 1491 h 4262"/>
              <a:gd name="T42" fmla="*/ 2796 w 4177"/>
              <a:gd name="T43" fmla="*/ 1449 h 4262"/>
              <a:gd name="T44" fmla="*/ 2916 w 4177"/>
              <a:gd name="T45" fmla="*/ 1437 h 4262"/>
              <a:gd name="T46" fmla="*/ 3034 w 4177"/>
              <a:gd name="T47" fmla="*/ 1454 h 4262"/>
              <a:gd name="T48" fmla="*/ 3145 w 4177"/>
              <a:gd name="T49" fmla="*/ 1498 h 4262"/>
              <a:gd name="T50" fmla="*/ 3243 w 4177"/>
              <a:gd name="T51" fmla="*/ 1569 h 4262"/>
              <a:gd name="T52" fmla="*/ 3323 w 4177"/>
              <a:gd name="T53" fmla="*/ 1664 h 4262"/>
              <a:gd name="T54" fmla="*/ 641 w 4177"/>
              <a:gd name="T55" fmla="*/ 1114 h 4262"/>
              <a:gd name="T56" fmla="*/ 593 w 4177"/>
              <a:gd name="T57" fmla="*/ 997 h 4262"/>
              <a:gd name="T58" fmla="*/ 575 w 4177"/>
              <a:gd name="T59" fmla="*/ 877 h 4262"/>
              <a:gd name="T60" fmla="*/ 586 w 4177"/>
              <a:gd name="T61" fmla="*/ 758 h 4262"/>
              <a:gd name="T62" fmla="*/ 625 w 4177"/>
              <a:gd name="T63" fmla="*/ 644 h 4262"/>
              <a:gd name="T64" fmla="*/ 690 w 4177"/>
              <a:gd name="T65" fmla="*/ 543 h 4262"/>
              <a:gd name="T66" fmla="*/ 781 w 4177"/>
              <a:gd name="T67" fmla="*/ 458 h 4262"/>
              <a:gd name="T68" fmla="*/ 892 w 4177"/>
              <a:gd name="T69" fmla="*/ 397 h 4262"/>
              <a:gd name="T70" fmla="*/ 1011 w 4177"/>
              <a:gd name="T71" fmla="*/ 368 h 4262"/>
              <a:gd name="T72" fmla="*/ 1130 w 4177"/>
              <a:gd name="T73" fmla="*/ 368 h 4262"/>
              <a:gd name="T74" fmla="*/ 1246 w 4177"/>
              <a:gd name="T75" fmla="*/ 396 h 4262"/>
              <a:gd name="T76" fmla="*/ 1353 w 4177"/>
              <a:gd name="T77" fmla="*/ 451 h 4262"/>
              <a:gd name="T78" fmla="*/ 1445 w 4177"/>
              <a:gd name="T79" fmla="*/ 532 h 4262"/>
              <a:gd name="T80" fmla="*/ 3602 w 4177"/>
              <a:gd name="T81" fmla="*/ 4262 h 4262"/>
              <a:gd name="T82" fmla="*/ 42 w 4177"/>
              <a:gd name="T83" fmla="*/ 2181 h 4262"/>
              <a:gd name="T84" fmla="*/ 7 w 4177"/>
              <a:gd name="T85" fmla="*/ 2062 h 4262"/>
              <a:gd name="T86" fmla="*/ 1 w 4177"/>
              <a:gd name="T87" fmla="*/ 1941 h 4262"/>
              <a:gd name="T88" fmla="*/ 23 w 4177"/>
              <a:gd name="T89" fmla="*/ 1824 h 4262"/>
              <a:gd name="T90" fmla="*/ 73 w 4177"/>
              <a:gd name="T91" fmla="*/ 1715 h 4262"/>
              <a:gd name="T92" fmla="*/ 148 w 4177"/>
              <a:gd name="T93" fmla="*/ 1619 h 4262"/>
              <a:gd name="T94" fmla="*/ 247 w 4177"/>
              <a:gd name="T95" fmla="*/ 1543 h 4262"/>
              <a:gd name="T96" fmla="*/ 363 w 4177"/>
              <a:gd name="T97" fmla="*/ 1494 h 4262"/>
              <a:gd name="T98" fmla="*/ 483 w 4177"/>
              <a:gd name="T99" fmla="*/ 1476 h 4262"/>
              <a:gd name="T100" fmla="*/ 602 w 4177"/>
              <a:gd name="T101" fmla="*/ 1488 h 4262"/>
              <a:gd name="T102" fmla="*/ 716 w 4177"/>
              <a:gd name="T103" fmla="*/ 1527 h 4262"/>
              <a:gd name="T104" fmla="*/ 816 w 4177"/>
              <a:gd name="T105" fmla="*/ 1592 h 4262"/>
              <a:gd name="T106" fmla="*/ 901 w 4177"/>
              <a:gd name="T107" fmla="*/ 1683 h 4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177" h="4262">
                <a:moveTo>
                  <a:pt x="4177" y="1036"/>
                </a:moveTo>
                <a:lnTo>
                  <a:pt x="4177" y="3034"/>
                </a:lnTo>
                <a:lnTo>
                  <a:pt x="2863" y="749"/>
                </a:lnTo>
                <a:lnTo>
                  <a:pt x="2850" y="727"/>
                </a:lnTo>
                <a:lnTo>
                  <a:pt x="2840" y="704"/>
                </a:lnTo>
                <a:lnTo>
                  <a:pt x="2830" y="681"/>
                </a:lnTo>
                <a:lnTo>
                  <a:pt x="2822" y="657"/>
                </a:lnTo>
                <a:lnTo>
                  <a:pt x="2814" y="634"/>
                </a:lnTo>
                <a:lnTo>
                  <a:pt x="2808" y="609"/>
                </a:lnTo>
                <a:lnTo>
                  <a:pt x="2804" y="586"/>
                </a:lnTo>
                <a:lnTo>
                  <a:pt x="2800" y="562"/>
                </a:lnTo>
                <a:lnTo>
                  <a:pt x="2798" y="538"/>
                </a:lnTo>
                <a:lnTo>
                  <a:pt x="2797" y="513"/>
                </a:lnTo>
                <a:lnTo>
                  <a:pt x="2797" y="489"/>
                </a:lnTo>
                <a:lnTo>
                  <a:pt x="2798" y="465"/>
                </a:lnTo>
                <a:lnTo>
                  <a:pt x="2800" y="441"/>
                </a:lnTo>
                <a:lnTo>
                  <a:pt x="2804" y="417"/>
                </a:lnTo>
                <a:lnTo>
                  <a:pt x="2808" y="393"/>
                </a:lnTo>
                <a:lnTo>
                  <a:pt x="2814" y="370"/>
                </a:lnTo>
                <a:lnTo>
                  <a:pt x="2820" y="348"/>
                </a:lnTo>
                <a:lnTo>
                  <a:pt x="2828" y="324"/>
                </a:lnTo>
                <a:lnTo>
                  <a:pt x="2837" y="302"/>
                </a:lnTo>
                <a:lnTo>
                  <a:pt x="2847" y="280"/>
                </a:lnTo>
                <a:lnTo>
                  <a:pt x="2858" y="259"/>
                </a:lnTo>
                <a:lnTo>
                  <a:pt x="2870" y="237"/>
                </a:lnTo>
                <a:lnTo>
                  <a:pt x="2883" y="217"/>
                </a:lnTo>
                <a:lnTo>
                  <a:pt x="2897" y="198"/>
                </a:lnTo>
                <a:lnTo>
                  <a:pt x="2913" y="179"/>
                </a:lnTo>
                <a:lnTo>
                  <a:pt x="2929" y="161"/>
                </a:lnTo>
                <a:lnTo>
                  <a:pt x="2946" y="142"/>
                </a:lnTo>
                <a:lnTo>
                  <a:pt x="2964" y="125"/>
                </a:lnTo>
                <a:lnTo>
                  <a:pt x="2982" y="109"/>
                </a:lnTo>
                <a:lnTo>
                  <a:pt x="3002" y="94"/>
                </a:lnTo>
                <a:lnTo>
                  <a:pt x="3023" y="80"/>
                </a:lnTo>
                <a:lnTo>
                  <a:pt x="3045" y="67"/>
                </a:lnTo>
                <a:lnTo>
                  <a:pt x="3068" y="55"/>
                </a:lnTo>
                <a:lnTo>
                  <a:pt x="3090" y="43"/>
                </a:lnTo>
                <a:lnTo>
                  <a:pt x="3113" y="33"/>
                </a:lnTo>
                <a:lnTo>
                  <a:pt x="3137" y="25"/>
                </a:lnTo>
                <a:lnTo>
                  <a:pt x="3160" y="18"/>
                </a:lnTo>
                <a:lnTo>
                  <a:pt x="3184" y="12"/>
                </a:lnTo>
                <a:lnTo>
                  <a:pt x="3208" y="7"/>
                </a:lnTo>
                <a:lnTo>
                  <a:pt x="3232" y="4"/>
                </a:lnTo>
                <a:lnTo>
                  <a:pt x="3256" y="1"/>
                </a:lnTo>
                <a:lnTo>
                  <a:pt x="3280" y="0"/>
                </a:lnTo>
                <a:lnTo>
                  <a:pt x="3304" y="0"/>
                </a:lnTo>
                <a:lnTo>
                  <a:pt x="3328" y="1"/>
                </a:lnTo>
                <a:lnTo>
                  <a:pt x="3353" y="4"/>
                </a:lnTo>
                <a:lnTo>
                  <a:pt x="3376" y="7"/>
                </a:lnTo>
                <a:lnTo>
                  <a:pt x="3400" y="11"/>
                </a:lnTo>
                <a:lnTo>
                  <a:pt x="3423" y="17"/>
                </a:lnTo>
                <a:lnTo>
                  <a:pt x="3446" y="24"/>
                </a:lnTo>
                <a:lnTo>
                  <a:pt x="3468" y="32"/>
                </a:lnTo>
                <a:lnTo>
                  <a:pt x="3491" y="40"/>
                </a:lnTo>
                <a:lnTo>
                  <a:pt x="3513" y="51"/>
                </a:lnTo>
                <a:lnTo>
                  <a:pt x="3534" y="62"/>
                </a:lnTo>
                <a:lnTo>
                  <a:pt x="3555" y="74"/>
                </a:lnTo>
                <a:lnTo>
                  <a:pt x="3575" y="87"/>
                </a:lnTo>
                <a:lnTo>
                  <a:pt x="3594" y="101"/>
                </a:lnTo>
                <a:lnTo>
                  <a:pt x="3613" y="116"/>
                </a:lnTo>
                <a:lnTo>
                  <a:pt x="3633" y="132"/>
                </a:lnTo>
                <a:lnTo>
                  <a:pt x="3650" y="150"/>
                </a:lnTo>
                <a:lnTo>
                  <a:pt x="3667" y="168"/>
                </a:lnTo>
                <a:lnTo>
                  <a:pt x="3683" y="187"/>
                </a:lnTo>
                <a:lnTo>
                  <a:pt x="3698" y="207"/>
                </a:lnTo>
                <a:lnTo>
                  <a:pt x="3712" y="227"/>
                </a:lnTo>
                <a:lnTo>
                  <a:pt x="3725" y="250"/>
                </a:lnTo>
                <a:lnTo>
                  <a:pt x="4177" y="1036"/>
                </a:lnTo>
                <a:close/>
                <a:moveTo>
                  <a:pt x="4177" y="3148"/>
                </a:moveTo>
                <a:lnTo>
                  <a:pt x="4177" y="4262"/>
                </a:lnTo>
                <a:lnTo>
                  <a:pt x="3668" y="4262"/>
                </a:lnTo>
                <a:lnTo>
                  <a:pt x="2474" y="2187"/>
                </a:lnTo>
                <a:lnTo>
                  <a:pt x="2462" y="2163"/>
                </a:lnTo>
                <a:lnTo>
                  <a:pt x="2450" y="2141"/>
                </a:lnTo>
                <a:lnTo>
                  <a:pt x="2441" y="2118"/>
                </a:lnTo>
                <a:lnTo>
                  <a:pt x="2432" y="2095"/>
                </a:lnTo>
                <a:lnTo>
                  <a:pt x="2425" y="2070"/>
                </a:lnTo>
                <a:lnTo>
                  <a:pt x="2419" y="2047"/>
                </a:lnTo>
                <a:lnTo>
                  <a:pt x="2415" y="2023"/>
                </a:lnTo>
                <a:lnTo>
                  <a:pt x="2411" y="1999"/>
                </a:lnTo>
                <a:lnTo>
                  <a:pt x="2409" y="1974"/>
                </a:lnTo>
                <a:lnTo>
                  <a:pt x="2408" y="1950"/>
                </a:lnTo>
                <a:lnTo>
                  <a:pt x="2408" y="1926"/>
                </a:lnTo>
                <a:lnTo>
                  <a:pt x="2409" y="1902"/>
                </a:lnTo>
                <a:lnTo>
                  <a:pt x="2411" y="1878"/>
                </a:lnTo>
                <a:lnTo>
                  <a:pt x="2414" y="1854"/>
                </a:lnTo>
                <a:lnTo>
                  <a:pt x="2419" y="1831"/>
                </a:lnTo>
                <a:lnTo>
                  <a:pt x="2425" y="1808"/>
                </a:lnTo>
                <a:lnTo>
                  <a:pt x="2431" y="1784"/>
                </a:lnTo>
                <a:lnTo>
                  <a:pt x="2439" y="1761"/>
                </a:lnTo>
                <a:lnTo>
                  <a:pt x="2448" y="1739"/>
                </a:lnTo>
                <a:lnTo>
                  <a:pt x="2458" y="1718"/>
                </a:lnTo>
                <a:lnTo>
                  <a:pt x="2470" y="1696"/>
                </a:lnTo>
                <a:lnTo>
                  <a:pt x="2482" y="1675"/>
                </a:lnTo>
                <a:lnTo>
                  <a:pt x="2495" y="1654"/>
                </a:lnTo>
                <a:lnTo>
                  <a:pt x="2509" y="1635"/>
                </a:lnTo>
                <a:lnTo>
                  <a:pt x="2524" y="1616"/>
                </a:lnTo>
                <a:lnTo>
                  <a:pt x="2540" y="1597"/>
                </a:lnTo>
                <a:lnTo>
                  <a:pt x="2557" y="1579"/>
                </a:lnTo>
                <a:lnTo>
                  <a:pt x="2574" y="1562"/>
                </a:lnTo>
                <a:lnTo>
                  <a:pt x="2593" y="1547"/>
                </a:lnTo>
                <a:lnTo>
                  <a:pt x="2614" y="1531"/>
                </a:lnTo>
                <a:lnTo>
                  <a:pt x="2635" y="1517"/>
                </a:lnTo>
                <a:lnTo>
                  <a:pt x="2656" y="1504"/>
                </a:lnTo>
                <a:lnTo>
                  <a:pt x="2679" y="1491"/>
                </a:lnTo>
                <a:lnTo>
                  <a:pt x="2701" y="1480"/>
                </a:lnTo>
                <a:lnTo>
                  <a:pt x="2724" y="1471"/>
                </a:lnTo>
                <a:lnTo>
                  <a:pt x="2748" y="1462"/>
                </a:lnTo>
                <a:lnTo>
                  <a:pt x="2772" y="1455"/>
                </a:lnTo>
                <a:lnTo>
                  <a:pt x="2796" y="1449"/>
                </a:lnTo>
                <a:lnTo>
                  <a:pt x="2819" y="1444"/>
                </a:lnTo>
                <a:lnTo>
                  <a:pt x="2843" y="1441"/>
                </a:lnTo>
                <a:lnTo>
                  <a:pt x="2867" y="1439"/>
                </a:lnTo>
                <a:lnTo>
                  <a:pt x="2891" y="1437"/>
                </a:lnTo>
                <a:lnTo>
                  <a:pt x="2916" y="1437"/>
                </a:lnTo>
                <a:lnTo>
                  <a:pt x="2940" y="1438"/>
                </a:lnTo>
                <a:lnTo>
                  <a:pt x="2964" y="1441"/>
                </a:lnTo>
                <a:lnTo>
                  <a:pt x="2987" y="1444"/>
                </a:lnTo>
                <a:lnTo>
                  <a:pt x="3010" y="1449"/>
                </a:lnTo>
                <a:lnTo>
                  <a:pt x="3034" y="1454"/>
                </a:lnTo>
                <a:lnTo>
                  <a:pt x="3057" y="1461"/>
                </a:lnTo>
                <a:lnTo>
                  <a:pt x="3080" y="1469"/>
                </a:lnTo>
                <a:lnTo>
                  <a:pt x="3102" y="1478"/>
                </a:lnTo>
                <a:lnTo>
                  <a:pt x="3124" y="1487"/>
                </a:lnTo>
                <a:lnTo>
                  <a:pt x="3145" y="1498"/>
                </a:lnTo>
                <a:lnTo>
                  <a:pt x="3166" y="1511"/>
                </a:lnTo>
                <a:lnTo>
                  <a:pt x="3186" y="1524"/>
                </a:lnTo>
                <a:lnTo>
                  <a:pt x="3206" y="1538"/>
                </a:lnTo>
                <a:lnTo>
                  <a:pt x="3225" y="1553"/>
                </a:lnTo>
                <a:lnTo>
                  <a:pt x="3243" y="1569"/>
                </a:lnTo>
                <a:lnTo>
                  <a:pt x="3261" y="1586"/>
                </a:lnTo>
                <a:lnTo>
                  <a:pt x="3278" y="1605"/>
                </a:lnTo>
                <a:lnTo>
                  <a:pt x="3294" y="1624"/>
                </a:lnTo>
                <a:lnTo>
                  <a:pt x="3309" y="1644"/>
                </a:lnTo>
                <a:lnTo>
                  <a:pt x="3323" y="1664"/>
                </a:lnTo>
                <a:lnTo>
                  <a:pt x="3336" y="1686"/>
                </a:lnTo>
                <a:lnTo>
                  <a:pt x="4177" y="3148"/>
                </a:lnTo>
                <a:close/>
                <a:moveTo>
                  <a:pt x="3602" y="4262"/>
                </a:moveTo>
                <a:lnTo>
                  <a:pt x="2452" y="4262"/>
                </a:lnTo>
                <a:lnTo>
                  <a:pt x="641" y="1114"/>
                </a:lnTo>
                <a:lnTo>
                  <a:pt x="629" y="1090"/>
                </a:lnTo>
                <a:lnTo>
                  <a:pt x="618" y="1068"/>
                </a:lnTo>
                <a:lnTo>
                  <a:pt x="608" y="1045"/>
                </a:lnTo>
                <a:lnTo>
                  <a:pt x="600" y="1022"/>
                </a:lnTo>
                <a:lnTo>
                  <a:pt x="593" y="997"/>
                </a:lnTo>
                <a:lnTo>
                  <a:pt x="587" y="973"/>
                </a:lnTo>
                <a:lnTo>
                  <a:pt x="582" y="950"/>
                </a:lnTo>
                <a:lnTo>
                  <a:pt x="579" y="926"/>
                </a:lnTo>
                <a:lnTo>
                  <a:pt x="576" y="901"/>
                </a:lnTo>
                <a:lnTo>
                  <a:pt x="575" y="877"/>
                </a:lnTo>
                <a:lnTo>
                  <a:pt x="575" y="853"/>
                </a:lnTo>
                <a:lnTo>
                  <a:pt x="576" y="829"/>
                </a:lnTo>
                <a:lnTo>
                  <a:pt x="579" y="804"/>
                </a:lnTo>
                <a:lnTo>
                  <a:pt x="582" y="781"/>
                </a:lnTo>
                <a:lnTo>
                  <a:pt x="586" y="758"/>
                </a:lnTo>
                <a:lnTo>
                  <a:pt x="592" y="734"/>
                </a:lnTo>
                <a:lnTo>
                  <a:pt x="599" y="711"/>
                </a:lnTo>
                <a:lnTo>
                  <a:pt x="607" y="688"/>
                </a:lnTo>
                <a:lnTo>
                  <a:pt x="615" y="666"/>
                </a:lnTo>
                <a:lnTo>
                  <a:pt x="625" y="644"/>
                </a:lnTo>
                <a:lnTo>
                  <a:pt x="636" y="622"/>
                </a:lnTo>
                <a:lnTo>
                  <a:pt x="648" y="602"/>
                </a:lnTo>
                <a:lnTo>
                  <a:pt x="661" y="581"/>
                </a:lnTo>
                <a:lnTo>
                  <a:pt x="675" y="562"/>
                </a:lnTo>
                <a:lnTo>
                  <a:pt x="690" y="543"/>
                </a:lnTo>
                <a:lnTo>
                  <a:pt x="707" y="524"/>
                </a:lnTo>
                <a:lnTo>
                  <a:pt x="724" y="506"/>
                </a:lnTo>
                <a:lnTo>
                  <a:pt x="742" y="489"/>
                </a:lnTo>
                <a:lnTo>
                  <a:pt x="761" y="474"/>
                </a:lnTo>
                <a:lnTo>
                  <a:pt x="781" y="458"/>
                </a:lnTo>
                <a:lnTo>
                  <a:pt x="801" y="444"/>
                </a:lnTo>
                <a:lnTo>
                  <a:pt x="823" y="430"/>
                </a:lnTo>
                <a:lnTo>
                  <a:pt x="845" y="418"/>
                </a:lnTo>
                <a:lnTo>
                  <a:pt x="869" y="407"/>
                </a:lnTo>
                <a:lnTo>
                  <a:pt x="892" y="397"/>
                </a:lnTo>
                <a:lnTo>
                  <a:pt x="915" y="389"/>
                </a:lnTo>
                <a:lnTo>
                  <a:pt x="938" y="382"/>
                </a:lnTo>
                <a:lnTo>
                  <a:pt x="962" y="376"/>
                </a:lnTo>
                <a:lnTo>
                  <a:pt x="986" y="371"/>
                </a:lnTo>
                <a:lnTo>
                  <a:pt x="1011" y="368"/>
                </a:lnTo>
                <a:lnTo>
                  <a:pt x="1035" y="365"/>
                </a:lnTo>
                <a:lnTo>
                  <a:pt x="1059" y="364"/>
                </a:lnTo>
                <a:lnTo>
                  <a:pt x="1083" y="364"/>
                </a:lnTo>
                <a:lnTo>
                  <a:pt x="1106" y="365"/>
                </a:lnTo>
                <a:lnTo>
                  <a:pt x="1130" y="368"/>
                </a:lnTo>
                <a:lnTo>
                  <a:pt x="1155" y="371"/>
                </a:lnTo>
                <a:lnTo>
                  <a:pt x="1178" y="376"/>
                </a:lnTo>
                <a:lnTo>
                  <a:pt x="1201" y="381"/>
                </a:lnTo>
                <a:lnTo>
                  <a:pt x="1224" y="388"/>
                </a:lnTo>
                <a:lnTo>
                  <a:pt x="1246" y="396"/>
                </a:lnTo>
                <a:lnTo>
                  <a:pt x="1268" y="404"/>
                </a:lnTo>
                <a:lnTo>
                  <a:pt x="1291" y="414"/>
                </a:lnTo>
                <a:lnTo>
                  <a:pt x="1312" y="425"/>
                </a:lnTo>
                <a:lnTo>
                  <a:pt x="1333" y="438"/>
                </a:lnTo>
                <a:lnTo>
                  <a:pt x="1353" y="451"/>
                </a:lnTo>
                <a:lnTo>
                  <a:pt x="1373" y="465"/>
                </a:lnTo>
                <a:lnTo>
                  <a:pt x="1392" y="480"/>
                </a:lnTo>
                <a:lnTo>
                  <a:pt x="1410" y="496"/>
                </a:lnTo>
                <a:lnTo>
                  <a:pt x="1427" y="513"/>
                </a:lnTo>
                <a:lnTo>
                  <a:pt x="1445" y="532"/>
                </a:lnTo>
                <a:lnTo>
                  <a:pt x="1461" y="551"/>
                </a:lnTo>
                <a:lnTo>
                  <a:pt x="1476" y="571"/>
                </a:lnTo>
                <a:lnTo>
                  <a:pt x="1490" y="591"/>
                </a:lnTo>
                <a:lnTo>
                  <a:pt x="1504" y="613"/>
                </a:lnTo>
                <a:lnTo>
                  <a:pt x="3602" y="4262"/>
                </a:lnTo>
                <a:close/>
                <a:moveTo>
                  <a:pt x="2387" y="4262"/>
                </a:moveTo>
                <a:lnTo>
                  <a:pt x="1237" y="4262"/>
                </a:lnTo>
                <a:lnTo>
                  <a:pt x="65" y="2226"/>
                </a:lnTo>
                <a:lnTo>
                  <a:pt x="53" y="2203"/>
                </a:lnTo>
                <a:lnTo>
                  <a:pt x="42" y="2181"/>
                </a:lnTo>
                <a:lnTo>
                  <a:pt x="33" y="2157"/>
                </a:lnTo>
                <a:lnTo>
                  <a:pt x="24" y="2134"/>
                </a:lnTo>
                <a:lnTo>
                  <a:pt x="17" y="2110"/>
                </a:lnTo>
                <a:lnTo>
                  <a:pt x="11" y="2086"/>
                </a:lnTo>
                <a:lnTo>
                  <a:pt x="7" y="2062"/>
                </a:lnTo>
                <a:lnTo>
                  <a:pt x="3" y="2038"/>
                </a:lnTo>
                <a:lnTo>
                  <a:pt x="1" y="2014"/>
                </a:lnTo>
                <a:lnTo>
                  <a:pt x="0" y="1990"/>
                </a:lnTo>
                <a:lnTo>
                  <a:pt x="0" y="1965"/>
                </a:lnTo>
                <a:lnTo>
                  <a:pt x="1" y="1941"/>
                </a:lnTo>
                <a:lnTo>
                  <a:pt x="3" y="1917"/>
                </a:lnTo>
                <a:lnTo>
                  <a:pt x="6" y="1894"/>
                </a:lnTo>
                <a:lnTo>
                  <a:pt x="11" y="1870"/>
                </a:lnTo>
                <a:lnTo>
                  <a:pt x="16" y="1846"/>
                </a:lnTo>
                <a:lnTo>
                  <a:pt x="23" y="1824"/>
                </a:lnTo>
                <a:lnTo>
                  <a:pt x="31" y="1801"/>
                </a:lnTo>
                <a:lnTo>
                  <a:pt x="40" y="1778"/>
                </a:lnTo>
                <a:lnTo>
                  <a:pt x="50" y="1756"/>
                </a:lnTo>
                <a:lnTo>
                  <a:pt x="61" y="1735"/>
                </a:lnTo>
                <a:lnTo>
                  <a:pt x="73" y="1715"/>
                </a:lnTo>
                <a:lnTo>
                  <a:pt x="86" y="1693"/>
                </a:lnTo>
                <a:lnTo>
                  <a:pt x="100" y="1674"/>
                </a:lnTo>
                <a:lnTo>
                  <a:pt x="115" y="1655"/>
                </a:lnTo>
                <a:lnTo>
                  <a:pt x="132" y="1637"/>
                </a:lnTo>
                <a:lnTo>
                  <a:pt x="148" y="1619"/>
                </a:lnTo>
                <a:lnTo>
                  <a:pt x="166" y="1602"/>
                </a:lnTo>
                <a:lnTo>
                  <a:pt x="185" y="1585"/>
                </a:lnTo>
                <a:lnTo>
                  <a:pt x="205" y="1570"/>
                </a:lnTo>
                <a:lnTo>
                  <a:pt x="226" y="1556"/>
                </a:lnTo>
                <a:lnTo>
                  <a:pt x="247" y="1543"/>
                </a:lnTo>
                <a:lnTo>
                  <a:pt x="271" y="1531"/>
                </a:lnTo>
                <a:lnTo>
                  <a:pt x="293" y="1520"/>
                </a:lnTo>
                <a:lnTo>
                  <a:pt x="316" y="1510"/>
                </a:lnTo>
                <a:lnTo>
                  <a:pt x="339" y="1502"/>
                </a:lnTo>
                <a:lnTo>
                  <a:pt x="363" y="1494"/>
                </a:lnTo>
                <a:lnTo>
                  <a:pt x="387" y="1488"/>
                </a:lnTo>
                <a:lnTo>
                  <a:pt x="411" y="1483"/>
                </a:lnTo>
                <a:lnTo>
                  <a:pt x="435" y="1480"/>
                </a:lnTo>
                <a:lnTo>
                  <a:pt x="459" y="1477"/>
                </a:lnTo>
                <a:lnTo>
                  <a:pt x="483" y="1476"/>
                </a:lnTo>
                <a:lnTo>
                  <a:pt x="507" y="1476"/>
                </a:lnTo>
                <a:lnTo>
                  <a:pt x="531" y="1477"/>
                </a:lnTo>
                <a:lnTo>
                  <a:pt x="555" y="1480"/>
                </a:lnTo>
                <a:lnTo>
                  <a:pt x="579" y="1483"/>
                </a:lnTo>
                <a:lnTo>
                  <a:pt x="602" y="1488"/>
                </a:lnTo>
                <a:lnTo>
                  <a:pt x="626" y="1493"/>
                </a:lnTo>
                <a:lnTo>
                  <a:pt x="648" y="1500"/>
                </a:lnTo>
                <a:lnTo>
                  <a:pt x="671" y="1509"/>
                </a:lnTo>
                <a:lnTo>
                  <a:pt x="693" y="1517"/>
                </a:lnTo>
                <a:lnTo>
                  <a:pt x="716" y="1527"/>
                </a:lnTo>
                <a:lnTo>
                  <a:pt x="737" y="1538"/>
                </a:lnTo>
                <a:lnTo>
                  <a:pt x="757" y="1550"/>
                </a:lnTo>
                <a:lnTo>
                  <a:pt x="778" y="1563"/>
                </a:lnTo>
                <a:lnTo>
                  <a:pt x="797" y="1577"/>
                </a:lnTo>
                <a:lnTo>
                  <a:pt x="816" y="1592"/>
                </a:lnTo>
                <a:lnTo>
                  <a:pt x="834" y="1609"/>
                </a:lnTo>
                <a:lnTo>
                  <a:pt x="853" y="1626"/>
                </a:lnTo>
                <a:lnTo>
                  <a:pt x="870" y="1644"/>
                </a:lnTo>
                <a:lnTo>
                  <a:pt x="885" y="1663"/>
                </a:lnTo>
                <a:lnTo>
                  <a:pt x="901" y="1683"/>
                </a:lnTo>
                <a:lnTo>
                  <a:pt x="915" y="1704"/>
                </a:lnTo>
                <a:lnTo>
                  <a:pt x="928" y="1726"/>
                </a:lnTo>
                <a:lnTo>
                  <a:pt x="2387" y="4262"/>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
        <p:nvSpPr>
          <p:cNvPr id="5" name="TextBox 4">
            <a:extLst>
              <a:ext uri="{FF2B5EF4-FFF2-40B4-BE49-F238E27FC236}">
                <a16:creationId xmlns:a16="http://schemas.microsoft.com/office/drawing/2014/main" id="{56E3CB47-6ABA-C64F-AF91-871F96B1610F}"/>
              </a:ext>
            </a:extLst>
          </p:cNvPr>
          <p:cNvSpPr txBox="1"/>
          <p:nvPr userDrawn="1"/>
        </p:nvSpPr>
        <p:spPr>
          <a:xfrm>
            <a:off x="16859165" y="9198397"/>
            <a:ext cx="660401" cy="338682"/>
          </a:xfrm>
          <a:prstGeom prst="rect">
            <a:avLst/>
          </a:prstGeom>
          <a:noFill/>
        </p:spPr>
        <p:txBody>
          <a:bodyPr wrap="square" rtlCol="0">
            <a:spAutoFit/>
          </a:bodyPr>
          <a:lstStyle/>
          <a:p>
            <a:pPr algn="r"/>
            <a:fld id="{293ABEDF-2FD4-CE41-BE6E-C03412F0A819}" type="slidenum">
              <a:rPr lang="en-US" sz="1601"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1"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6" name="Straight Connector 5">
            <a:extLst>
              <a:ext uri="{FF2B5EF4-FFF2-40B4-BE49-F238E27FC236}">
                <a16:creationId xmlns:a16="http://schemas.microsoft.com/office/drawing/2014/main" id="{7A9BD81C-2CA0-C04F-A1A9-739E33D1D657}"/>
              </a:ext>
            </a:extLst>
          </p:cNvPr>
          <p:cNvCxnSpPr>
            <a:cxnSpLocks/>
          </p:cNvCxnSpPr>
          <p:nvPr userDrawn="1"/>
        </p:nvCxnSpPr>
        <p:spPr>
          <a:xfrm flipV="1">
            <a:off x="17568333" y="9352285"/>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95009222"/>
      </p:ext>
    </p:extLst>
  </p:cSld>
  <p:clrMapOvr>
    <a:masterClrMapping/>
  </p:clrMapOvr>
</p:sldLayout>
</file>

<file path=ppt/slideLayouts/slideLayout132.xml><?xml version="1.0" encoding="utf-8"?>
<p:sldLayout xmlns:a="http://schemas.openxmlformats.org/drawingml/2006/main" xmlns:r="http://schemas.openxmlformats.org/officeDocument/2006/relationships" xmlns:p="http://schemas.openxmlformats.org/presentationml/2006/main" preserve="1" userDrawn="1">
  <p:cSld name="27">
    <p:spTree>
      <p:nvGrpSpPr>
        <p:cNvPr id="1" name=""/>
        <p:cNvGrpSpPr/>
        <p:nvPr/>
      </p:nvGrpSpPr>
      <p:grpSpPr>
        <a:xfrm>
          <a:off x="0" y="0"/>
          <a:ext cx="0" cy="0"/>
          <a:chOff x="0" y="0"/>
          <a:chExt cx="0" cy="0"/>
        </a:xfrm>
      </p:grpSpPr>
      <p:sp>
        <p:nvSpPr>
          <p:cNvPr id="3" name="Freeform 8"/>
          <p:cNvSpPr>
            <a:spLocks noGrp="1" noEditPoints="1"/>
          </p:cNvSpPr>
          <p:nvPr>
            <p:ph type="pic" sz="quarter" idx="10"/>
          </p:nvPr>
        </p:nvSpPr>
        <p:spPr bwMode="auto">
          <a:xfrm>
            <a:off x="9570722" y="1700377"/>
            <a:ext cx="8717279" cy="8588211"/>
          </a:xfrm>
          <a:custGeom>
            <a:avLst/>
            <a:gdLst>
              <a:gd name="T0" fmla="*/ 1001 w 4390"/>
              <a:gd name="T1" fmla="*/ 4326 h 4326"/>
              <a:gd name="T2" fmla="*/ 1648 w 4390"/>
              <a:gd name="T3" fmla="*/ 4326 h 4326"/>
              <a:gd name="T4" fmla="*/ 485 w 4390"/>
              <a:gd name="T5" fmla="*/ 2305 h 4326"/>
              <a:gd name="T6" fmla="*/ 0 w 4390"/>
              <a:gd name="T7" fmla="*/ 2586 h 4326"/>
              <a:gd name="T8" fmla="*/ 1001 w 4390"/>
              <a:gd name="T9" fmla="*/ 4326 h 4326"/>
              <a:gd name="T10" fmla="*/ 1714 w 4390"/>
              <a:gd name="T11" fmla="*/ 4326 h 4326"/>
              <a:gd name="T12" fmla="*/ 2360 w 4390"/>
              <a:gd name="T13" fmla="*/ 4326 h 4326"/>
              <a:gd name="T14" fmla="*/ 646 w 4390"/>
              <a:gd name="T15" fmla="*/ 1346 h 4326"/>
              <a:gd name="T16" fmla="*/ 161 w 4390"/>
              <a:gd name="T17" fmla="*/ 1628 h 4326"/>
              <a:gd name="T18" fmla="*/ 1714 w 4390"/>
              <a:gd name="T19" fmla="*/ 4326 h 4326"/>
              <a:gd name="T20" fmla="*/ 2426 w 4390"/>
              <a:gd name="T21" fmla="*/ 4326 h 4326"/>
              <a:gd name="T22" fmla="*/ 3073 w 4390"/>
              <a:gd name="T23" fmla="*/ 4326 h 4326"/>
              <a:gd name="T24" fmla="*/ 1405 w 4390"/>
              <a:gd name="T25" fmla="*/ 1426 h 4326"/>
              <a:gd name="T26" fmla="*/ 919 w 4390"/>
              <a:gd name="T27" fmla="*/ 1708 h 4326"/>
              <a:gd name="T28" fmla="*/ 2426 w 4390"/>
              <a:gd name="T29" fmla="*/ 4326 h 4326"/>
              <a:gd name="T30" fmla="*/ 3138 w 4390"/>
              <a:gd name="T31" fmla="*/ 4326 h 4326"/>
              <a:gd name="T32" fmla="*/ 3785 w 4390"/>
              <a:gd name="T33" fmla="*/ 4326 h 4326"/>
              <a:gd name="T34" fmla="*/ 1391 w 4390"/>
              <a:gd name="T35" fmla="*/ 165 h 4326"/>
              <a:gd name="T36" fmla="*/ 906 w 4390"/>
              <a:gd name="T37" fmla="*/ 446 h 4326"/>
              <a:gd name="T38" fmla="*/ 3138 w 4390"/>
              <a:gd name="T39" fmla="*/ 4326 h 4326"/>
              <a:gd name="T40" fmla="*/ 3850 w 4390"/>
              <a:gd name="T41" fmla="*/ 4326 h 4326"/>
              <a:gd name="T42" fmla="*/ 4390 w 4390"/>
              <a:gd name="T43" fmla="*/ 4326 h 4326"/>
              <a:gd name="T44" fmla="*/ 4390 w 4390"/>
              <a:gd name="T45" fmla="*/ 4138 h 4326"/>
              <a:gd name="T46" fmla="*/ 2430 w 4390"/>
              <a:gd name="T47" fmla="*/ 732 h 4326"/>
              <a:gd name="T48" fmla="*/ 1944 w 4390"/>
              <a:gd name="T49" fmla="*/ 1013 h 4326"/>
              <a:gd name="T50" fmla="*/ 3850 w 4390"/>
              <a:gd name="T51" fmla="*/ 4326 h 4326"/>
              <a:gd name="T52" fmla="*/ 4390 w 4390"/>
              <a:gd name="T53" fmla="*/ 4024 h 4326"/>
              <a:gd name="T54" fmla="*/ 4390 w 4390"/>
              <a:gd name="T55" fmla="*/ 2900 h 4326"/>
              <a:gd name="T56" fmla="*/ 2722 w 4390"/>
              <a:gd name="T57" fmla="*/ 0 h 4326"/>
              <a:gd name="T58" fmla="*/ 2236 w 4390"/>
              <a:gd name="T59" fmla="*/ 281 h 4326"/>
              <a:gd name="T60" fmla="*/ 4390 w 4390"/>
              <a:gd name="T61" fmla="*/ 4024 h 4326"/>
              <a:gd name="T62" fmla="*/ 4390 w 4390"/>
              <a:gd name="T63" fmla="*/ 2786 h 4326"/>
              <a:gd name="T64" fmla="*/ 4390 w 4390"/>
              <a:gd name="T65" fmla="*/ 1661 h 4326"/>
              <a:gd name="T66" fmla="*/ 3785 w 4390"/>
              <a:gd name="T67" fmla="*/ 611 h 4326"/>
              <a:gd name="T68" fmla="*/ 3300 w 4390"/>
              <a:gd name="T69" fmla="*/ 892 h 4326"/>
              <a:gd name="T70" fmla="*/ 4390 w 4390"/>
              <a:gd name="T71" fmla="*/ 2786 h 43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390" h="4326">
                <a:moveTo>
                  <a:pt x="1001" y="4326"/>
                </a:moveTo>
                <a:lnTo>
                  <a:pt x="1648" y="4326"/>
                </a:lnTo>
                <a:lnTo>
                  <a:pt x="485" y="2305"/>
                </a:lnTo>
                <a:lnTo>
                  <a:pt x="0" y="2586"/>
                </a:lnTo>
                <a:lnTo>
                  <a:pt x="1001" y="4326"/>
                </a:lnTo>
                <a:close/>
                <a:moveTo>
                  <a:pt x="1714" y="4326"/>
                </a:moveTo>
                <a:lnTo>
                  <a:pt x="2360" y="4326"/>
                </a:lnTo>
                <a:lnTo>
                  <a:pt x="646" y="1346"/>
                </a:lnTo>
                <a:lnTo>
                  <a:pt x="161" y="1628"/>
                </a:lnTo>
                <a:lnTo>
                  <a:pt x="1714" y="4326"/>
                </a:lnTo>
                <a:close/>
                <a:moveTo>
                  <a:pt x="2426" y="4326"/>
                </a:moveTo>
                <a:lnTo>
                  <a:pt x="3073" y="4326"/>
                </a:lnTo>
                <a:lnTo>
                  <a:pt x="1405" y="1426"/>
                </a:lnTo>
                <a:lnTo>
                  <a:pt x="919" y="1708"/>
                </a:lnTo>
                <a:lnTo>
                  <a:pt x="2426" y="4326"/>
                </a:lnTo>
                <a:close/>
                <a:moveTo>
                  <a:pt x="3138" y="4326"/>
                </a:moveTo>
                <a:lnTo>
                  <a:pt x="3785" y="4326"/>
                </a:lnTo>
                <a:lnTo>
                  <a:pt x="1391" y="165"/>
                </a:lnTo>
                <a:lnTo>
                  <a:pt x="906" y="446"/>
                </a:lnTo>
                <a:lnTo>
                  <a:pt x="3138" y="4326"/>
                </a:lnTo>
                <a:close/>
                <a:moveTo>
                  <a:pt x="3850" y="4326"/>
                </a:moveTo>
                <a:lnTo>
                  <a:pt x="4390" y="4326"/>
                </a:lnTo>
                <a:lnTo>
                  <a:pt x="4390" y="4138"/>
                </a:lnTo>
                <a:lnTo>
                  <a:pt x="2430" y="732"/>
                </a:lnTo>
                <a:lnTo>
                  <a:pt x="1944" y="1013"/>
                </a:lnTo>
                <a:lnTo>
                  <a:pt x="3850" y="4326"/>
                </a:lnTo>
                <a:close/>
                <a:moveTo>
                  <a:pt x="4390" y="4024"/>
                </a:moveTo>
                <a:lnTo>
                  <a:pt x="4390" y="2900"/>
                </a:lnTo>
                <a:lnTo>
                  <a:pt x="2722" y="0"/>
                </a:lnTo>
                <a:lnTo>
                  <a:pt x="2236" y="281"/>
                </a:lnTo>
                <a:lnTo>
                  <a:pt x="4390" y="4024"/>
                </a:lnTo>
                <a:close/>
                <a:moveTo>
                  <a:pt x="4390" y="2786"/>
                </a:moveTo>
                <a:lnTo>
                  <a:pt x="4390" y="1661"/>
                </a:lnTo>
                <a:lnTo>
                  <a:pt x="3785" y="611"/>
                </a:lnTo>
                <a:lnTo>
                  <a:pt x="3300" y="892"/>
                </a:lnTo>
                <a:lnTo>
                  <a:pt x="4390" y="2786"/>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
        <p:nvSpPr>
          <p:cNvPr id="7" name="TextBox 6">
            <a:extLst>
              <a:ext uri="{FF2B5EF4-FFF2-40B4-BE49-F238E27FC236}">
                <a16:creationId xmlns:a16="http://schemas.microsoft.com/office/drawing/2014/main" id="{A472EA4B-4D5B-B243-AF3E-213483C5A5EF}"/>
              </a:ext>
            </a:extLst>
          </p:cNvPr>
          <p:cNvSpPr txBox="1"/>
          <p:nvPr userDrawn="1"/>
        </p:nvSpPr>
        <p:spPr>
          <a:xfrm>
            <a:off x="16859165" y="9198397"/>
            <a:ext cx="660401" cy="338682"/>
          </a:xfrm>
          <a:prstGeom prst="rect">
            <a:avLst/>
          </a:prstGeom>
          <a:noFill/>
        </p:spPr>
        <p:txBody>
          <a:bodyPr wrap="square" rtlCol="0">
            <a:spAutoFit/>
          </a:bodyPr>
          <a:lstStyle/>
          <a:p>
            <a:pPr algn="r"/>
            <a:fld id="{293ABEDF-2FD4-CE41-BE6E-C03412F0A819}" type="slidenum">
              <a:rPr lang="en-US" sz="1601"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1"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8" name="Straight Connector 7">
            <a:extLst>
              <a:ext uri="{FF2B5EF4-FFF2-40B4-BE49-F238E27FC236}">
                <a16:creationId xmlns:a16="http://schemas.microsoft.com/office/drawing/2014/main" id="{D9F53F68-1E76-AC48-940F-C0194AA3F89A}"/>
              </a:ext>
            </a:extLst>
          </p:cNvPr>
          <p:cNvCxnSpPr>
            <a:cxnSpLocks/>
          </p:cNvCxnSpPr>
          <p:nvPr userDrawn="1"/>
        </p:nvCxnSpPr>
        <p:spPr>
          <a:xfrm flipV="1">
            <a:off x="17568333" y="9352285"/>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5" name="Picture 4">
            <a:extLst>
              <a:ext uri="{FF2B5EF4-FFF2-40B4-BE49-F238E27FC236}">
                <a16:creationId xmlns:a16="http://schemas.microsoft.com/office/drawing/2014/main" id="{449039FF-1135-874C-BF2C-B0B2AD8F6162}"/>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4444870" y="2"/>
            <a:ext cx="3843131" cy="1881626"/>
          </a:xfrm>
          <a:prstGeom prst="rect">
            <a:avLst/>
          </a:prstGeom>
        </p:spPr>
      </p:pic>
    </p:spTree>
    <p:extLst>
      <p:ext uri="{BB962C8B-B14F-4D97-AF65-F5344CB8AC3E}">
        <p14:creationId xmlns:p14="http://schemas.microsoft.com/office/powerpoint/2010/main" val="447181528"/>
      </p:ext>
    </p:extLst>
  </p:cSld>
  <p:clrMapOvr>
    <a:masterClrMapping/>
  </p:clrMapOvr>
</p:sldLayout>
</file>

<file path=ppt/slideLayouts/slideLayout133.xml><?xml version="1.0" encoding="utf-8"?>
<p:sldLayout xmlns:a="http://schemas.openxmlformats.org/drawingml/2006/main" xmlns:r="http://schemas.openxmlformats.org/officeDocument/2006/relationships" xmlns:p="http://schemas.openxmlformats.org/presentationml/2006/main" preserve="1" userDrawn="1">
  <p:cSld name="28">
    <p:spTree>
      <p:nvGrpSpPr>
        <p:cNvPr id="1" name=""/>
        <p:cNvGrpSpPr/>
        <p:nvPr/>
      </p:nvGrpSpPr>
      <p:grpSpPr>
        <a:xfrm>
          <a:off x="0" y="0"/>
          <a:ext cx="0" cy="0"/>
          <a:chOff x="0" y="0"/>
          <a:chExt cx="0" cy="0"/>
        </a:xfrm>
      </p:grpSpPr>
      <p:sp>
        <p:nvSpPr>
          <p:cNvPr id="6" name="Freeform 9"/>
          <p:cNvSpPr>
            <a:spLocks noGrp="1"/>
          </p:cNvSpPr>
          <p:nvPr>
            <p:ph type="pic" sz="quarter" idx="11"/>
          </p:nvPr>
        </p:nvSpPr>
        <p:spPr bwMode="auto">
          <a:xfrm>
            <a:off x="8655170" y="3482293"/>
            <a:ext cx="5777441" cy="5788744"/>
          </a:xfrm>
          <a:custGeom>
            <a:avLst/>
            <a:gdLst>
              <a:gd name="T0" fmla="*/ 1408 w 2554"/>
              <a:gd name="T1" fmla="*/ 6 h 2560"/>
              <a:gd name="T2" fmla="*/ 1596 w 2554"/>
              <a:gd name="T3" fmla="*/ 39 h 2560"/>
              <a:gd name="T4" fmla="*/ 1774 w 2554"/>
              <a:gd name="T5" fmla="*/ 100 h 2560"/>
              <a:gd name="T6" fmla="*/ 1939 w 2554"/>
              <a:gd name="T7" fmla="*/ 185 h 2560"/>
              <a:gd name="T8" fmla="*/ 2089 w 2554"/>
              <a:gd name="T9" fmla="*/ 292 h 2560"/>
              <a:gd name="T10" fmla="*/ 2222 w 2554"/>
              <a:gd name="T11" fmla="*/ 419 h 2560"/>
              <a:gd name="T12" fmla="*/ 2335 w 2554"/>
              <a:gd name="T13" fmla="*/ 564 h 2560"/>
              <a:gd name="T14" fmla="*/ 2428 w 2554"/>
              <a:gd name="T15" fmla="*/ 725 h 2560"/>
              <a:gd name="T16" fmla="*/ 2497 w 2554"/>
              <a:gd name="T17" fmla="*/ 899 h 2560"/>
              <a:gd name="T18" fmla="*/ 2539 w 2554"/>
              <a:gd name="T19" fmla="*/ 1085 h 2560"/>
              <a:gd name="T20" fmla="*/ 2554 w 2554"/>
              <a:gd name="T21" fmla="*/ 1280 h 2560"/>
              <a:gd name="T22" fmla="*/ 2539 w 2554"/>
              <a:gd name="T23" fmla="*/ 1475 h 2560"/>
              <a:gd name="T24" fmla="*/ 2497 w 2554"/>
              <a:gd name="T25" fmla="*/ 1661 h 2560"/>
              <a:gd name="T26" fmla="*/ 2428 w 2554"/>
              <a:gd name="T27" fmla="*/ 1835 h 2560"/>
              <a:gd name="T28" fmla="*/ 2335 w 2554"/>
              <a:gd name="T29" fmla="*/ 1996 h 2560"/>
              <a:gd name="T30" fmla="*/ 2222 w 2554"/>
              <a:gd name="T31" fmla="*/ 2141 h 2560"/>
              <a:gd name="T32" fmla="*/ 2089 w 2554"/>
              <a:gd name="T33" fmla="*/ 2268 h 2560"/>
              <a:gd name="T34" fmla="*/ 1939 w 2554"/>
              <a:gd name="T35" fmla="*/ 2375 h 2560"/>
              <a:gd name="T36" fmla="*/ 1774 w 2554"/>
              <a:gd name="T37" fmla="*/ 2460 h 2560"/>
              <a:gd name="T38" fmla="*/ 1596 w 2554"/>
              <a:gd name="T39" fmla="*/ 2520 h 2560"/>
              <a:gd name="T40" fmla="*/ 1408 w 2554"/>
              <a:gd name="T41" fmla="*/ 2554 h 2560"/>
              <a:gd name="T42" fmla="*/ 1211 w 2554"/>
              <a:gd name="T43" fmla="*/ 2559 h 2560"/>
              <a:gd name="T44" fmla="*/ 1019 w 2554"/>
              <a:gd name="T45" fmla="*/ 2535 h 2560"/>
              <a:gd name="T46" fmla="*/ 838 w 2554"/>
              <a:gd name="T47" fmla="*/ 2482 h 2560"/>
              <a:gd name="T48" fmla="*/ 668 w 2554"/>
              <a:gd name="T49" fmla="*/ 2406 h 2560"/>
              <a:gd name="T50" fmla="*/ 513 w 2554"/>
              <a:gd name="T51" fmla="*/ 2306 h 2560"/>
              <a:gd name="T52" fmla="*/ 374 w 2554"/>
              <a:gd name="T53" fmla="*/ 2185 h 2560"/>
              <a:gd name="T54" fmla="*/ 254 w 2554"/>
              <a:gd name="T55" fmla="*/ 2046 h 2560"/>
              <a:gd name="T56" fmla="*/ 154 w 2554"/>
              <a:gd name="T57" fmla="*/ 1891 h 2560"/>
              <a:gd name="T58" fmla="*/ 78 w 2554"/>
              <a:gd name="T59" fmla="*/ 1720 h 2560"/>
              <a:gd name="T60" fmla="*/ 26 w 2554"/>
              <a:gd name="T61" fmla="*/ 1538 h 2560"/>
              <a:gd name="T62" fmla="*/ 1 w 2554"/>
              <a:gd name="T63" fmla="*/ 1346 h 2560"/>
              <a:gd name="T64" fmla="*/ 6 w 2554"/>
              <a:gd name="T65" fmla="*/ 1150 h 2560"/>
              <a:gd name="T66" fmla="*/ 40 w 2554"/>
              <a:gd name="T67" fmla="*/ 960 h 2560"/>
              <a:gd name="T68" fmla="*/ 100 w 2554"/>
              <a:gd name="T69" fmla="*/ 782 h 2560"/>
              <a:gd name="T70" fmla="*/ 185 w 2554"/>
              <a:gd name="T71" fmla="*/ 616 h 2560"/>
              <a:gd name="T72" fmla="*/ 292 w 2554"/>
              <a:gd name="T73" fmla="*/ 466 h 2560"/>
              <a:gd name="T74" fmla="*/ 418 w 2554"/>
              <a:gd name="T75" fmla="*/ 332 h 2560"/>
              <a:gd name="T76" fmla="*/ 563 w 2554"/>
              <a:gd name="T77" fmla="*/ 218 h 2560"/>
              <a:gd name="T78" fmla="*/ 723 w 2554"/>
              <a:gd name="T79" fmla="*/ 125 h 2560"/>
              <a:gd name="T80" fmla="*/ 897 w 2554"/>
              <a:gd name="T81" fmla="*/ 57 h 2560"/>
              <a:gd name="T82" fmla="*/ 1083 w 2554"/>
              <a:gd name="T83" fmla="*/ 14 h 2560"/>
              <a:gd name="T84" fmla="*/ 1276 w 2554"/>
              <a:gd name="T85" fmla="*/ 0 h 25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554" h="2560">
                <a:moveTo>
                  <a:pt x="1276" y="0"/>
                </a:moveTo>
                <a:lnTo>
                  <a:pt x="1343" y="1"/>
                </a:lnTo>
                <a:lnTo>
                  <a:pt x="1408" y="6"/>
                </a:lnTo>
                <a:lnTo>
                  <a:pt x="1471" y="14"/>
                </a:lnTo>
                <a:lnTo>
                  <a:pt x="1534" y="25"/>
                </a:lnTo>
                <a:lnTo>
                  <a:pt x="1596" y="39"/>
                </a:lnTo>
                <a:lnTo>
                  <a:pt x="1657" y="57"/>
                </a:lnTo>
                <a:lnTo>
                  <a:pt x="1716" y="77"/>
                </a:lnTo>
                <a:lnTo>
                  <a:pt x="1774" y="100"/>
                </a:lnTo>
                <a:lnTo>
                  <a:pt x="1831" y="125"/>
                </a:lnTo>
                <a:lnTo>
                  <a:pt x="1886" y="154"/>
                </a:lnTo>
                <a:lnTo>
                  <a:pt x="1939" y="185"/>
                </a:lnTo>
                <a:lnTo>
                  <a:pt x="1991" y="218"/>
                </a:lnTo>
                <a:lnTo>
                  <a:pt x="2041" y="254"/>
                </a:lnTo>
                <a:lnTo>
                  <a:pt x="2089" y="292"/>
                </a:lnTo>
                <a:lnTo>
                  <a:pt x="2136" y="332"/>
                </a:lnTo>
                <a:lnTo>
                  <a:pt x="2180" y="375"/>
                </a:lnTo>
                <a:lnTo>
                  <a:pt x="2222" y="419"/>
                </a:lnTo>
                <a:lnTo>
                  <a:pt x="2262" y="466"/>
                </a:lnTo>
                <a:lnTo>
                  <a:pt x="2300" y="514"/>
                </a:lnTo>
                <a:lnTo>
                  <a:pt x="2335" y="564"/>
                </a:lnTo>
                <a:lnTo>
                  <a:pt x="2369" y="616"/>
                </a:lnTo>
                <a:lnTo>
                  <a:pt x="2400" y="670"/>
                </a:lnTo>
                <a:lnTo>
                  <a:pt x="2428" y="725"/>
                </a:lnTo>
                <a:lnTo>
                  <a:pt x="2454" y="782"/>
                </a:lnTo>
                <a:lnTo>
                  <a:pt x="2476" y="840"/>
                </a:lnTo>
                <a:lnTo>
                  <a:pt x="2497" y="899"/>
                </a:lnTo>
                <a:lnTo>
                  <a:pt x="2514" y="960"/>
                </a:lnTo>
                <a:lnTo>
                  <a:pt x="2528" y="1022"/>
                </a:lnTo>
                <a:lnTo>
                  <a:pt x="2539" y="1085"/>
                </a:lnTo>
                <a:lnTo>
                  <a:pt x="2547" y="1150"/>
                </a:lnTo>
                <a:lnTo>
                  <a:pt x="2553" y="1214"/>
                </a:lnTo>
                <a:lnTo>
                  <a:pt x="2554" y="1280"/>
                </a:lnTo>
                <a:lnTo>
                  <a:pt x="2553" y="1346"/>
                </a:lnTo>
                <a:lnTo>
                  <a:pt x="2547" y="1411"/>
                </a:lnTo>
                <a:lnTo>
                  <a:pt x="2539" y="1475"/>
                </a:lnTo>
                <a:lnTo>
                  <a:pt x="2528" y="1538"/>
                </a:lnTo>
                <a:lnTo>
                  <a:pt x="2514" y="1600"/>
                </a:lnTo>
                <a:lnTo>
                  <a:pt x="2497" y="1661"/>
                </a:lnTo>
                <a:lnTo>
                  <a:pt x="2476" y="1720"/>
                </a:lnTo>
                <a:lnTo>
                  <a:pt x="2454" y="1778"/>
                </a:lnTo>
                <a:lnTo>
                  <a:pt x="2428" y="1835"/>
                </a:lnTo>
                <a:lnTo>
                  <a:pt x="2400" y="1891"/>
                </a:lnTo>
                <a:lnTo>
                  <a:pt x="2369" y="1944"/>
                </a:lnTo>
                <a:lnTo>
                  <a:pt x="2335" y="1996"/>
                </a:lnTo>
                <a:lnTo>
                  <a:pt x="2300" y="2046"/>
                </a:lnTo>
                <a:lnTo>
                  <a:pt x="2262" y="2094"/>
                </a:lnTo>
                <a:lnTo>
                  <a:pt x="2222" y="2141"/>
                </a:lnTo>
                <a:lnTo>
                  <a:pt x="2180" y="2185"/>
                </a:lnTo>
                <a:lnTo>
                  <a:pt x="2136" y="2228"/>
                </a:lnTo>
                <a:lnTo>
                  <a:pt x="2089" y="2268"/>
                </a:lnTo>
                <a:lnTo>
                  <a:pt x="2041" y="2306"/>
                </a:lnTo>
                <a:lnTo>
                  <a:pt x="1991" y="2341"/>
                </a:lnTo>
                <a:lnTo>
                  <a:pt x="1939" y="2375"/>
                </a:lnTo>
                <a:lnTo>
                  <a:pt x="1886" y="2406"/>
                </a:lnTo>
                <a:lnTo>
                  <a:pt x="1831" y="2434"/>
                </a:lnTo>
                <a:lnTo>
                  <a:pt x="1774" y="2460"/>
                </a:lnTo>
                <a:lnTo>
                  <a:pt x="1716" y="2482"/>
                </a:lnTo>
                <a:lnTo>
                  <a:pt x="1657" y="2503"/>
                </a:lnTo>
                <a:lnTo>
                  <a:pt x="1596" y="2520"/>
                </a:lnTo>
                <a:lnTo>
                  <a:pt x="1534" y="2535"/>
                </a:lnTo>
                <a:lnTo>
                  <a:pt x="1471" y="2546"/>
                </a:lnTo>
                <a:lnTo>
                  <a:pt x="1408" y="2554"/>
                </a:lnTo>
                <a:lnTo>
                  <a:pt x="1343" y="2559"/>
                </a:lnTo>
                <a:lnTo>
                  <a:pt x="1276" y="2560"/>
                </a:lnTo>
                <a:lnTo>
                  <a:pt x="1211" y="2559"/>
                </a:lnTo>
                <a:lnTo>
                  <a:pt x="1146" y="2554"/>
                </a:lnTo>
                <a:lnTo>
                  <a:pt x="1083" y="2546"/>
                </a:lnTo>
                <a:lnTo>
                  <a:pt x="1019" y="2535"/>
                </a:lnTo>
                <a:lnTo>
                  <a:pt x="957" y="2520"/>
                </a:lnTo>
                <a:lnTo>
                  <a:pt x="897" y="2503"/>
                </a:lnTo>
                <a:lnTo>
                  <a:pt x="838" y="2482"/>
                </a:lnTo>
                <a:lnTo>
                  <a:pt x="780" y="2460"/>
                </a:lnTo>
                <a:lnTo>
                  <a:pt x="723" y="2434"/>
                </a:lnTo>
                <a:lnTo>
                  <a:pt x="668" y="2406"/>
                </a:lnTo>
                <a:lnTo>
                  <a:pt x="615" y="2375"/>
                </a:lnTo>
                <a:lnTo>
                  <a:pt x="563" y="2341"/>
                </a:lnTo>
                <a:lnTo>
                  <a:pt x="513" y="2306"/>
                </a:lnTo>
                <a:lnTo>
                  <a:pt x="465" y="2268"/>
                </a:lnTo>
                <a:lnTo>
                  <a:pt x="418" y="2228"/>
                </a:lnTo>
                <a:lnTo>
                  <a:pt x="374" y="2185"/>
                </a:lnTo>
                <a:lnTo>
                  <a:pt x="331" y="2141"/>
                </a:lnTo>
                <a:lnTo>
                  <a:pt x="292" y="2094"/>
                </a:lnTo>
                <a:lnTo>
                  <a:pt x="254" y="2046"/>
                </a:lnTo>
                <a:lnTo>
                  <a:pt x="218" y="1996"/>
                </a:lnTo>
                <a:lnTo>
                  <a:pt x="185" y="1944"/>
                </a:lnTo>
                <a:lnTo>
                  <a:pt x="154" y="1891"/>
                </a:lnTo>
                <a:lnTo>
                  <a:pt x="125" y="1835"/>
                </a:lnTo>
                <a:lnTo>
                  <a:pt x="100" y="1778"/>
                </a:lnTo>
                <a:lnTo>
                  <a:pt x="78" y="1720"/>
                </a:lnTo>
                <a:lnTo>
                  <a:pt x="57" y="1661"/>
                </a:lnTo>
                <a:lnTo>
                  <a:pt x="40" y="1600"/>
                </a:lnTo>
                <a:lnTo>
                  <a:pt x="26" y="1538"/>
                </a:lnTo>
                <a:lnTo>
                  <a:pt x="14" y="1475"/>
                </a:lnTo>
                <a:lnTo>
                  <a:pt x="6" y="1411"/>
                </a:lnTo>
                <a:lnTo>
                  <a:pt x="1" y="1346"/>
                </a:lnTo>
                <a:lnTo>
                  <a:pt x="0" y="1280"/>
                </a:lnTo>
                <a:lnTo>
                  <a:pt x="1" y="1214"/>
                </a:lnTo>
                <a:lnTo>
                  <a:pt x="6" y="1150"/>
                </a:lnTo>
                <a:lnTo>
                  <a:pt x="14" y="1085"/>
                </a:lnTo>
                <a:lnTo>
                  <a:pt x="26" y="1022"/>
                </a:lnTo>
                <a:lnTo>
                  <a:pt x="40" y="960"/>
                </a:lnTo>
                <a:lnTo>
                  <a:pt x="57" y="899"/>
                </a:lnTo>
                <a:lnTo>
                  <a:pt x="78" y="840"/>
                </a:lnTo>
                <a:lnTo>
                  <a:pt x="100" y="782"/>
                </a:lnTo>
                <a:lnTo>
                  <a:pt x="125" y="725"/>
                </a:lnTo>
                <a:lnTo>
                  <a:pt x="154" y="670"/>
                </a:lnTo>
                <a:lnTo>
                  <a:pt x="185" y="616"/>
                </a:lnTo>
                <a:lnTo>
                  <a:pt x="218" y="564"/>
                </a:lnTo>
                <a:lnTo>
                  <a:pt x="254" y="514"/>
                </a:lnTo>
                <a:lnTo>
                  <a:pt x="292" y="466"/>
                </a:lnTo>
                <a:lnTo>
                  <a:pt x="331" y="419"/>
                </a:lnTo>
                <a:lnTo>
                  <a:pt x="374" y="375"/>
                </a:lnTo>
                <a:lnTo>
                  <a:pt x="418" y="332"/>
                </a:lnTo>
                <a:lnTo>
                  <a:pt x="465" y="292"/>
                </a:lnTo>
                <a:lnTo>
                  <a:pt x="513" y="254"/>
                </a:lnTo>
                <a:lnTo>
                  <a:pt x="563" y="218"/>
                </a:lnTo>
                <a:lnTo>
                  <a:pt x="615" y="185"/>
                </a:lnTo>
                <a:lnTo>
                  <a:pt x="668" y="154"/>
                </a:lnTo>
                <a:lnTo>
                  <a:pt x="723" y="125"/>
                </a:lnTo>
                <a:lnTo>
                  <a:pt x="780" y="100"/>
                </a:lnTo>
                <a:lnTo>
                  <a:pt x="838" y="77"/>
                </a:lnTo>
                <a:lnTo>
                  <a:pt x="897" y="57"/>
                </a:lnTo>
                <a:lnTo>
                  <a:pt x="957" y="39"/>
                </a:lnTo>
                <a:lnTo>
                  <a:pt x="1019" y="25"/>
                </a:lnTo>
                <a:lnTo>
                  <a:pt x="1083" y="14"/>
                </a:lnTo>
                <a:lnTo>
                  <a:pt x="1146" y="6"/>
                </a:lnTo>
                <a:lnTo>
                  <a:pt x="1211" y="1"/>
                </a:lnTo>
                <a:lnTo>
                  <a:pt x="1276" y="0"/>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
        <p:nvSpPr>
          <p:cNvPr id="3" name="Freeform 6"/>
          <p:cNvSpPr>
            <a:spLocks noGrp="1"/>
          </p:cNvSpPr>
          <p:nvPr>
            <p:ph type="pic" sz="quarter" idx="10"/>
          </p:nvPr>
        </p:nvSpPr>
        <p:spPr bwMode="auto">
          <a:xfrm>
            <a:off x="11334720" y="0"/>
            <a:ext cx="6953280" cy="10288588"/>
          </a:xfrm>
          <a:custGeom>
            <a:avLst/>
            <a:gdLst>
              <a:gd name="T0" fmla="*/ 1411 w 3076"/>
              <a:gd name="T1" fmla="*/ 4552 h 4552"/>
              <a:gd name="T2" fmla="*/ 1167 w 3076"/>
              <a:gd name="T3" fmla="*/ 3681 h 4552"/>
              <a:gd name="T4" fmla="*/ 1201 w 3076"/>
              <a:gd name="T5" fmla="*/ 3635 h 4552"/>
              <a:gd name="T6" fmla="*/ 1235 w 3076"/>
              <a:gd name="T7" fmla="*/ 3587 h 4552"/>
              <a:gd name="T8" fmla="*/ 1267 w 3076"/>
              <a:gd name="T9" fmla="*/ 3538 h 4552"/>
              <a:gd name="T10" fmla="*/ 1296 w 3076"/>
              <a:gd name="T11" fmla="*/ 3487 h 4552"/>
              <a:gd name="T12" fmla="*/ 1323 w 3076"/>
              <a:gd name="T13" fmla="*/ 3435 h 4552"/>
              <a:gd name="T14" fmla="*/ 1348 w 3076"/>
              <a:gd name="T15" fmla="*/ 3382 h 4552"/>
              <a:gd name="T16" fmla="*/ 1371 w 3076"/>
              <a:gd name="T17" fmla="*/ 3327 h 4552"/>
              <a:gd name="T18" fmla="*/ 1391 w 3076"/>
              <a:gd name="T19" fmla="*/ 3271 h 4552"/>
              <a:gd name="T20" fmla="*/ 1409 w 3076"/>
              <a:gd name="T21" fmla="*/ 3215 h 4552"/>
              <a:gd name="T22" fmla="*/ 1425 w 3076"/>
              <a:gd name="T23" fmla="*/ 3157 h 4552"/>
              <a:gd name="T24" fmla="*/ 1438 w 3076"/>
              <a:gd name="T25" fmla="*/ 3098 h 4552"/>
              <a:gd name="T26" fmla="*/ 1449 w 3076"/>
              <a:gd name="T27" fmla="*/ 3038 h 4552"/>
              <a:gd name="T28" fmla="*/ 1457 w 3076"/>
              <a:gd name="T29" fmla="*/ 2978 h 4552"/>
              <a:gd name="T30" fmla="*/ 1462 w 3076"/>
              <a:gd name="T31" fmla="*/ 2916 h 4552"/>
              <a:gd name="T32" fmla="*/ 1465 w 3076"/>
              <a:gd name="T33" fmla="*/ 2854 h 4552"/>
              <a:gd name="T34" fmla="*/ 1464 w 3076"/>
              <a:gd name="T35" fmla="*/ 2764 h 4552"/>
              <a:gd name="T36" fmla="*/ 1455 w 3076"/>
              <a:gd name="T37" fmla="*/ 2649 h 4552"/>
              <a:gd name="T38" fmla="*/ 1436 w 3076"/>
              <a:gd name="T39" fmla="*/ 2535 h 4552"/>
              <a:gd name="T40" fmla="*/ 1407 w 3076"/>
              <a:gd name="T41" fmla="*/ 2426 h 4552"/>
              <a:gd name="T42" fmla="*/ 1372 w 3076"/>
              <a:gd name="T43" fmla="*/ 2319 h 4552"/>
              <a:gd name="T44" fmla="*/ 1327 w 3076"/>
              <a:gd name="T45" fmla="*/ 2218 h 4552"/>
              <a:gd name="T46" fmla="*/ 1274 w 3076"/>
              <a:gd name="T47" fmla="*/ 2121 h 4552"/>
              <a:gd name="T48" fmla="*/ 1214 w 3076"/>
              <a:gd name="T49" fmla="*/ 2028 h 4552"/>
              <a:gd name="T50" fmla="*/ 1147 w 3076"/>
              <a:gd name="T51" fmla="*/ 1941 h 4552"/>
              <a:gd name="T52" fmla="*/ 1074 w 3076"/>
              <a:gd name="T53" fmla="*/ 1859 h 4552"/>
              <a:gd name="T54" fmla="*/ 994 w 3076"/>
              <a:gd name="T55" fmla="*/ 1785 h 4552"/>
              <a:gd name="T56" fmla="*/ 909 w 3076"/>
              <a:gd name="T57" fmla="*/ 1715 h 4552"/>
              <a:gd name="T58" fmla="*/ 818 w 3076"/>
              <a:gd name="T59" fmla="*/ 1654 h 4552"/>
              <a:gd name="T60" fmla="*/ 722 w 3076"/>
              <a:gd name="T61" fmla="*/ 1599 h 4552"/>
              <a:gd name="T62" fmla="*/ 622 w 3076"/>
              <a:gd name="T63" fmla="*/ 1552 h 4552"/>
              <a:gd name="T64" fmla="*/ 517 w 3076"/>
              <a:gd name="T65" fmla="*/ 1513 h 4552"/>
              <a:gd name="T66" fmla="*/ 0 w 3076"/>
              <a:gd name="T67" fmla="*/ 0 h 4552"/>
              <a:gd name="T68" fmla="*/ 3076 w 3076"/>
              <a:gd name="T69" fmla="*/ 2488 h 45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076" h="4552">
                <a:moveTo>
                  <a:pt x="3076" y="4552"/>
                </a:moveTo>
                <a:lnTo>
                  <a:pt x="1411" y="4552"/>
                </a:lnTo>
                <a:lnTo>
                  <a:pt x="1148" y="3703"/>
                </a:lnTo>
                <a:lnTo>
                  <a:pt x="1167" y="3681"/>
                </a:lnTo>
                <a:lnTo>
                  <a:pt x="1184" y="3657"/>
                </a:lnTo>
                <a:lnTo>
                  <a:pt x="1201" y="3635"/>
                </a:lnTo>
                <a:lnTo>
                  <a:pt x="1219" y="3610"/>
                </a:lnTo>
                <a:lnTo>
                  <a:pt x="1235" y="3587"/>
                </a:lnTo>
                <a:lnTo>
                  <a:pt x="1251" y="3562"/>
                </a:lnTo>
                <a:lnTo>
                  <a:pt x="1267" y="3538"/>
                </a:lnTo>
                <a:lnTo>
                  <a:pt x="1281" y="3512"/>
                </a:lnTo>
                <a:lnTo>
                  <a:pt x="1296" y="3487"/>
                </a:lnTo>
                <a:lnTo>
                  <a:pt x="1309" y="3461"/>
                </a:lnTo>
                <a:lnTo>
                  <a:pt x="1323" y="3435"/>
                </a:lnTo>
                <a:lnTo>
                  <a:pt x="1336" y="3408"/>
                </a:lnTo>
                <a:lnTo>
                  <a:pt x="1348" y="3382"/>
                </a:lnTo>
                <a:lnTo>
                  <a:pt x="1359" y="3354"/>
                </a:lnTo>
                <a:lnTo>
                  <a:pt x="1371" y="3327"/>
                </a:lnTo>
                <a:lnTo>
                  <a:pt x="1382" y="3300"/>
                </a:lnTo>
                <a:lnTo>
                  <a:pt x="1391" y="3271"/>
                </a:lnTo>
                <a:lnTo>
                  <a:pt x="1400" y="3244"/>
                </a:lnTo>
                <a:lnTo>
                  <a:pt x="1409" y="3215"/>
                </a:lnTo>
                <a:lnTo>
                  <a:pt x="1418" y="3186"/>
                </a:lnTo>
                <a:lnTo>
                  <a:pt x="1425" y="3157"/>
                </a:lnTo>
                <a:lnTo>
                  <a:pt x="1432" y="3128"/>
                </a:lnTo>
                <a:lnTo>
                  <a:pt x="1438" y="3098"/>
                </a:lnTo>
                <a:lnTo>
                  <a:pt x="1444" y="3069"/>
                </a:lnTo>
                <a:lnTo>
                  <a:pt x="1449" y="3038"/>
                </a:lnTo>
                <a:lnTo>
                  <a:pt x="1453" y="3008"/>
                </a:lnTo>
                <a:lnTo>
                  <a:pt x="1457" y="2978"/>
                </a:lnTo>
                <a:lnTo>
                  <a:pt x="1460" y="2947"/>
                </a:lnTo>
                <a:lnTo>
                  <a:pt x="1462" y="2916"/>
                </a:lnTo>
                <a:lnTo>
                  <a:pt x="1464" y="2886"/>
                </a:lnTo>
                <a:lnTo>
                  <a:pt x="1465" y="2854"/>
                </a:lnTo>
                <a:lnTo>
                  <a:pt x="1465" y="2823"/>
                </a:lnTo>
                <a:lnTo>
                  <a:pt x="1464" y="2764"/>
                </a:lnTo>
                <a:lnTo>
                  <a:pt x="1461" y="2706"/>
                </a:lnTo>
                <a:lnTo>
                  <a:pt x="1455" y="2649"/>
                </a:lnTo>
                <a:lnTo>
                  <a:pt x="1446" y="2591"/>
                </a:lnTo>
                <a:lnTo>
                  <a:pt x="1436" y="2535"/>
                </a:lnTo>
                <a:lnTo>
                  <a:pt x="1423" y="2480"/>
                </a:lnTo>
                <a:lnTo>
                  <a:pt x="1407" y="2426"/>
                </a:lnTo>
                <a:lnTo>
                  <a:pt x="1391" y="2373"/>
                </a:lnTo>
                <a:lnTo>
                  <a:pt x="1372" y="2319"/>
                </a:lnTo>
                <a:lnTo>
                  <a:pt x="1350" y="2268"/>
                </a:lnTo>
                <a:lnTo>
                  <a:pt x="1327" y="2218"/>
                </a:lnTo>
                <a:lnTo>
                  <a:pt x="1301" y="2169"/>
                </a:lnTo>
                <a:lnTo>
                  <a:pt x="1274" y="2121"/>
                </a:lnTo>
                <a:lnTo>
                  <a:pt x="1245" y="2074"/>
                </a:lnTo>
                <a:lnTo>
                  <a:pt x="1214" y="2028"/>
                </a:lnTo>
                <a:lnTo>
                  <a:pt x="1181" y="1984"/>
                </a:lnTo>
                <a:lnTo>
                  <a:pt x="1147" y="1941"/>
                </a:lnTo>
                <a:lnTo>
                  <a:pt x="1112" y="1899"/>
                </a:lnTo>
                <a:lnTo>
                  <a:pt x="1074" y="1859"/>
                </a:lnTo>
                <a:lnTo>
                  <a:pt x="1035" y="1822"/>
                </a:lnTo>
                <a:lnTo>
                  <a:pt x="994" y="1785"/>
                </a:lnTo>
                <a:lnTo>
                  <a:pt x="953" y="1749"/>
                </a:lnTo>
                <a:lnTo>
                  <a:pt x="909" y="1715"/>
                </a:lnTo>
                <a:lnTo>
                  <a:pt x="864" y="1684"/>
                </a:lnTo>
                <a:lnTo>
                  <a:pt x="818" y="1654"/>
                </a:lnTo>
                <a:lnTo>
                  <a:pt x="771" y="1625"/>
                </a:lnTo>
                <a:lnTo>
                  <a:pt x="722" y="1599"/>
                </a:lnTo>
                <a:lnTo>
                  <a:pt x="672" y="1574"/>
                </a:lnTo>
                <a:lnTo>
                  <a:pt x="622" y="1552"/>
                </a:lnTo>
                <a:lnTo>
                  <a:pt x="570" y="1531"/>
                </a:lnTo>
                <a:lnTo>
                  <a:pt x="517" y="1513"/>
                </a:lnTo>
                <a:lnTo>
                  <a:pt x="463" y="1497"/>
                </a:lnTo>
                <a:lnTo>
                  <a:pt x="0" y="0"/>
                </a:lnTo>
                <a:lnTo>
                  <a:pt x="2304" y="0"/>
                </a:lnTo>
                <a:lnTo>
                  <a:pt x="3076" y="2488"/>
                </a:lnTo>
                <a:lnTo>
                  <a:pt x="3076" y="4552"/>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
        <p:nvSpPr>
          <p:cNvPr id="5" name="TextBox 4">
            <a:extLst>
              <a:ext uri="{FF2B5EF4-FFF2-40B4-BE49-F238E27FC236}">
                <a16:creationId xmlns:a16="http://schemas.microsoft.com/office/drawing/2014/main" id="{F06FE8F7-B262-B742-9338-8618DB3B9088}"/>
              </a:ext>
            </a:extLst>
          </p:cNvPr>
          <p:cNvSpPr txBox="1"/>
          <p:nvPr userDrawn="1"/>
        </p:nvSpPr>
        <p:spPr>
          <a:xfrm>
            <a:off x="16859165" y="9198397"/>
            <a:ext cx="660401" cy="338682"/>
          </a:xfrm>
          <a:prstGeom prst="rect">
            <a:avLst/>
          </a:prstGeom>
          <a:noFill/>
        </p:spPr>
        <p:txBody>
          <a:bodyPr wrap="square" rtlCol="0">
            <a:spAutoFit/>
          </a:bodyPr>
          <a:lstStyle/>
          <a:p>
            <a:pPr algn="r"/>
            <a:fld id="{293ABEDF-2FD4-CE41-BE6E-C03412F0A819}" type="slidenum">
              <a:rPr lang="en-US" sz="1601"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1"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7" name="Straight Connector 6">
            <a:extLst>
              <a:ext uri="{FF2B5EF4-FFF2-40B4-BE49-F238E27FC236}">
                <a16:creationId xmlns:a16="http://schemas.microsoft.com/office/drawing/2014/main" id="{0233D55A-95CC-C64C-8D8A-7A84B47C5653}"/>
              </a:ext>
            </a:extLst>
          </p:cNvPr>
          <p:cNvCxnSpPr>
            <a:cxnSpLocks/>
          </p:cNvCxnSpPr>
          <p:nvPr userDrawn="1"/>
        </p:nvCxnSpPr>
        <p:spPr>
          <a:xfrm flipV="1">
            <a:off x="17568333" y="9352285"/>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8" name="Picture 7" descr="A picture containing drawing&#10;&#10;Description automatically generated">
            <a:extLst>
              <a:ext uri="{FF2B5EF4-FFF2-40B4-BE49-F238E27FC236}">
                <a16:creationId xmlns:a16="http://schemas.microsoft.com/office/drawing/2014/main" id="{301653FE-4B5A-3641-BAC3-B47591A30079}"/>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2746587" cy="2683239"/>
          </a:xfrm>
          <a:prstGeom prst="rect">
            <a:avLst/>
          </a:prstGeom>
        </p:spPr>
      </p:pic>
    </p:spTree>
    <p:extLst>
      <p:ext uri="{BB962C8B-B14F-4D97-AF65-F5344CB8AC3E}">
        <p14:creationId xmlns:p14="http://schemas.microsoft.com/office/powerpoint/2010/main" val="395069936"/>
      </p:ext>
    </p:extLst>
  </p:cSld>
  <p:clrMapOvr>
    <a:masterClrMapping/>
  </p:clrMapOvr>
</p:sldLayout>
</file>

<file path=ppt/slideLayouts/slideLayout134.xml><?xml version="1.0" encoding="utf-8"?>
<p:sldLayout xmlns:a="http://schemas.openxmlformats.org/drawingml/2006/main" xmlns:r="http://schemas.openxmlformats.org/officeDocument/2006/relationships" xmlns:p="http://schemas.openxmlformats.org/presentationml/2006/main" preserve="1" userDrawn="1">
  <p:cSld name="29">
    <p:spTree>
      <p:nvGrpSpPr>
        <p:cNvPr id="1" name=""/>
        <p:cNvGrpSpPr/>
        <p:nvPr/>
      </p:nvGrpSpPr>
      <p:grpSpPr>
        <a:xfrm>
          <a:off x="0" y="0"/>
          <a:ext cx="0" cy="0"/>
          <a:chOff x="0" y="0"/>
          <a:chExt cx="0" cy="0"/>
        </a:xfrm>
      </p:grpSpPr>
      <p:sp>
        <p:nvSpPr>
          <p:cNvPr id="3" name="Freeform 8"/>
          <p:cNvSpPr>
            <a:spLocks noGrp="1"/>
          </p:cNvSpPr>
          <p:nvPr>
            <p:ph type="pic" sz="quarter" idx="10"/>
          </p:nvPr>
        </p:nvSpPr>
        <p:spPr bwMode="auto">
          <a:xfrm>
            <a:off x="11334720" y="0"/>
            <a:ext cx="6953280" cy="10288588"/>
          </a:xfrm>
          <a:custGeom>
            <a:avLst/>
            <a:gdLst>
              <a:gd name="T0" fmla="*/ 3077 w 3077"/>
              <a:gd name="T1" fmla="*/ 4552 h 4552"/>
              <a:gd name="T2" fmla="*/ 1412 w 3077"/>
              <a:gd name="T3" fmla="*/ 4552 h 4552"/>
              <a:gd name="T4" fmla="*/ 1136 w 3077"/>
              <a:gd name="T5" fmla="*/ 3664 h 4552"/>
              <a:gd name="T6" fmla="*/ 1183 w 3077"/>
              <a:gd name="T7" fmla="*/ 3637 h 4552"/>
              <a:gd name="T8" fmla="*/ 1201 w 3077"/>
              <a:gd name="T9" fmla="*/ 3626 h 4552"/>
              <a:gd name="T10" fmla="*/ 1218 w 3077"/>
              <a:gd name="T11" fmla="*/ 3614 h 4552"/>
              <a:gd name="T12" fmla="*/ 1234 w 3077"/>
              <a:gd name="T13" fmla="*/ 3600 h 4552"/>
              <a:gd name="T14" fmla="*/ 1249 w 3077"/>
              <a:gd name="T15" fmla="*/ 3586 h 4552"/>
              <a:gd name="T16" fmla="*/ 1262 w 3077"/>
              <a:gd name="T17" fmla="*/ 3571 h 4552"/>
              <a:gd name="T18" fmla="*/ 1276 w 3077"/>
              <a:gd name="T19" fmla="*/ 3555 h 4552"/>
              <a:gd name="T20" fmla="*/ 1288 w 3077"/>
              <a:gd name="T21" fmla="*/ 3538 h 4552"/>
              <a:gd name="T22" fmla="*/ 1299 w 3077"/>
              <a:gd name="T23" fmla="*/ 3521 h 4552"/>
              <a:gd name="T24" fmla="*/ 1308 w 3077"/>
              <a:gd name="T25" fmla="*/ 3503 h 4552"/>
              <a:gd name="T26" fmla="*/ 1316 w 3077"/>
              <a:gd name="T27" fmla="*/ 3484 h 4552"/>
              <a:gd name="T28" fmla="*/ 1324 w 3077"/>
              <a:gd name="T29" fmla="*/ 3464 h 4552"/>
              <a:gd name="T30" fmla="*/ 1330 w 3077"/>
              <a:gd name="T31" fmla="*/ 3445 h 4552"/>
              <a:gd name="T32" fmla="*/ 1335 w 3077"/>
              <a:gd name="T33" fmla="*/ 3424 h 4552"/>
              <a:gd name="T34" fmla="*/ 1338 w 3077"/>
              <a:gd name="T35" fmla="*/ 3404 h 4552"/>
              <a:gd name="T36" fmla="*/ 1340 w 3077"/>
              <a:gd name="T37" fmla="*/ 3384 h 4552"/>
              <a:gd name="T38" fmla="*/ 1341 w 3077"/>
              <a:gd name="T39" fmla="*/ 3362 h 4552"/>
              <a:gd name="T40" fmla="*/ 1341 w 3077"/>
              <a:gd name="T41" fmla="*/ 2284 h 4552"/>
              <a:gd name="T42" fmla="*/ 1340 w 3077"/>
              <a:gd name="T43" fmla="*/ 2262 h 4552"/>
              <a:gd name="T44" fmla="*/ 1338 w 3077"/>
              <a:gd name="T45" fmla="*/ 2242 h 4552"/>
              <a:gd name="T46" fmla="*/ 1335 w 3077"/>
              <a:gd name="T47" fmla="*/ 2221 h 4552"/>
              <a:gd name="T48" fmla="*/ 1330 w 3077"/>
              <a:gd name="T49" fmla="*/ 2201 h 4552"/>
              <a:gd name="T50" fmla="*/ 1324 w 3077"/>
              <a:gd name="T51" fmla="*/ 2181 h 4552"/>
              <a:gd name="T52" fmla="*/ 1316 w 3077"/>
              <a:gd name="T53" fmla="*/ 2162 h 4552"/>
              <a:gd name="T54" fmla="*/ 1308 w 3077"/>
              <a:gd name="T55" fmla="*/ 2144 h 4552"/>
              <a:gd name="T56" fmla="*/ 1299 w 3077"/>
              <a:gd name="T57" fmla="*/ 2125 h 4552"/>
              <a:gd name="T58" fmla="*/ 1288 w 3077"/>
              <a:gd name="T59" fmla="*/ 2108 h 4552"/>
              <a:gd name="T60" fmla="*/ 1276 w 3077"/>
              <a:gd name="T61" fmla="*/ 2091 h 4552"/>
              <a:gd name="T62" fmla="*/ 1262 w 3077"/>
              <a:gd name="T63" fmla="*/ 2075 h 4552"/>
              <a:gd name="T64" fmla="*/ 1249 w 3077"/>
              <a:gd name="T65" fmla="*/ 2060 h 4552"/>
              <a:gd name="T66" fmla="*/ 1234 w 3077"/>
              <a:gd name="T67" fmla="*/ 2045 h 4552"/>
              <a:gd name="T68" fmla="*/ 1218 w 3077"/>
              <a:gd name="T69" fmla="*/ 2032 h 4552"/>
              <a:gd name="T70" fmla="*/ 1201 w 3077"/>
              <a:gd name="T71" fmla="*/ 2020 h 4552"/>
              <a:gd name="T72" fmla="*/ 1183 w 3077"/>
              <a:gd name="T73" fmla="*/ 2009 h 4552"/>
              <a:gd name="T74" fmla="*/ 501 w 3077"/>
              <a:gd name="T75" fmla="*/ 1614 h 4552"/>
              <a:gd name="T76" fmla="*/ 0 w 3077"/>
              <a:gd name="T77" fmla="*/ 0 h 4552"/>
              <a:gd name="T78" fmla="*/ 2305 w 3077"/>
              <a:gd name="T79" fmla="*/ 0 h 4552"/>
              <a:gd name="T80" fmla="*/ 3077 w 3077"/>
              <a:gd name="T81" fmla="*/ 2488 h 4552"/>
              <a:gd name="T82" fmla="*/ 3077 w 3077"/>
              <a:gd name="T83" fmla="*/ 4552 h 45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077" h="4552">
                <a:moveTo>
                  <a:pt x="3077" y="4552"/>
                </a:moveTo>
                <a:lnTo>
                  <a:pt x="1412" y="4552"/>
                </a:lnTo>
                <a:lnTo>
                  <a:pt x="1136" y="3664"/>
                </a:lnTo>
                <a:lnTo>
                  <a:pt x="1183" y="3637"/>
                </a:lnTo>
                <a:lnTo>
                  <a:pt x="1201" y="3626"/>
                </a:lnTo>
                <a:lnTo>
                  <a:pt x="1218" y="3614"/>
                </a:lnTo>
                <a:lnTo>
                  <a:pt x="1234" y="3600"/>
                </a:lnTo>
                <a:lnTo>
                  <a:pt x="1249" y="3586"/>
                </a:lnTo>
                <a:lnTo>
                  <a:pt x="1262" y="3571"/>
                </a:lnTo>
                <a:lnTo>
                  <a:pt x="1276" y="3555"/>
                </a:lnTo>
                <a:lnTo>
                  <a:pt x="1288" y="3538"/>
                </a:lnTo>
                <a:lnTo>
                  <a:pt x="1299" y="3521"/>
                </a:lnTo>
                <a:lnTo>
                  <a:pt x="1308" y="3503"/>
                </a:lnTo>
                <a:lnTo>
                  <a:pt x="1316" y="3484"/>
                </a:lnTo>
                <a:lnTo>
                  <a:pt x="1324" y="3464"/>
                </a:lnTo>
                <a:lnTo>
                  <a:pt x="1330" y="3445"/>
                </a:lnTo>
                <a:lnTo>
                  <a:pt x="1335" y="3424"/>
                </a:lnTo>
                <a:lnTo>
                  <a:pt x="1338" y="3404"/>
                </a:lnTo>
                <a:lnTo>
                  <a:pt x="1340" y="3384"/>
                </a:lnTo>
                <a:lnTo>
                  <a:pt x="1341" y="3362"/>
                </a:lnTo>
                <a:lnTo>
                  <a:pt x="1341" y="2284"/>
                </a:lnTo>
                <a:lnTo>
                  <a:pt x="1340" y="2262"/>
                </a:lnTo>
                <a:lnTo>
                  <a:pt x="1338" y="2242"/>
                </a:lnTo>
                <a:lnTo>
                  <a:pt x="1335" y="2221"/>
                </a:lnTo>
                <a:lnTo>
                  <a:pt x="1330" y="2201"/>
                </a:lnTo>
                <a:lnTo>
                  <a:pt x="1324" y="2181"/>
                </a:lnTo>
                <a:lnTo>
                  <a:pt x="1316" y="2162"/>
                </a:lnTo>
                <a:lnTo>
                  <a:pt x="1308" y="2144"/>
                </a:lnTo>
                <a:lnTo>
                  <a:pt x="1299" y="2125"/>
                </a:lnTo>
                <a:lnTo>
                  <a:pt x="1288" y="2108"/>
                </a:lnTo>
                <a:lnTo>
                  <a:pt x="1276" y="2091"/>
                </a:lnTo>
                <a:lnTo>
                  <a:pt x="1262" y="2075"/>
                </a:lnTo>
                <a:lnTo>
                  <a:pt x="1249" y="2060"/>
                </a:lnTo>
                <a:lnTo>
                  <a:pt x="1234" y="2045"/>
                </a:lnTo>
                <a:lnTo>
                  <a:pt x="1218" y="2032"/>
                </a:lnTo>
                <a:lnTo>
                  <a:pt x="1201" y="2020"/>
                </a:lnTo>
                <a:lnTo>
                  <a:pt x="1183" y="2009"/>
                </a:lnTo>
                <a:lnTo>
                  <a:pt x="501" y="1614"/>
                </a:lnTo>
                <a:lnTo>
                  <a:pt x="0" y="0"/>
                </a:lnTo>
                <a:lnTo>
                  <a:pt x="2305" y="0"/>
                </a:lnTo>
                <a:lnTo>
                  <a:pt x="3077" y="2488"/>
                </a:lnTo>
                <a:lnTo>
                  <a:pt x="3077" y="4552"/>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
        <p:nvSpPr>
          <p:cNvPr id="4" name="Freeform 10"/>
          <p:cNvSpPr>
            <a:spLocks noGrp="1"/>
          </p:cNvSpPr>
          <p:nvPr>
            <p:ph type="pic" sz="quarter" idx="11"/>
          </p:nvPr>
        </p:nvSpPr>
        <p:spPr bwMode="auto">
          <a:xfrm>
            <a:off x="8937818" y="3459679"/>
            <a:ext cx="5212136" cy="5845279"/>
          </a:xfrm>
          <a:custGeom>
            <a:avLst/>
            <a:gdLst>
              <a:gd name="T0" fmla="*/ 1008 w 2309"/>
              <a:gd name="T1" fmla="*/ 40 h 2583"/>
              <a:gd name="T2" fmla="*/ 1043 w 2309"/>
              <a:gd name="T3" fmla="*/ 23 h 2583"/>
              <a:gd name="T4" fmla="*/ 1079 w 2309"/>
              <a:gd name="T5" fmla="*/ 11 h 2583"/>
              <a:gd name="T6" fmla="*/ 1116 w 2309"/>
              <a:gd name="T7" fmla="*/ 3 h 2583"/>
              <a:gd name="T8" fmla="*/ 1154 w 2309"/>
              <a:gd name="T9" fmla="*/ 0 h 2583"/>
              <a:gd name="T10" fmla="*/ 1192 w 2309"/>
              <a:gd name="T11" fmla="*/ 3 h 2583"/>
              <a:gd name="T12" fmla="*/ 1230 w 2309"/>
              <a:gd name="T13" fmla="*/ 11 h 2583"/>
              <a:gd name="T14" fmla="*/ 1266 w 2309"/>
              <a:gd name="T15" fmla="*/ 23 h 2583"/>
              <a:gd name="T16" fmla="*/ 1301 w 2309"/>
              <a:gd name="T17" fmla="*/ 40 h 2583"/>
              <a:gd name="T18" fmla="*/ 2179 w 2309"/>
              <a:gd name="T19" fmla="*/ 549 h 2583"/>
              <a:gd name="T20" fmla="*/ 2209 w 2309"/>
              <a:gd name="T21" fmla="*/ 573 h 2583"/>
              <a:gd name="T22" fmla="*/ 2237 w 2309"/>
              <a:gd name="T23" fmla="*/ 600 h 2583"/>
              <a:gd name="T24" fmla="*/ 2259 w 2309"/>
              <a:gd name="T25" fmla="*/ 630 h 2583"/>
              <a:gd name="T26" fmla="*/ 2279 w 2309"/>
              <a:gd name="T27" fmla="*/ 663 h 2583"/>
              <a:gd name="T28" fmla="*/ 2293 w 2309"/>
              <a:gd name="T29" fmla="*/ 698 h 2583"/>
              <a:gd name="T30" fmla="*/ 2303 w 2309"/>
              <a:gd name="T31" fmla="*/ 735 h 2583"/>
              <a:gd name="T32" fmla="*/ 2308 w 2309"/>
              <a:gd name="T33" fmla="*/ 773 h 2583"/>
              <a:gd name="T34" fmla="*/ 2309 w 2309"/>
              <a:gd name="T35" fmla="*/ 1791 h 2583"/>
              <a:gd name="T36" fmla="*/ 2306 w 2309"/>
              <a:gd name="T37" fmla="*/ 1830 h 2583"/>
              <a:gd name="T38" fmla="*/ 2299 w 2309"/>
              <a:gd name="T39" fmla="*/ 1868 h 2583"/>
              <a:gd name="T40" fmla="*/ 2287 w 2309"/>
              <a:gd name="T41" fmla="*/ 1904 h 2583"/>
              <a:gd name="T42" fmla="*/ 2269 w 2309"/>
              <a:gd name="T43" fmla="*/ 1937 h 2583"/>
              <a:gd name="T44" fmla="*/ 2249 w 2309"/>
              <a:gd name="T45" fmla="*/ 1969 h 2583"/>
              <a:gd name="T46" fmla="*/ 2224 w 2309"/>
              <a:gd name="T47" fmla="*/ 1998 h 2583"/>
              <a:gd name="T48" fmla="*/ 2195 w 2309"/>
              <a:gd name="T49" fmla="*/ 2023 h 2583"/>
              <a:gd name="T50" fmla="*/ 2162 w 2309"/>
              <a:gd name="T51" fmla="*/ 2045 h 2583"/>
              <a:gd name="T52" fmla="*/ 1284 w 2309"/>
              <a:gd name="T53" fmla="*/ 2554 h 2583"/>
              <a:gd name="T54" fmla="*/ 1248 w 2309"/>
              <a:gd name="T55" fmla="*/ 2568 h 2583"/>
              <a:gd name="T56" fmla="*/ 1211 w 2309"/>
              <a:gd name="T57" fmla="*/ 2578 h 2583"/>
              <a:gd name="T58" fmla="*/ 1174 w 2309"/>
              <a:gd name="T59" fmla="*/ 2582 h 2583"/>
              <a:gd name="T60" fmla="*/ 1136 w 2309"/>
              <a:gd name="T61" fmla="*/ 2582 h 2583"/>
              <a:gd name="T62" fmla="*/ 1098 w 2309"/>
              <a:gd name="T63" fmla="*/ 2578 h 2583"/>
              <a:gd name="T64" fmla="*/ 1060 w 2309"/>
              <a:gd name="T65" fmla="*/ 2568 h 2583"/>
              <a:gd name="T66" fmla="*/ 1026 w 2309"/>
              <a:gd name="T67" fmla="*/ 2554 h 2583"/>
              <a:gd name="T68" fmla="*/ 146 w 2309"/>
              <a:gd name="T69" fmla="*/ 2045 h 2583"/>
              <a:gd name="T70" fmla="*/ 114 w 2309"/>
              <a:gd name="T71" fmla="*/ 2023 h 2583"/>
              <a:gd name="T72" fmla="*/ 85 w 2309"/>
              <a:gd name="T73" fmla="*/ 1998 h 2583"/>
              <a:gd name="T74" fmla="*/ 60 w 2309"/>
              <a:gd name="T75" fmla="*/ 1969 h 2583"/>
              <a:gd name="T76" fmla="*/ 39 w 2309"/>
              <a:gd name="T77" fmla="*/ 1937 h 2583"/>
              <a:gd name="T78" fmla="*/ 23 w 2309"/>
              <a:gd name="T79" fmla="*/ 1904 h 2583"/>
              <a:gd name="T80" fmla="*/ 10 w 2309"/>
              <a:gd name="T81" fmla="*/ 1868 h 2583"/>
              <a:gd name="T82" fmla="*/ 2 w 2309"/>
              <a:gd name="T83" fmla="*/ 1830 h 2583"/>
              <a:gd name="T84" fmla="*/ 0 w 2309"/>
              <a:gd name="T85" fmla="*/ 1791 h 2583"/>
              <a:gd name="T86" fmla="*/ 0 w 2309"/>
              <a:gd name="T87" fmla="*/ 773 h 2583"/>
              <a:gd name="T88" fmla="*/ 5 w 2309"/>
              <a:gd name="T89" fmla="*/ 735 h 2583"/>
              <a:gd name="T90" fmla="*/ 16 w 2309"/>
              <a:gd name="T91" fmla="*/ 698 h 2583"/>
              <a:gd name="T92" fmla="*/ 30 w 2309"/>
              <a:gd name="T93" fmla="*/ 663 h 2583"/>
              <a:gd name="T94" fmla="*/ 49 w 2309"/>
              <a:gd name="T95" fmla="*/ 630 h 2583"/>
              <a:gd name="T96" fmla="*/ 73 w 2309"/>
              <a:gd name="T97" fmla="*/ 600 h 2583"/>
              <a:gd name="T98" fmla="*/ 99 w 2309"/>
              <a:gd name="T99" fmla="*/ 573 h 2583"/>
              <a:gd name="T100" fmla="*/ 130 w 2309"/>
              <a:gd name="T101" fmla="*/ 549 h 25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309" h="2583">
                <a:moveTo>
                  <a:pt x="146" y="539"/>
                </a:moveTo>
                <a:lnTo>
                  <a:pt x="1008" y="40"/>
                </a:lnTo>
                <a:lnTo>
                  <a:pt x="1026" y="31"/>
                </a:lnTo>
                <a:lnTo>
                  <a:pt x="1043" y="23"/>
                </a:lnTo>
                <a:lnTo>
                  <a:pt x="1060" y="16"/>
                </a:lnTo>
                <a:lnTo>
                  <a:pt x="1079" y="11"/>
                </a:lnTo>
                <a:lnTo>
                  <a:pt x="1098" y="6"/>
                </a:lnTo>
                <a:lnTo>
                  <a:pt x="1116" y="3"/>
                </a:lnTo>
                <a:lnTo>
                  <a:pt x="1136" y="1"/>
                </a:lnTo>
                <a:lnTo>
                  <a:pt x="1154" y="0"/>
                </a:lnTo>
                <a:lnTo>
                  <a:pt x="1174" y="1"/>
                </a:lnTo>
                <a:lnTo>
                  <a:pt x="1192" y="3"/>
                </a:lnTo>
                <a:lnTo>
                  <a:pt x="1211" y="6"/>
                </a:lnTo>
                <a:lnTo>
                  <a:pt x="1230" y="11"/>
                </a:lnTo>
                <a:lnTo>
                  <a:pt x="1248" y="16"/>
                </a:lnTo>
                <a:lnTo>
                  <a:pt x="1266" y="23"/>
                </a:lnTo>
                <a:lnTo>
                  <a:pt x="1284" y="31"/>
                </a:lnTo>
                <a:lnTo>
                  <a:pt x="1301" y="40"/>
                </a:lnTo>
                <a:lnTo>
                  <a:pt x="2162" y="539"/>
                </a:lnTo>
                <a:lnTo>
                  <a:pt x="2179" y="549"/>
                </a:lnTo>
                <a:lnTo>
                  <a:pt x="2195" y="560"/>
                </a:lnTo>
                <a:lnTo>
                  <a:pt x="2209" y="573"/>
                </a:lnTo>
                <a:lnTo>
                  <a:pt x="2224" y="586"/>
                </a:lnTo>
                <a:lnTo>
                  <a:pt x="2237" y="600"/>
                </a:lnTo>
                <a:lnTo>
                  <a:pt x="2249" y="615"/>
                </a:lnTo>
                <a:lnTo>
                  <a:pt x="2259" y="630"/>
                </a:lnTo>
                <a:lnTo>
                  <a:pt x="2269" y="646"/>
                </a:lnTo>
                <a:lnTo>
                  <a:pt x="2279" y="663"/>
                </a:lnTo>
                <a:lnTo>
                  <a:pt x="2287" y="680"/>
                </a:lnTo>
                <a:lnTo>
                  <a:pt x="2293" y="698"/>
                </a:lnTo>
                <a:lnTo>
                  <a:pt x="2299" y="717"/>
                </a:lnTo>
                <a:lnTo>
                  <a:pt x="2303" y="735"/>
                </a:lnTo>
                <a:lnTo>
                  <a:pt x="2306" y="754"/>
                </a:lnTo>
                <a:lnTo>
                  <a:pt x="2308" y="773"/>
                </a:lnTo>
                <a:lnTo>
                  <a:pt x="2309" y="793"/>
                </a:lnTo>
                <a:lnTo>
                  <a:pt x="2309" y="1791"/>
                </a:lnTo>
                <a:lnTo>
                  <a:pt x="2308" y="1811"/>
                </a:lnTo>
                <a:lnTo>
                  <a:pt x="2306" y="1830"/>
                </a:lnTo>
                <a:lnTo>
                  <a:pt x="2303" y="1848"/>
                </a:lnTo>
                <a:lnTo>
                  <a:pt x="2299" y="1868"/>
                </a:lnTo>
                <a:lnTo>
                  <a:pt x="2293" y="1886"/>
                </a:lnTo>
                <a:lnTo>
                  <a:pt x="2287" y="1904"/>
                </a:lnTo>
                <a:lnTo>
                  <a:pt x="2279" y="1921"/>
                </a:lnTo>
                <a:lnTo>
                  <a:pt x="2269" y="1937"/>
                </a:lnTo>
                <a:lnTo>
                  <a:pt x="2259" y="1954"/>
                </a:lnTo>
                <a:lnTo>
                  <a:pt x="2249" y="1969"/>
                </a:lnTo>
                <a:lnTo>
                  <a:pt x="2237" y="1984"/>
                </a:lnTo>
                <a:lnTo>
                  <a:pt x="2224" y="1998"/>
                </a:lnTo>
                <a:lnTo>
                  <a:pt x="2209" y="2011"/>
                </a:lnTo>
                <a:lnTo>
                  <a:pt x="2195" y="2023"/>
                </a:lnTo>
                <a:lnTo>
                  <a:pt x="2179" y="2034"/>
                </a:lnTo>
                <a:lnTo>
                  <a:pt x="2162" y="2045"/>
                </a:lnTo>
                <a:lnTo>
                  <a:pt x="1301" y="2544"/>
                </a:lnTo>
                <a:lnTo>
                  <a:pt x="1284" y="2554"/>
                </a:lnTo>
                <a:lnTo>
                  <a:pt x="1266" y="2561"/>
                </a:lnTo>
                <a:lnTo>
                  <a:pt x="1248" y="2568"/>
                </a:lnTo>
                <a:lnTo>
                  <a:pt x="1230" y="2573"/>
                </a:lnTo>
                <a:lnTo>
                  <a:pt x="1211" y="2578"/>
                </a:lnTo>
                <a:lnTo>
                  <a:pt x="1192" y="2581"/>
                </a:lnTo>
                <a:lnTo>
                  <a:pt x="1174" y="2582"/>
                </a:lnTo>
                <a:lnTo>
                  <a:pt x="1154" y="2583"/>
                </a:lnTo>
                <a:lnTo>
                  <a:pt x="1136" y="2582"/>
                </a:lnTo>
                <a:lnTo>
                  <a:pt x="1116" y="2581"/>
                </a:lnTo>
                <a:lnTo>
                  <a:pt x="1098" y="2578"/>
                </a:lnTo>
                <a:lnTo>
                  <a:pt x="1079" y="2573"/>
                </a:lnTo>
                <a:lnTo>
                  <a:pt x="1060" y="2568"/>
                </a:lnTo>
                <a:lnTo>
                  <a:pt x="1043" y="2561"/>
                </a:lnTo>
                <a:lnTo>
                  <a:pt x="1026" y="2554"/>
                </a:lnTo>
                <a:lnTo>
                  <a:pt x="1008" y="2544"/>
                </a:lnTo>
                <a:lnTo>
                  <a:pt x="146" y="2045"/>
                </a:lnTo>
                <a:lnTo>
                  <a:pt x="130" y="2034"/>
                </a:lnTo>
                <a:lnTo>
                  <a:pt x="114" y="2023"/>
                </a:lnTo>
                <a:lnTo>
                  <a:pt x="99" y="2011"/>
                </a:lnTo>
                <a:lnTo>
                  <a:pt x="85" y="1998"/>
                </a:lnTo>
                <a:lnTo>
                  <a:pt x="73" y="1984"/>
                </a:lnTo>
                <a:lnTo>
                  <a:pt x="60" y="1969"/>
                </a:lnTo>
                <a:lnTo>
                  <a:pt x="49" y="1954"/>
                </a:lnTo>
                <a:lnTo>
                  <a:pt x="39" y="1937"/>
                </a:lnTo>
                <a:lnTo>
                  <a:pt x="30" y="1921"/>
                </a:lnTo>
                <a:lnTo>
                  <a:pt x="23" y="1904"/>
                </a:lnTo>
                <a:lnTo>
                  <a:pt x="16" y="1886"/>
                </a:lnTo>
                <a:lnTo>
                  <a:pt x="10" y="1868"/>
                </a:lnTo>
                <a:lnTo>
                  <a:pt x="5" y="1848"/>
                </a:lnTo>
                <a:lnTo>
                  <a:pt x="2" y="1830"/>
                </a:lnTo>
                <a:lnTo>
                  <a:pt x="0" y="1811"/>
                </a:lnTo>
                <a:lnTo>
                  <a:pt x="0" y="1791"/>
                </a:lnTo>
                <a:lnTo>
                  <a:pt x="0" y="793"/>
                </a:lnTo>
                <a:lnTo>
                  <a:pt x="0" y="773"/>
                </a:lnTo>
                <a:lnTo>
                  <a:pt x="2" y="754"/>
                </a:lnTo>
                <a:lnTo>
                  <a:pt x="5" y="735"/>
                </a:lnTo>
                <a:lnTo>
                  <a:pt x="10" y="717"/>
                </a:lnTo>
                <a:lnTo>
                  <a:pt x="16" y="698"/>
                </a:lnTo>
                <a:lnTo>
                  <a:pt x="23" y="680"/>
                </a:lnTo>
                <a:lnTo>
                  <a:pt x="30" y="663"/>
                </a:lnTo>
                <a:lnTo>
                  <a:pt x="39" y="646"/>
                </a:lnTo>
                <a:lnTo>
                  <a:pt x="49" y="630"/>
                </a:lnTo>
                <a:lnTo>
                  <a:pt x="60" y="615"/>
                </a:lnTo>
                <a:lnTo>
                  <a:pt x="73" y="600"/>
                </a:lnTo>
                <a:lnTo>
                  <a:pt x="85" y="586"/>
                </a:lnTo>
                <a:lnTo>
                  <a:pt x="99" y="573"/>
                </a:lnTo>
                <a:lnTo>
                  <a:pt x="114" y="560"/>
                </a:lnTo>
                <a:lnTo>
                  <a:pt x="130" y="549"/>
                </a:lnTo>
                <a:lnTo>
                  <a:pt x="146" y="539"/>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
        <p:nvSpPr>
          <p:cNvPr id="6" name="TextBox 5">
            <a:extLst>
              <a:ext uri="{FF2B5EF4-FFF2-40B4-BE49-F238E27FC236}">
                <a16:creationId xmlns:a16="http://schemas.microsoft.com/office/drawing/2014/main" id="{F9EA4139-C638-3F47-919B-3702BDD641E8}"/>
              </a:ext>
            </a:extLst>
          </p:cNvPr>
          <p:cNvSpPr txBox="1"/>
          <p:nvPr userDrawn="1"/>
        </p:nvSpPr>
        <p:spPr>
          <a:xfrm>
            <a:off x="16859165" y="9198397"/>
            <a:ext cx="660401" cy="338682"/>
          </a:xfrm>
          <a:prstGeom prst="rect">
            <a:avLst/>
          </a:prstGeom>
          <a:noFill/>
        </p:spPr>
        <p:txBody>
          <a:bodyPr wrap="square" rtlCol="0">
            <a:spAutoFit/>
          </a:bodyPr>
          <a:lstStyle/>
          <a:p>
            <a:pPr algn="r"/>
            <a:fld id="{293ABEDF-2FD4-CE41-BE6E-C03412F0A819}" type="slidenum">
              <a:rPr lang="en-US" sz="1601"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1"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7" name="Straight Connector 6">
            <a:extLst>
              <a:ext uri="{FF2B5EF4-FFF2-40B4-BE49-F238E27FC236}">
                <a16:creationId xmlns:a16="http://schemas.microsoft.com/office/drawing/2014/main" id="{249671E8-4EBF-2C46-A297-C8E041C8BE32}"/>
              </a:ext>
            </a:extLst>
          </p:cNvPr>
          <p:cNvCxnSpPr>
            <a:cxnSpLocks/>
          </p:cNvCxnSpPr>
          <p:nvPr userDrawn="1"/>
        </p:nvCxnSpPr>
        <p:spPr>
          <a:xfrm flipV="1">
            <a:off x="17568333" y="9352285"/>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8" name="Picture 7" descr="A picture containing drawing&#10;&#10;Description automatically generated">
            <a:extLst>
              <a:ext uri="{FF2B5EF4-FFF2-40B4-BE49-F238E27FC236}">
                <a16:creationId xmlns:a16="http://schemas.microsoft.com/office/drawing/2014/main" id="{32A1E079-510D-6248-BF6C-201D1127B73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2746587" cy="2683239"/>
          </a:xfrm>
          <a:prstGeom prst="rect">
            <a:avLst/>
          </a:prstGeom>
        </p:spPr>
      </p:pic>
    </p:spTree>
    <p:extLst>
      <p:ext uri="{BB962C8B-B14F-4D97-AF65-F5344CB8AC3E}">
        <p14:creationId xmlns:p14="http://schemas.microsoft.com/office/powerpoint/2010/main" val="3048952482"/>
      </p:ext>
    </p:extLst>
  </p:cSld>
  <p:clrMapOvr>
    <a:masterClrMapping/>
  </p:clrMapOvr>
</p:sldLayout>
</file>

<file path=ppt/slideLayouts/slideLayout135.xml><?xml version="1.0" encoding="utf-8"?>
<p:sldLayout xmlns:a="http://schemas.openxmlformats.org/drawingml/2006/main" xmlns:r="http://schemas.openxmlformats.org/officeDocument/2006/relationships" xmlns:p="http://schemas.openxmlformats.org/presentationml/2006/main" preserve="1" userDrawn="1">
  <p:cSld name="30">
    <p:spTree>
      <p:nvGrpSpPr>
        <p:cNvPr id="1" name=""/>
        <p:cNvGrpSpPr/>
        <p:nvPr/>
      </p:nvGrpSpPr>
      <p:grpSpPr>
        <a:xfrm>
          <a:off x="0" y="0"/>
          <a:ext cx="0" cy="0"/>
          <a:chOff x="0" y="0"/>
          <a:chExt cx="0" cy="0"/>
        </a:xfrm>
      </p:grpSpPr>
      <p:sp>
        <p:nvSpPr>
          <p:cNvPr id="3" name="Freeform 7"/>
          <p:cNvSpPr>
            <a:spLocks noGrp="1" noEditPoints="1"/>
          </p:cNvSpPr>
          <p:nvPr>
            <p:ph type="pic" sz="quarter" idx="10"/>
          </p:nvPr>
        </p:nvSpPr>
        <p:spPr bwMode="auto">
          <a:xfrm>
            <a:off x="0" y="0"/>
            <a:ext cx="13279983" cy="10288588"/>
          </a:xfrm>
          <a:custGeom>
            <a:avLst/>
            <a:gdLst>
              <a:gd name="T0" fmla="*/ 0 w 5859"/>
              <a:gd name="T1" fmla="*/ 0 h 4539"/>
              <a:gd name="T2" fmla="*/ 1319 w 5859"/>
              <a:gd name="T3" fmla="*/ 0 h 4539"/>
              <a:gd name="T4" fmla="*/ 5859 w 5859"/>
              <a:gd name="T5" fmla="*/ 4539 h 4539"/>
              <a:gd name="T6" fmla="*/ 4150 w 5859"/>
              <a:gd name="T7" fmla="*/ 4539 h 4539"/>
              <a:gd name="T8" fmla="*/ 0 w 5859"/>
              <a:gd name="T9" fmla="*/ 391 h 4539"/>
              <a:gd name="T10" fmla="*/ 0 w 5859"/>
              <a:gd name="T11" fmla="*/ 0 h 4539"/>
              <a:gd name="T12" fmla="*/ 4070 w 5859"/>
              <a:gd name="T13" fmla="*/ 4539 h 4539"/>
              <a:gd name="T14" fmla="*/ 2360 w 5859"/>
              <a:gd name="T15" fmla="*/ 4539 h 4539"/>
              <a:gd name="T16" fmla="*/ 0 w 5859"/>
              <a:gd name="T17" fmla="*/ 2180 h 4539"/>
              <a:gd name="T18" fmla="*/ 0 w 5859"/>
              <a:gd name="T19" fmla="*/ 471 h 4539"/>
              <a:gd name="T20" fmla="*/ 4070 w 5859"/>
              <a:gd name="T21" fmla="*/ 4539 h 4539"/>
              <a:gd name="T22" fmla="*/ 2279 w 5859"/>
              <a:gd name="T23" fmla="*/ 4539 h 4539"/>
              <a:gd name="T24" fmla="*/ 569 w 5859"/>
              <a:gd name="T25" fmla="*/ 4539 h 4539"/>
              <a:gd name="T26" fmla="*/ 0 w 5859"/>
              <a:gd name="T27" fmla="*/ 3970 h 4539"/>
              <a:gd name="T28" fmla="*/ 0 w 5859"/>
              <a:gd name="T29" fmla="*/ 2262 h 4539"/>
              <a:gd name="T30" fmla="*/ 2279 w 5859"/>
              <a:gd name="T31" fmla="*/ 4539 h 45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859" h="4539">
                <a:moveTo>
                  <a:pt x="0" y="0"/>
                </a:moveTo>
                <a:lnTo>
                  <a:pt x="1319" y="0"/>
                </a:lnTo>
                <a:lnTo>
                  <a:pt x="5859" y="4539"/>
                </a:lnTo>
                <a:lnTo>
                  <a:pt x="4150" y="4539"/>
                </a:lnTo>
                <a:lnTo>
                  <a:pt x="0" y="391"/>
                </a:lnTo>
                <a:lnTo>
                  <a:pt x="0" y="0"/>
                </a:lnTo>
                <a:close/>
                <a:moveTo>
                  <a:pt x="4070" y="4539"/>
                </a:moveTo>
                <a:lnTo>
                  <a:pt x="2360" y="4539"/>
                </a:lnTo>
                <a:lnTo>
                  <a:pt x="0" y="2180"/>
                </a:lnTo>
                <a:lnTo>
                  <a:pt x="0" y="471"/>
                </a:lnTo>
                <a:lnTo>
                  <a:pt x="4070" y="4539"/>
                </a:lnTo>
                <a:close/>
                <a:moveTo>
                  <a:pt x="2279" y="4539"/>
                </a:moveTo>
                <a:lnTo>
                  <a:pt x="569" y="4539"/>
                </a:lnTo>
                <a:lnTo>
                  <a:pt x="0" y="3970"/>
                </a:lnTo>
                <a:lnTo>
                  <a:pt x="0" y="2262"/>
                </a:lnTo>
                <a:lnTo>
                  <a:pt x="2279" y="4539"/>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
        <p:nvSpPr>
          <p:cNvPr id="4" name="TextBox 3">
            <a:extLst>
              <a:ext uri="{FF2B5EF4-FFF2-40B4-BE49-F238E27FC236}">
                <a16:creationId xmlns:a16="http://schemas.microsoft.com/office/drawing/2014/main" id="{5E08A69C-CFB5-F149-A900-BDB250C76C24}"/>
              </a:ext>
            </a:extLst>
          </p:cNvPr>
          <p:cNvSpPr txBox="1"/>
          <p:nvPr userDrawn="1"/>
        </p:nvSpPr>
        <p:spPr>
          <a:xfrm>
            <a:off x="16859165" y="9198397"/>
            <a:ext cx="660401" cy="338682"/>
          </a:xfrm>
          <a:prstGeom prst="rect">
            <a:avLst/>
          </a:prstGeom>
          <a:noFill/>
        </p:spPr>
        <p:txBody>
          <a:bodyPr wrap="square" rtlCol="0">
            <a:spAutoFit/>
          </a:bodyPr>
          <a:lstStyle/>
          <a:p>
            <a:pPr algn="r"/>
            <a:fld id="{293ABEDF-2FD4-CE41-BE6E-C03412F0A819}" type="slidenum">
              <a:rPr lang="en-US" sz="1601"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1"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5" name="Straight Connector 4">
            <a:extLst>
              <a:ext uri="{FF2B5EF4-FFF2-40B4-BE49-F238E27FC236}">
                <a16:creationId xmlns:a16="http://schemas.microsoft.com/office/drawing/2014/main" id="{BFB996B6-BF05-794D-AA03-6AE01F350831}"/>
              </a:ext>
            </a:extLst>
          </p:cNvPr>
          <p:cNvCxnSpPr>
            <a:cxnSpLocks/>
          </p:cNvCxnSpPr>
          <p:nvPr userDrawn="1"/>
        </p:nvCxnSpPr>
        <p:spPr>
          <a:xfrm flipV="1">
            <a:off x="17568333" y="9352285"/>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86398474"/>
      </p:ext>
    </p:extLst>
  </p:cSld>
  <p:clrMapOvr>
    <a:masterClrMapping/>
  </p:clrMapOvr>
</p:sldLayout>
</file>

<file path=ppt/slideLayouts/slideLayout136.xml><?xml version="1.0" encoding="utf-8"?>
<p:sldLayout xmlns:a="http://schemas.openxmlformats.org/drawingml/2006/main" xmlns:r="http://schemas.openxmlformats.org/officeDocument/2006/relationships" xmlns:p="http://schemas.openxmlformats.org/presentationml/2006/main" preserve="1" userDrawn="1">
  <p:cSld name="31">
    <p:spTree>
      <p:nvGrpSpPr>
        <p:cNvPr id="1" name=""/>
        <p:cNvGrpSpPr/>
        <p:nvPr/>
      </p:nvGrpSpPr>
      <p:grpSpPr>
        <a:xfrm>
          <a:off x="0" y="0"/>
          <a:ext cx="0" cy="0"/>
          <a:chOff x="0" y="0"/>
          <a:chExt cx="0" cy="0"/>
        </a:xfrm>
      </p:grpSpPr>
      <p:sp>
        <p:nvSpPr>
          <p:cNvPr id="3" name="Freeform 8"/>
          <p:cNvSpPr>
            <a:spLocks noGrp="1" noEditPoints="1"/>
          </p:cNvSpPr>
          <p:nvPr>
            <p:ph type="pic" sz="quarter" idx="10"/>
          </p:nvPr>
        </p:nvSpPr>
        <p:spPr bwMode="auto">
          <a:xfrm>
            <a:off x="5008010" y="0"/>
            <a:ext cx="13279991" cy="10288588"/>
          </a:xfrm>
          <a:custGeom>
            <a:avLst/>
            <a:gdLst>
              <a:gd name="T0" fmla="*/ 5859 w 5859"/>
              <a:gd name="T1" fmla="*/ 4538 h 4538"/>
              <a:gd name="T2" fmla="*/ 4541 w 5859"/>
              <a:gd name="T3" fmla="*/ 4538 h 4538"/>
              <a:gd name="T4" fmla="*/ 0 w 5859"/>
              <a:gd name="T5" fmla="*/ 0 h 4538"/>
              <a:gd name="T6" fmla="*/ 1709 w 5859"/>
              <a:gd name="T7" fmla="*/ 0 h 4538"/>
              <a:gd name="T8" fmla="*/ 5859 w 5859"/>
              <a:gd name="T9" fmla="*/ 4147 h 4538"/>
              <a:gd name="T10" fmla="*/ 5859 w 5859"/>
              <a:gd name="T11" fmla="*/ 4538 h 4538"/>
              <a:gd name="T12" fmla="*/ 1791 w 5859"/>
              <a:gd name="T13" fmla="*/ 0 h 4538"/>
              <a:gd name="T14" fmla="*/ 3500 w 5859"/>
              <a:gd name="T15" fmla="*/ 0 h 4538"/>
              <a:gd name="T16" fmla="*/ 5859 w 5859"/>
              <a:gd name="T17" fmla="*/ 2358 h 4538"/>
              <a:gd name="T18" fmla="*/ 5859 w 5859"/>
              <a:gd name="T19" fmla="*/ 4067 h 4538"/>
              <a:gd name="T20" fmla="*/ 1791 w 5859"/>
              <a:gd name="T21" fmla="*/ 0 h 4538"/>
              <a:gd name="T22" fmla="*/ 3580 w 5859"/>
              <a:gd name="T23" fmla="*/ 0 h 4538"/>
              <a:gd name="T24" fmla="*/ 5290 w 5859"/>
              <a:gd name="T25" fmla="*/ 0 h 4538"/>
              <a:gd name="T26" fmla="*/ 5859 w 5859"/>
              <a:gd name="T27" fmla="*/ 568 h 4538"/>
              <a:gd name="T28" fmla="*/ 5859 w 5859"/>
              <a:gd name="T29" fmla="*/ 2277 h 4538"/>
              <a:gd name="T30" fmla="*/ 3580 w 5859"/>
              <a:gd name="T31" fmla="*/ 0 h 4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859" h="4538">
                <a:moveTo>
                  <a:pt x="5859" y="4538"/>
                </a:moveTo>
                <a:lnTo>
                  <a:pt x="4541" y="4538"/>
                </a:lnTo>
                <a:lnTo>
                  <a:pt x="0" y="0"/>
                </a:lnTo>
                <a:lnTo>
                  <a:pt x="1709" y="0"/>
                </a:lnTo>
                <a:lnTo>
                  <a:pt x="5859" y="4147"/>
                </a:lnTo>
                <a:lnTo>
                  <a:pt x="5859" y="4538"/>
                </a:lnTo>
                <a:close/>
                <a:moveTo>
                  <a:pt x="1791" y="0"/>
                </a:moveTo>
                <a:lnTo>
                  <a:pt x="3500" y="0"/>
                </a:lnTo>
                <a:lnTo>
                  <a:pt x="5859" y="2358"/>
                </a:lnTo>
                <a:lnTo>
                  <a:pt x="5859" y="4067"/>
                </a:lnTo>
                <a:lnTo>
                  <a:pt x="1791" y="0"/>
                </a:lnTo>
                <a:close/>
                <a:moveTo>
                  <a:pt x="3580" y="0"/>
                </a:moveTo>
                <a:lnTo>
                  <a:pt x="5290" y="0"/>
                </a:lnTo>
                <a:lnTo>
                  <a:pt x="5859" y="568"/>
                </a:lnTo>
                <a:lnTo>
                  <a:pt x="5859" y="2277"/>
                </a:lnTo>
                <a:lnTo>
                  <a:pt x="3580" y="0"/>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
        <p:nvSpPr>
          <p:cNvPr id="5" name="TextBox 4">
            <a:extLst>
              <a:ext uri="{FF2B5EF4-FFF2-40B4-BE49-F238E27FC236}">
                <a16:creationId xmlns:a16="http://schemas.microsoft.com/office/drawing/2014/main" id="{9E3D951A-69B2-9E47-9312-F79AF28D0C14}"/>
              </a:ext>
            </a:extLst>
          </p:cNvPr>
          <p:cNvSpPr txBox="1"/>
          <p:nvPr userDrawn="1"/>
        </p:nvSpPr>
        <p:spPr>
          <a:xfrm>
            <a:off x="16859165" y="9198397"/>
            <a:ext cx="660401" cy="338682"/>
          </a:xfrm>
          <a:prstGeom prst="rect">
            <a:avLst/>
          </a:prstGeom>
          <a:noFill/>
        </p:spPr>
        <p:txBody>
          <a:bodyPr wrap="square" rtlCol="0">
            <a:spAutoFit/>
          </a:bodyPr>
          <a:lstStyle/>
          <a:p>
            <a:pPr algn="r"/>
            <a:fld id="{293ABEDF-2FD4-CE41-BE6E-C03412F0A819}" type="slidenum">
              <a:rPr lang="en-US" sz="1601"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1"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6" name="Straight Connector 5">
            <a:extLst>
              <a:ext uri="{FF2B5EF4-FFF2-40B4-BE49-F238E27FC236}">
                <a16:creationId xmlns:a16="http://schemas.microsoft.com/office/drawing/2014/main" id="{27AAB026-1527-0D48-9831-5E7841D2764F}"/>
              </a:ext>
            </a:extLst>
          </p:cNvPr>
          <p:cNvCxnSpPr>
            <a:cxnSpLocks/>
          </p:cNvCxnSpPr>
          <p:nvPr userDrawn="1"/>
        </p:nvCxnSpPr>
        <p:spPr>
          <a:xfrm flipV="1">
            <a:off x="17568333" y="9352285"/>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8" name="Picture 7">
            <a:extLst>
              <a:ext uri="{FF2B5EF4-FFF2-40B4-BE49-F238E27FC236}">
                <a16:creationId xmlns:a16="http://schemas.microsoft.com/office/drawing/2014/main" id="{6B9D86F1-18D2-7B4B-8528-AAD7F5F27117}"/>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 y="0"/>
            <a:ext cx="3843131" cy="1881626"/>
          </a:xfrm>
          <a:prstGeom prst="rect">
            <a:avLst/>
          </a:prstGeom>
        </p:spPr>
      </p:pic>
    </p:spTree>
    <p:extLst>
      <p:ext uri="{BB962C8B-B14F-4D97-AF65-F5344CB8AC3E}">
        <p14:creationId xmlns:p14="http://schemas.microsoft.com/office/powerpoint/2010/main" val="275558364"/>
      </p:ext>
    </p:extLst>
  </p:cSld>
  <p:clrMapOvr>
    <a:masterClrMapping/>
  </p:clrMapOvr>
</p:sldLayout>
</file>

<file path=ppt/slideLayouts/slideLayout137.xml><?xml version="1.0" encoding="utf-8"?>
<p:sldLayout xmlns:a="http://schemas.openxmlformats.org/drawingml/2006/main" xmlns:r="http://schemas.openxmlformats.org/officeDocument/2006/relationships" xmlns:p="http://schemas.openxmlformats.org/presentationml/2006/main" preserve="1" userDrawn="1">
  <p:cSld name="32">
    <p:spTree>
      <p:nvGrpSpPr>
        <p:cNvPr id="1" name=""/>
        <p:cNvGrpSpPr/>
        <p:nvPr/>
      </p:nvGrpSpPr>
      <p:grpSpPr>
        <a:xfrm>
          <a:off x="0" y="0"/>
          <a:ext cx="0" cy="0"/>
          <a:chOff x="0" y="0"/>
          <a:chExt cx="0" cy="0"/>
        </a:xfrm>
      </p:grpSpPr>
      <p:sp>
        <p:nvSpPr>
          <p:cNvPr id="3" name="Freeform 11"/>
          <p:cNvSpPr>
            <a:spLocks noGrp="1" noEditPoints="1"/>
          </p:cNvSpPr>
          <p:nvPr>
            <p:ph type="pic" sz="quarter" idx="10"/>
          </p:nvPr>
        </p:nvSpPr>
        <p:spPr bwMode="auto">
          <a:xfrm>
            <a:off x="-17244" y="0"/>
            <a:ext cx="16075035" cy="10288588"/>
          </a:xfrm>
          <a:custGeom>
            <a:avLst/>
            <a:gdLst>
              <a:gd name="T0" fmla="*/ 799 w 5695"/>
              <a:gd name="T1" fmla="*/ 3645 h 3645"/>
              <a:gd name="T2" fmla="*/ 1046 w 5695"/>
              <a:gd name="T3" fmla="*/ 3645 h 3645"/>
              <a:gd name="T4" fmla="*/ 1845 w 5695"/>
              <a:gd name="T5" fmla="*/ 2846 h 3645"/>
              <a:gd name="T6" fmla="*/ 923 w 5695"/>
              <a:gd name="T7" fmla="*/ 1924 h 3645"/>
              <a:gd name="T8" fmla="*/ 0 w 5695"/>
              <a:gd name="T9" fmla="*/ 2846 h 3645"/>
              <a:gd name="T10" fmla="*/ 799 w 5695"/>
              <a:gd name="T11" fmla="*/ 3645 h 3645"/>
              <a:gd name="T12" fmla="*/ 1126 w 5695"/>
              <a:gd name="T13" fmla="*/ 3645 h 3645"/>
              <a:gd name="T14" fmla="*/ 2645 w 5695"/>
              <a:gd name="T15" fmla="*/ 3645 h 3645"/>
              <a:gd name="T16" fmla="*/ 1886 w 5695"/>
              <a:gd name="T17" fmla="*/ 2886 h 3645"/>
              <a:gd name="T18" fmla="*/ 1126 w 5695"/>
              <a:gd name="T19" fmla="*/ 3645 h 3645"/>
              <a:gd name="T20" fmla="*/ 2725 w 5695"/>
              <a:gd name="T21" fmla="*/ 3645 h 3645"/>
              <a:gd name="T22" fmla="*/ 2971 w 5695"/>
              <a:gd name="T23" fmla="*/ 3645 h 3645"/>
              <a:gd name="T24" fmla="*/ 3770 w 5695"/>
              <a:gd name="T25" fmla="*/ 2846 h 3645"/>
              <a:gd name="T26" fmla="*/ 2848 w 5695"/>
              <a:gd name="T27" fmla="*/ 1924 h 3645"/>
              <a:gd name="T28" fmla="*/ 1926 w 5695"/>
              <a:gd name="T29" fmla="*/ 2846 h 3645"/>
              <a:gd name="T30" fmla="*/ 2725 w 5695"/>
              <a:gd name="T31" fmla="*/ 3645 h 3645"/>
              <a:gd name="T32" fmla="*/ 3051 w 5695"/>
              <a:gd name="T33" fmla="*/ 3645 h 3645"/>
              <a:gd name="T34" fmla="*/ 4569 w 5695"/>
              <a:gd name="T35" fmla="*/ 3645 h 3645"/>
              <a:gd name="T36" fmla="*/ 3810 w 5695"/>
              <a:gd name="T37" fmla="*/ 2886 h 3645"/>
              <a:gd name="T38" fmla="*/ 3051 w 5695"/>
              <a:gd name="T39" fmla="*/ 3645 h 3645"/>
              <a:gd name="T40" fmla="*/ 4650 w 5695"/>
              <a:gd name="T41" fmla="*/ 3645 h 3645"/>
              <a:gd name="T42" fmla="*/ 4897 w 5695"/>
              <a:gd name="T43" fmla="*/ 3645 h 3645"/>
              <a:gd name="T44" fmla="*/ 5695 w 5695"/>
              <a:gd name="T45" fmla="*/ 2846 h 3645"/>
              <a:gd name="T46" fmla="*/ 4773 w 5695"/>
              <a:gd name="T47" fmla="*/ 1924 h 3645"/>
              <a:gd name="T48" fmla="*/ 3850 w 5695"/>
              <a:gd name="T49" fmla="*/ 2846 h 3645"/>
              <a:gd name="T50" fmla="*/ 4650 w 5695"/>
              <a:gd name="T51" fmla="*/ 3645 h 3645"/>
              <a:gd name="T52" fmla="*/ 2888 w 5695"/>
              <a:gd name="T53" fmla="*/ 1884 h 3645"/>
              <a:gd name="T54" fmla="*/ 3810 w 5695"/>
              <a:gd name="T55" fmla="*/ 962 h 3645"/>
              <a:gd name="T56" fmla="*/ 4732 w 5695"/>
              <a:gd name="T57" fmla="*/ 1884 h 3645"/>
              <a:gd name="T58" fmla="*/ 3810 w 5695"/>
              <a:gd name="T59" fmla="*/ 2806 h 3645"/>
              <a:gd name="T60" fmla="*/ 2888 w 5695"/>
              <a:gd name="T61" fmla="*/ 1884 h 3645"/>
              <a:gd name="T62" fmla="*/ 1926 w 5695"/>
              <a:gd name="T63" fmla="*/ 922 h 3645"/>
              <a:gd name="T64" fmla="*/ 2848 w 5695"/>
              <a:gd name="T65" fmla="*/ 0 h 3645"/>
              <a:gd name="T66" fmla="*/ 3770 w 5695"/>
              <a:gd name="T67" fmla="*/ 922 h 3645"/>
              <a:gd name="T68" fmla="*/ 2848 w 5695"/>
              <a:gd name="T69" fmla="*/ 1843 h 3645"/>
              <a:gd name="T70" fmla="*/ 1926 w 5695"/>
              <a:gd name="T71" fmla="*/ 922 h 3645"/>
              <a:gd name="T72" fmla="*/ 963 w 5695"/>
              <a:gd name="T73" fmla="*/ 1884 h 3645"/>
              <a:gd name="T74" fmla="*/ 1886 w 5695"/>
              <a:gd name="T75" fmla="*/ 962 h 3645"/>
              <a:gd name="T76" fmla="*/ 2808 w 5695"/>
              <a:gd name="T77" fmla="*/ 1884 h 3645"/>
              <a:gd name="T78" fmla="*/ 1886 w 5695"/>
              <a:gd name="T79" fmla="*/ 2806 h 3645"/>
              <a:gd name="T80" fmla="*/ 963 w 5695"/>
              <a:gd name="T81" fmla="*/ 1884 h 36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5695" h="3645">
                <a:moveTo>
                  <a:pt x="799" y="3645"/>
                </a:moveTo>
                <a:lnTo>
                  <a:pt x="1046" y="3645"/>
                </a:lnTo>
                <a:lnTo>
                  <a:pt x="1845" y="2846"/>
                </a:lnTo>
                <a:lnTo>
                  <a:pt x="923" y="1924"/>
                </a:lnTo>
                <a:lnTo>
                  <a:pt x="0" y="2846"/>
                </a:lnTo>
                <a:lnTo>
                  <a:pt x="799" y="3645"/>
                </a:lnTo>
                <a:close/>
                <a:moveTo>
                  <a:pt x="1126" y="3645"/>
                </a:moveTo>
                <a:lnTo>
                  <a:pt x="2645" y="3645"/>
                </a:lnTo>
                <a:lnTo>
                  <a:pt x="1886" y="2886"/>
                </a:lnTo>
                <a:lnTo>
                  <a:pt x="1126" y="3645"/>
                </a:lnTo>
                <a:close/>
                <a:moveTo>
                  <a:pt x="2725" y="3645"/>
                </a:moveTo>
                <a:lnTo>
                  <a:pt x="2971" y="3645"/>
                </a:lnTo>
                <a:lnTo>
                  <a:pt x="3770" y="2846"/>
                </a:lnTo>
                <a:lnTo>
                  <a:pt x="2848" y="1924"/>
                </a:lnTo>
                <a:lnTo>
                  <a:pt x="1926" y="2846"/>
                </a:lnTo>
                <a:lnTo>
                  <a:pt x="2725" y="3645"/>
                </a:lnTo>
                <a:close/>
                <a:moveTo>
                  <a:pt x="3051" y="3645"/>
                </a:moveTo>
                <a:lnTo>
                  <a:pt x="4569" y="3645"/>
                </a:lnTo>
                <a:lnTo>
                  <a:pt x="3810" y="2886"/>
                </a:lnTo>
                <a:lnTo>
                  <a:pt x="3051" y="3645"/>
                </a:lnTo>
                <a:close/>
                <a:moveTo>
                  <a:pt x="4650" y="3645"/>
                </a:moveTo>
                <a:lnTo>
                  <a:pt x="4897" y="3645"/>
                </a:lnTo>
                <a:lnTo>
                  <a:pt x="5695" y="2846"/>
                </a:lnTo>
                <a:lnTo>
                  <a:pt x="4773" y="1924"/>
                </a:lnTo>
                <a:lnTo>
                  <a:pt x="3850" y="2846"/>
                </a:lnTo>
                <a:lnTo>
                  <a:pt x="4650" y="3645"/>
                </a:lnTo>
                <a:close/>
                <a:moveTo>
                  <a:pt x="2888" y="1884"/>
                </a:moveTo>
                <a:lnTo>
                  <a:pt x="3810" y="962"/>
                </a:lnTo>
                <a:lnTo>
                  <a:pt x="4732" y="1884"/>
                </a:lnTo>
                <a:lnTo>
                  <a:pt x="3810" y="2806"/>
                </a:lnTo>
                <a:lnTo>
                  <a:pt x="2888" y="1884"/>
                </a:lnTo>
                <a:close/>
                <a:moveTo>
                  <a:pt x="1926" y="922"/>
                </a:moveTo>
                <a:lnTo>
                  <a:pt x="2848" y="0"/>
                </a:lnTo>
                <a:lnTo>
                  <a:pt x="3770" y="922"/>
                </a:lnTo>
                <a:lnTo>
                  <a:pt x="2848" y="1843"/>
                </a:lnTo>
                <a:lnTo>
                  <a:pt x="1926" y="922"/>
                </a:lnTo>
                <a:close/>
                <a:moveTo>
                  <a:pt x="963" y="1884"/>
                </a:moveTo>
                <a:lnTo>
                  <a:pt x="1886" y="962"/>
                </a:lnTo>
                <a:lnTo>
                  <a:pt x="2808" y="1884"/>
                </a:lnTo>
                <a:lnTo>
                  <a:pt x="1886" y="2806"/>
                </a:lnTo>
                <a:lnTo>
                  <a:pt x="963" y="1884"/>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
        <p:nvSpPr>
          <p:cNvPr id="4" name="TextBox 3">
            <a:extLst>
              <a:ext uri="{FF2B5EF4-FFF2-40B4-BE49-F238E27FC236}">
                <a16:creationId xmlns:a16="http://schemas.microsoft.com/office/drawing/2014/main" id="{67D8A615-F4EC-6F4A-AD0C-84BC4354911E}"/>
              </a:ext>
            </a:extLst>
          </p:cNvPr>
          <p:cNvSpPr txBox="1"/>
          <p:nvPr userDrawn="1"/>
        </p:nvSpPr>
        <p:spPr>
          <a:xfrm>
            <a:off x="16859165" y="9198397"/>
            <a:ext cx="660401" cy="338682"/>
          </a:xfrm>
          <a:prstGeom prst="rect">
            <a:avLst/>
          </a:prstGeom>
          <a:noFill/>
        </p:spPr>
        <p:txBody>
          <a:bodyPr wrap="square" rtlCol="0">
            <a:spAutoFit/>
          </a:bodyPr>
          <a:lstStyle/>
          <a:p>
            <a:pPr algn="r"/>
            <a:fld id="{293ABEDF-2FD4-CE41-BE6E-C03412F0A819}" type="slidenum">
              <a:rPr lang="en-US" sz="1601"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1"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5" name="Straight Connector 4">
            <a:extLst>
              <a:ext uri="{FF2B5EF4-FFF2-40B4-BE49-F238E27FC236}">
                <a16:creationId xmlns:a16="http://schemas.microsoft.com/office/drawing/2014/main" id="{F426D1AA-C440-8040-BA97-4282AA16723B}"/>
              </a:ext>
            </a:extLst>
          </p:cNvPr>
          <p:cNvCxnSpPr>
            <a:cxnSpLocks/>
          </p:cNvCxnSpPr>
          <p:nvPr userDrawn="1"/>
        </p:nvCxnSpPr>
        <p:spPr>
          <a:xfrm flipV="1">
            <a:off x="17568333" y="9352285"/>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7" name="Picture 6" descr="A picture containing drawing&#10;&#10;Description automatically generated">
            <a:extLst>
              <a:ext uri="{FF2B5EF4-FFF2-40B4-BE49-F238E27FC236}">
                <a16:creationId xmlns:a16="http://schemas.microsoft.com/office/drawing/2014/main" id="{023D641B-B744-784E-999F-5BC99FCCDDF3}"/>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2746587" cy="2683239"/>
          </a:xfrm>
          <a:prstGeom prst="rect">
            <a:avLst/>
          </a:prstGeom>
        </p:spPr>
      </p:pic>
    </p:spTree>
    <p:extLst>
      <p:ext uri="{BB962C8B-B14F-4D97-AF65-F5344CB8AC3E}">
        <p14:creationId xmlns:p14="http://schemas.microsoft.com/office/powerpoint/2010/main" val="2842289666"/>
      </p:ext>
    </p:extLst>
  </p:cSld>
  <p:clrMapOvr>
    <a:masterClrMapping/>
  </p:clrMapOvr>
</p:sldLayout>
</file>

<file path=ppt/slideLayouts/slideLayout138.xml><?xml version="1.0" encoding="utf-8"?>
<p:sldLayout xmlns:a="http://schemas.openxmlformats.org/drawingml/2006/main" xmlns:r="http://schemas.openxmlformats.org/officeDocument/2006/relationships" xmlns:p="http://schemas.openxmlformats.org/presentationml/2006/main" preserve="1" userDrawn="1">
  <p:cSld name="33">
    <p:spTree>
      <p:nvGrpSpPr>
        <p:cNvPr id="1" name=""/>
        <p:cNvGrpSpPr/>
        <p:nvPr/>
      </p:nvGrpSpPr>
      <p:grpSpPr>
        <a:xfrm>
          <a:off x="0" y="0"/>
          <a:ext cx="0" cy="0"/>
          <a:chOff x="0" y="0"/>
          <a:chExt cx="0" cy="0"/>
        </a:xfrm>
      </p:grpSpPr>
      <p:sp>
        <p:nvSpPr>
          <p:cNvPr id="3" name="Freeform 12"/>
          <p:cNvSpPr>
            <a:spLocks noGrp="1" noEditPoints="1"/>
          </p:cNvSpPr>
          <p:nvPr>
            <p:ph type="pic" sz="quarter" idx="10"/>
          </p:nvPr>
        </p:nvSpPr>
        <p:spPr bwMode="auto">
          <a:xfrm>
            <a:off x="4797507" y="0"/>
            <a:ext cx="16075035" cy="10288588"/>
          </a:xfrm>
          <a:custGeom>
            <a:avLst/>
            <a:gdLst>
              <a:gd name="T0" fmla="*/ 799 w 5695"/>
              <a:gd name="T1" fmla="*/ 0 h 3645"/>
              <a:gd name="T2" fmla="*/ 1046 w 5695"/>
              <a:gd name="T3" fmla="*/ 0 h 3645"/>
              <a:gd name="T4" fmla="*/ 1845 w 5695"/>
              <a:gd name="T5" fmla="*/ 799 h 3645"/>
              <a:gd name="T6" fmla="*/ 923 w 5695"/>
              <a:gd name="T7" fmla="*/ 1721 h 3645"/>
              <a:gd name="T8" fmla="*/ 0 w 5695"/>
              <a:gd name="T9" fmla="*/ 799 h 3645"/>
              <a:gd name="T10" fmla="*/ 799 w 5695"/>
              <a:gd name="T11" fmla="*/ 0 h 3645"/>
              <a:gd name="T12" fmla="*/ 1126 w 5695"/>
              <a:gd name="T13" fmla="*/ 0 h 3645"/>
              <a:gd name="T14" fmla="*/ 2645 w 5695"/>
              <a:gd name="T15" fmla="*/ 0 h 3645"/>
              <a:gd name="T16" fmla="*/ 1886 w 5695"/>
              <a:gd name="T17" fmla="*/ 758 h 3645"/>
              <a:gd name="T18" fmla="*/ 1126 w 5695"/>
              <a:gd name="T19" fmla="*/ 0 h 3645"/>
              <a:gd name="T20" fmla="*/ 2725 w 5695"/>
              <a:gd name="T21" fmla="*/ 0 h 3645"/>
              <a:gd name="T22" fmla="*/ 2971 w 5695"/>
              <a:gd name="T23" fmla="*/ 0 h 3645"/>
              <a:gd name="T24" fmla="*/ 3770 w 5695"/>
              <a:gd name="T25" fmla="*/ 799 h 3645"/>
              <a:gd name="T26" fmla="*/ 2848 w 5695"/>
              <a:gd name="T27" fmla="*/ 1721 h 3645"/>
              <a:gd name="T28" fmla="*/ 1926 w 5695"/>
              <a:gd name="T29" fmla="*/ 799 h 3645"/>
              <a:gd name="T30" fmla="*/ 2725 w 5695"/>
              <a:gd name="T31" fmla="*/ 0 h 3645"/>
              <a:gd name="T32" fmla="*/ 3051 w 5695"/>
              <a:gd name="T33" fmla="*/ 0 h 3645"/>
              <a:gd name="T34" fmla="*/ 4569 w 5695"/>
              <a:gd name="T35" fmla="*/ 0 h 3645"/>
              <a:gd name="T36" fmla="*/ 3810 w 5695"/>
              <a:gd name="T37" fmla="*/ 758 h 3645"/>
              <a:gd name="T38" fmla="*/ 3051 w 5695"/>
              <a:gd name="T39" fmla="*/ 0 h 3645"/>
              <a:gd name="T40" fmla="*/ 4650 w 5695"/>
              <a:gd name="T41" fmla="*/ 0 h 3645"/>
              <a:gd name="T42" fmla="*/ 4897 w 5695"/>
              <a:gd name="T43" fmla="*/ 0 h 3645"/>
              <a:gd name="T44" fmla="*/ 5695 w 5695"/>
              <a:gd name="T45" fmla="*/ 798 h 3645"/>
              <a:gd name="T46" fmla="*/ 4773 w 5695"/>
              <a:gd name="T47" fmla="*/ 1721 h 3645"/>
              <a:gd name="T48" fmla="*/ 3850 w 5695"/>
              <a:gd name="T49" fmla="*/ 799 h 3645"/>
              <a:gd name="T50" fmla="*/ 4650 w 5695"/>
              <a:gd name="T51" fmla="*/ 0 h 3645"/>
              <a:gd name="T52" fmla="*/ 2888 w 5695"/>
              <a:gd name="T53" fmla="*/ 1761 h 3645"/>
              <a:gd name="T54" fmla="*/ 3810 w 5695"/>
              <a:gd name="T55" fmla="*/ 2683 h 3645"/>
              <a:gd name="T56" fmla="*/ 4732 w 5695"/>
              <a:gd name="T57" fmla="*/ 1761 h 3645"/>
              <a:gd name="T58" fmla="*/ 3810 w 5695"/>
              <a:gd name="T59" fmla="*/ 839 h 3645"/>
              <a:gd name="T60" fmla="*/ 2888 w 5695"/>
              <a:gd name="T61" fmla="*/ 1761 h 3645"/>
              <a:gd name="T62" fmla="*/ 1926 w 5695"/>
              <a:gd name="T63" fmla="*/ 2723 h 3645"/>
              <a:gd name="T64" fmla="*/ 2848 w 5695"/>
              <a:gd name="T65" fmla="*/ 3645 h 3645"/>
              <a:gd name="T66" fmla="*/ 3770 w 5695"/>
              <a:gd name="T67" fmla="*/ 2723 h 3645"/>
              <a:gd name="T68" fmla="*/ 2848 w 5695"/>
              <a:gd name="T69" fmla="*/ 1801 h 3645"/>
              <a:gd name="T70" fmla="*/ 1926 w 5695"/>
              <a:gd name="T71" fmla="*/ 2723 h 3645"/>
              <a:gd name="T72" fmla="*/ 963 w 5695"/>
              <a:gd name="T73" fmla="*/ 1761 h 3645"/>
              <a:gd name="T74" fmla="*/ 1886 w 5695"/>
              <a:gd name="T75" fmla="*/ 2683 h 3645"/>
              <a:gd name="T76" fmla="*/ 2808 w 5695"/>
              <a:gd name="T77" fmla="*/ 1761 h 3645"/>
              <a:gd name="T78" fmla="*/ 1886 w 5695"/>
              <a:gd name="T79" fmla="*/ 839 h 3645"/>
              <a:gd name="T80" fmla="*/ 963 w 5695"/>
              <a:gd name="T81" fmla="*/ 1761 h 36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5695" h="3645">
                <a:moveTo>
                  <a:pt x="799" y="0"/>
                </a:moveTo>
                <a:lnTo>
                  <a:pt x="1046" y="0"/>
                </a:lnTo>
                <a:lnTo>
                  <a:pt x="1845" y="799"/>
                </a:lnTo>
                <a:lnTo>
                  <a:pt x="923" y="1721"/>
                </a:lnTo>
                <a:lnTo>
                  <a:pt x="0" y="799"/>
                </a:lnTo>
                <a:lnTo>
                  <a:pt x="799" y="0"/>
                </a:lnTo>
                <a:close/>
                <a:moveTo>
                  <a:pt x="1126" y="0"/>
                </a:moveTo>
                <a:lnTo>
                  <a:pt x="2645" y="0"/>
                </a:lnTo>
                <a:lnTo>
                  <a:pt x="1886" y="758"/>
                </a:lnTo>
                <a:lnTo>
                  <a:pt x="1126" y="0"/>
                </a:lnTo>
                <a:close/>
                <a:moveTo>
                  <a:pt x="2725" y="0"/>
                </a:moveTo>
                <a:lnTo>
                  <a:pt x="2971" y="0"/>
                </a:lnTo>
                <a:lnTo>
                  <a:pt x="3770" y="799"/>
                </a:lnTo>
                <a:lnTo>
                  <a:pt x="2848" y="1721"/>
                </a:lnTo>
                <a:lnTo>
                  <a:pt x="1926" y="799"/>
                </a:lnTo>
                <a:lnTo>
                  <a:pt x="2725" y="0"/>
                </a:lnTo>
                <a:close/>
                <a:moveTo>
                  <a:pt x="3051" y="0"/>
                </a:moveTo>
                <a:lnTo>
                  <a:pt x="4569" y="0"/>
                </a:lnTo>
                <a:lnTo>
                  <a:pt x="3810" y="758"/>
                </a:lnTo>
                <a:lnTo>
                  <a:pt x="3051" y="0"/>
                </a:lnTo>
                <a:close/>
                <a:moveTo>
                  <a:pt x="4650" y="0"/>
                </a:moveTo>
                <a:lnTo>
                  <a:pt x="4897" y="0"/>
                </a:lnTo>
                <a:lnTo>
                  <a:pt x="5695" y="798"/>
                </a:lnTo>
                <a:lnTo>
                  <a:pt x="4773" y="1721"/>
                </a:lnTo>
                <a:lnTo>
                  <a:pt x="3850" y="799"/>
                </a:lnTo>
                <a:lnTo>
                  <a:pt x="4650" y="0"/>
                </a:lnTo>
                <a:close/>
                <a:moveTo>
                  <a:pt x="2888" y="1761"/>
                </a:moveTo>
                <a:lnTo>
                  <a:pt x="3810" y="2683"/>
                </a:lnTo>
                <a:lnTo>
                  <a:pt x="4732" y="1761"/>
                </a:lnTo>
                <a:lnTo>
                  <a:pt x="3810" y="839"/>
                </a:lnTo>
                <a:lnTo>
                  <a:pt x="2888" y="1761"/>
                </a:lnTo>
                <a:close/>
                <a:moveTo>
                  <a:pt x="1926" y="2723"/>
                </a:moveTo>
                <a:lnTo>
                  <a:pt x="2848" y="3645"/>
                </a:lnTo>
                <a:lnTo>
                  <a:pt x="3770" y="2723"/>
                </a:lnTo>
                <a:lnTo>
                  <a:pt x="2848" y="1801"/>
                </a:lnTo>
                <a:lnTo>
                  <a:pt x="1926" y="2723"/>
                </a:lnTo>
                <a:close/>
                <a:moveTo>
                  <a:pt x="963" y="1761"/>
                </a:moveTo>
                <a:lnTo>
                  <a:pt x="1886" y="2683"/>
                </a:lnTo>
                <a:lnTo>
                  <a:pt x="2808" y="1761"/>
                </a:lnTo>
                <a:lnTo>
                  <a:pt x="1886" y="839"/>
                </a:lnTo>
                <a:lnTo>
                  <a:pt x="963" y="1761"/>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
        <p:nvSpPr>
          <p:cNvPr id="4" name="TextBox 3">
            <a:extLst>
              <a:ext uri="{FF2B5EF4-FFF2-40B4-BE49-F238E27FC236}">
                <a16:creationId xmlns:a16="http://schemas.microsoft.com/office/drawing/2014/main" id="{160FDA95-18F8-294F-9490-619C7C0A9C34}"/>
              </a:ext>
            </a:extLst>
          </p:cNvPr>
          <p:cNvSpPr txBox="1"/>
          <p:nvPr userDrawn="1"/>
        </p:nvSpPr>
        <p:spPr>
          <a:xfrm>
            <a:off x="16859165" y="9198397"/>
            <a:ext cx="660401" cy="338682"/>
          </a:xfrm>
          <a:prstGeom prst="rect">
            <a:avLst/>
          </a:prstGeom>
          <a:noFill/>
        </p:spPr>
        <p:txBody>
          <a:bodyPr wrap="square" rtlCol="0">
            <a:spAutoFit/>
          </a:bodyPr>
          <a:lstStyle/>
          <a:p>
            <a:pPr algn="r"/>
            <a:fld id="{293ABEDF-2FD4-CE41-BE6E-C03412F0A819}" type="slidenum">
              <a:rPr lang="en-US" sz="1601"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1"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5" name="Straight Connector 4">
            <a:extLst>
              <a:ext uri="{FF2B5EF4-FFF2-40B4-BE49-F238E27FC236}">
                <a16:creationId xmlns:a16="http://schemas.microsoft.com/office/drawing/2014/main" id="{42CE75B9-A460-8B4A-87CC-0E56228F0C7E}"/>
              </a:ext>
            </a:extLst>
          </p:cNvPr>
          <p:cNvCxnSpPr>
            <a:cxnSpLocks/>
          </p:cNvCxnSpPr>
          <p:nvPr userDrawn="1"/>
        </p:nvCxnSpPr>
        <p:spPr>
          <a:xfrm flipV="1">
            <a:off x="17568333" y="9352285"/>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6" name="Picture 5" descr="A picture containing drawing&#10;&#10;Description automatically generated">
            <a:extLst>
              <a:ext uri="{FF2B5EF4-FFF2-40B4-BE49-F238E27FC236}">
                <a16:creationId xmlns:a16="http://schemas.microsoft.com/office/drawing/2014/main" id="{C52BB405-E388-534E-BA92-B06362F3CC27}"/>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2746587" cy="2683239"/>
          </a:xfrm>
          <a:prstGeom prst="rect">
            <a:avLst/>
          </a:prstGeom>
        </p:spPr>
      </p:pic>
    </p:spTree>
    <p:extLst>
      <p:ext uri="{BB962C8B-B14F-4D97-AF65-F5344CB8AC3E}">
        <p14:creationId xmlns:p14="http://schemas.microsoft.com/office/powerpoint/2010/main" val="1203163927"/>
      </p:ext>
    </p:extLst>
  </p:cSld>
  <p:clrMapOvr>
    <a:masterClrMapping/>
  </p:clrMapOvr>
</p:sldLayout>
</file>

<file path=ppt/slideLayouts/slideLayout139.xml><?xml version="1.0" encoding="utf-8"?>
<p:sldLayout xmlns:a="http://schemas.openxmlformats.org/drawingml/2006/main" xmlns:r="http://schemas.openxmlformats.org/officeDocument/2006/relationships" xmlns:p="http://schemas.openxmlformats.org/presentationml/2006/main" preserve="1" userDrawn="1">
  <p:cSld name="34">
    <p:spTree>
      <p:nvGrpSpPr>
        <p:cNvPr id="1" name=""/>
        <p:cNvGrpSpPr/>
        <p:nvPr/>
      </p:nvGrpSpPr>
      <p:grpSpPr>
        <a:xfrm>
          <a:off x="0" y="0"/>
          <a:ext cx="0" cy="0"/>
          <a:chOff x="0" y="0"/>
          <a:chExt cx="0" cy="0"/>
        </a:xfrm>
      </p:grpSpPr>
      <p:sp>
        <p:nvSpPr>
          <p:cNvPr id="3" name="Рисунок 2"/>
          <p:cNvSpPr>
            <a:spLocks noGrp="1" noChangeArrowheads="1"/>
          </p:cNvSpPr>
          <p:nvPr>
            <p:ph type="pic" sz="quarter" idx="10"/>
          </p:nvPr>
        </p:nvSpPr>
        <p:spPr bwMode="auto">
          <a:xfrm>
            <a:off x="1818976" y="0"/>
            <a:ext cx="6662003" cy="10288588"/>
          </a:xfrm>
          <a:custGeom>
            <a:avLst/>
            <a:gdLst>
              <a:gd name="connsiteX0" fmla="*/ 4581543 w 6662001"/>
              <a:gd name="connsiteY0" fmla="*/ 6400518 h 10288580"/>
              <a:gd name="connsiteX1" fmla="*/ 6662001 w 6662001"/>
              <a:gd name="connsiteY1" fmla="*/ 6400518 h 10288580"/>
              <a:gd name="connsiteX2" fmla="*/ 6662001 w 6662001"/>
              <a:gd name="connsiteY2" fmla="*/ 8469603 h 10288580"/>
              <a:gd name="connsiteX3" fmla="*/ 4581543 w 6662001"/>
              <a:gd name="connsiteY3" fmla="*/ 8469603 h 10288580"/>
              <a:gd name="connsiteX4" fmla="*/ 2296458 w 6662001"/>
              <a:gd name="connsiteY4" fmla="*/ 6400518 h 10288580"/>
              <a:gd name="connsiteX5" fmla="*/ 4365543 w 6662001"/>
              <a:gd name="connsiteY5" fmla="*/ 6400518 h 10288580"/>
              <a:gd name="connsiteX6" fmla="*/ 4365543 w 6662001"/>
              <a:gd name="connsiteY6" fmla="*/ 8469603 h 10288580"/>
              <a:gd name="connsiteX7" fmla="*/ 2296458 w 6662001"/>
              <a:gd name="connsiteY7" fmla="*/ 8469603 h 10288580"/>
              <a:gd name="connsiteX8" fmla="*/ 0 w 6662001"/>
              <a:gd name="connsiteY8" fmla="*/ 6400518 h 10288580"/>
              <a:gd name="connsiteX9" fmla="*/ 2069085 w 6662001"/>
              <a:gd name="connsiteY9" fmla="*/ 6400518 h 10288580"/>
              <a:gd name="connsiteX10" fmla="*/ 2069085 w 6662001"/>
              <a:gd name="connsiteY10" fmla="*/ 10288580 h 10288580"/>
              <a:gd name="connsiteX11" fmla="*/ 0 w 6662001"/>
              <a:gd name="connsiteY11" fmla="*/ 10288580 h 10288580"/>
              <a:gd name="connsiteX12" fmla="*/ 4581543 w 6662001"/>
              <a:gd name="connsiteY12" fmla="*/ 4115434 h 10288580"/>
              <a:gd name="connsiteX13" fmla="*/ 6662001 w 6662001"/>
              <a:gd name="connsiteY13" fmla="*/ 4115434 h 10288580"/>
              <a:gd name="connsiteX14" fmla="*/ 6662001 w 6662001"/>
              <a:gd name="connsiteY14" fmla="*/ 6184518 h 10288580"/>
              <a:gd name="connsiteX15" fmla="*/ 4581543 w 6662001"/>
              <a:gd name="connsiteY15" fmla="*/ 6184518 h 10288580"/>
              <a:gd name="connsiteX16" fmla="*/ 0 w 6662001"/>
              <a:gd name="connsiteY16" fmla="*/ 4115434 h 10288580"/>
              <a:gd name="connsiteX17" fmla="*/ 2069085 w 6662001"/>
              <a:gd name="connsiteY17" fmla="*/ 4115434 h 10288580"/>
              <a:gd name="connsiteX18" fmla="*/ 2069085 w 6662001"/>
              <a:gd name="connsiteY18" fmla="*/ 6184518 h 10288580"/>
              <a:gd name="connsiteX19" fmla="*/ 0 w 6662001"/>
              <a:gd name="connsiteY19" fmla="*/ 6184518 h 10288580"/>
              <a:gd name="connsiteX20" fmla="*/ 2296458 w 6662001"/>
              <a:gd name="connsiteY20" fmla="*/ 4115434 h 10288580"/>
              <a:gd name="connsiteX21" fmla="*/ 4365543 w 6662001"/>
              <a:gd name="connsiteY21" fmla="*/ 4115434 h 10288580"/>
              <a:gd name="connsiteX22" fmla="*/ 4365543 w 6662001"/>
              <a:gd name="connsiteY22" fmla="*/ 6184518 h 10288580"/>
              <a:gd name="connsiteX23" fmla="*/ 2296458 w 6662001"/>
              <a:gd name="connsiteY23" fmla="*/ 6184518 h 10288580"/>
              <a:gd name="connsiteX24" fmla="*/ 0 w 6662001"/>
              <a:gd name="connsiteY24" fmla="*/ 1818976 h 10288580"/>
              <a:gd name="connsiteX25" fmla="*/ 2069085 w 6662001"/>
              <a:gd name="connsiteY25" fmla="*/ 1818976 h 10288580"/>
              <a:gd name="connsiteX26" fmla="*/ 2069085 w 6662001"/>
              <a:gd name="connsiteY26" fmla="*/ 3899434 h 10288580"/>
              <a:gd name="connsiteX27" fmla="*/ 0 w 6662001"/>
              <a:gd name="connsiteY27" fmla="*/ 3899434 h 10288580"/>
              <a:gd name="connsiteX28" fmla="*/ 4581543 w 6662001"/>
              <a:gd name="connsiteY28" fmla="*/ 1818975 h 10288580"/>
              <a:gd name="connsiteX29" fmla="*/ 6662001 w 6662001"/>
              <a:gd name="connsiteY29" fmla="*/ 1818975 h 10288580"/>
              <a:gd name="connsiteX30" fmla="*/ 6662001 w 6662001"/>
              <a:gd name="connsiteY30" fmla="*/ 3899433 h 10288580"/>
              <a:gd name="connsiteX31" fmla="*/ 4581543 w 6662001"/>
              <a:gd name="connsiteY31" fmla="*/ 3899433 h 10288580"/>
              <a:gd name="connsiteX32" fmla="*/ 2296458 w 6662001"/>
              <a:gd name="connsiteY32" fmla="*/ 0 h 10288580"/>
              <a:gd name="connsiteX33" fmla="*/ 4365543 w 6662001"/>
              <a:gd name="connsiteY33" fmla="*/ 0 h 10288580"/>
              <a:gd name="connsiteX34" fmla="*/ 4365543 w 6662001"/>
              <a:gd name="connsiteY34" fmla="*/ 3899434 h 10288580"/>
              <a:gd name="connsiteX35" fmla="*/ 2296458 w 6662001"/>
              <a:gd name="connsiteY35" fmla="*/ 3899434 h 102885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6662001" h="10288580">
                <a:moveTo>
                  <a:pt x="4581543" y="6400518"/>
                </a:moveTo>
                <a:lnTo>
                  <a:pt x="6662001" y="6400518"/>
                </a:lnTo>
                <a:lnTo>
                  <a:pt x="6662001" y="8469603"/>
                </a:lnTo>
                <a:lnTo>
                  <a:pt x="4581543" y="8469603"/>
                </a:lnTo>
                <a:close/>
                <a:moveTo>
                  <a:pt x="2296458" y="6400518"/>
                </a:moveTo>
                <a:lnTo>
                  <a:pt x="4365543" y="6400518"/>
                </a:lnTo>
                <a:lnTo>
                  <a:pt x="4365543" y="8469603"/>
                </a:lnTo>
                <a:lnTo>
                  <a:pt x="2296458" y="8469603"/>
                </a:lnTo>
                <a:close/>
                <a:moveTo>
                  <a:pt x="0" y="6400518"/>
                </a:moveTo>
                <a:lnTo>
                  <a:pt x="2069085" y="6400518"/>
                </a:lnTo>
                <a:lnTo>
                  <a:pt x="2069085" y="10288580"/>
                </a:lnTo>
                <a:lnTo>
                  <a:pt x="0" y="10288580"/>
                </a:lnTo>
                <a:close/>
                <a:moveTo>
                  <a:pt x="4581543" y="4115434"/>
                </a:moveTo>
                <a:lnTo>
                  <a:pt x="6662001" y="4115434"/>
                </a:lnTo>
                <a:lnTo>
                  <a:pt x="6662001" y="6184518"/>
                </a:lnTo>
                <a:lnTo>
                  <a:pt x="4581543" y="6184518"/>
                </a:lnTo>
                <a:close/>
                <a:moveTo>
                  <a:pt x="0" y="4115434"/>
                </a:moveTo>
                <a:lnTo>
                  <a:pt x="2069085" y="4115434"/>
                </a:lnTo>
                <a:lnTo>
                  <a:pt x="2069085" y="6184518"/>
                </a:lnTo>
                <a:lnTo>
                  <a:pt x="0" y="6184518"/>
                </a:lnTo>
                <a:close/>
                <a:moveTo>
                  <a:pt x="2296458" y="4115434"/>
                </a:moveTo>
                <a:lnTo>
                  <a:pt x="4365543" y="4115434"/>
                </a:lnTo>
                <a:lnTo>
                  <a:pt x="4365543" y="6184518"/>
                </a:lnTo>
                <a:lnTo>
                  <a:pt x="2296458" y="6184518"/>
                </a:lnTo>
                <a:close/>
                <a:moveTo>
                  <a:pt x="0" y="1818976"/>
                </a:moveTo>
                <a:lnTo>
                  <a:pt x="2069085" y="1818976"/>
                </a:lnTo>
                <a:lnTo>
                  <a:pt x="2069085" y="3899434"/>
                </a:lnTo>
                <a:lnTo>
                  <a:pt x="0" y="3899434"/>
                </a:lnTo>
                <a:close/>
                <a:moveTo>
                  <a:pt x="4581543" y="1818975"/>
                </a:moveTo>
                <a:lnTo>
                  <a:pt x="6662001" y="1818975"/>
                </a:lnTo>
                <a:lnTo>
                  <a:pt x="6662001" y="3899433"/>
                </a:lnTo>
                <a:lnTo>
                  <a:pt x="4581543" y="3899433"/>
                </a:lnTo>
                <a:close/>
                <a:moveTo>
                  <a:pt x="2296458" y="0"/>
                </a:moveTo>
                <a:lnTo>
                  <a:pt x="4365543" y="0"/>
                </a:lnTo>
                <a:lnTo>
                  <a:pt x="4365543" y="3899434"/>
                </a:lnTo>
                <a:lnTo>
                  <a:pt x="2296458" y="3899434"/>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
        <p:nvSpPr>
          <p:cNvPr id="4" name="TextBox 3">
            <a:extLst>
              <a:ext uri="{FF2B5EF4-FFF2-40B4-BE49-F238E27FC236}">
                <a16:creationId xmlns:a16="http://schemas.microsoft.com/office/drawing/2014/main" id="{85B429BA-8206-424E-BC96-CC7B15B1AEEA}"/>
              </a:ext>
            </a:extLst>
          </p:cNvPr>
          <p:cNvSpPr txBox="1"/>
          <p:nvPr userDrawn="1"/>
        </p:nvSpPr>
        <p:spPr>
          <a:xfrm>
            <a:off x="16859165" y="9198397"/>
            <a:ext cx="660401" cy="338682"/>
          </a:xfrm>
          <a:prstGeom prst="rect">
            <a:avLst/>
          </a:prstGeom>
          <a:noFill/>
        </p:spPr>
        <p:txBody>
          <a:bodyPr wrap="square" rtlCol="0">
            <a:spAutoFit/>
          </a:bodyPr>
          <a:lstStyle/>
          <a:p>
            <a:pPr algn="r"/>
            <a:fld id="{293ABEDF-2FD4-CE41-BE6E-C03412F0A819}" type="slidenum">
              <a:rPr lang="en-US" sz="1601"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1"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5" name="Straight Connector 4">
            <a:extLst>
              <a:ext uri="{FF2B5EF4-FFF2-40B4-BE49-F238E27FC236}">
                <a16:creationId xmlns:a16="http://schemas.microsoft.com/office/drawing/2014/main" id="{552B6704-F2A5-7B48-9BCB-2C123C0F8E5D}"/>
              </a:ext>
            </a:extLst>
          </p:cNvPr>
          <p:cNvCxnSpPr>
            <a:cxnSpLocks/>
          </p:cNvCxnSpPr>
          <p:nvPr userDrawn="1"/>
        </p:nvCxnSpPr>
        <p:spPr>
          <a:xfrm flipV="1">
            <a:off x="17568333" y="9352285"/>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2190570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4">
    <p:spTree>
      <p:nvGrpSpPr>
        <p:cNvPr id="1" name=""/>
        <p:cNvGrpSpPr/>
        <p:nvPr/>
      </p:nvGrpSpPr>
      <p:grpSpPr>
        <a:xfrm>
          <a:off x="0" y="0"/>
          <a:ext cx="0" cy="0"/>
          <a:chOff x="0" y="0"/>
          <a:chExt cx="0" cy="0"/>
        </a:xfrm>
      </p:grpSpPr>
      <p:sp>
        <p:nvSpPr>
          <p:cNvPr id="3" name="Freeform 12"/>
          <p:cNvSpPr>
            <a:spLocks noGrp="1" noEditPoints="1"/>
          </p:cNvSpPr>
          <p:nvPr>
            <p:ph type="pic" sz="quarter" idx="10"/>
          </p:nvPr>
        </p:nvSpPr>
        <p:spPr bwMode="auto">
          <a:xfrm>
            <a:off x="1553028" y="0"/>
            <a:ext cx="16734972" cy="5379495"/>
          </a:xfrm>
          <a:custGeom>
            <a:avLst/>
            <a:gdLst>
              <a:gd name="T0" fmla="*/ 1498 w 7574"/>
              <a:gd name="T1" fmla="*/ 0 h 2433"/>
              <a:gd name="T2" fmla="*/ 2354 w 7574"/>
              <a:gd name="T3" fmla="*/ 0 h 2433"/>
              <a:gd name="T4" fmla="*/ 1520 w 7574"/>
              <a:gd name="T5" fmla="*/ 834 h 2433"/>
              <a:gd name="T6" fmla="*/ 664 w 7574"/>
              <a:gd name="T7" fmla="*/ 834 h 2433"/>
              <a:gd name="T8" fmla="*/ 1498 w 7574"/>
              <a:gd name="T9" fmla="*/ 0 h 2433"/>
              <a:gd name="T10" fmla="*/ 2434 w 7574"/>
              <a:gd name="T11" fmla="*/ 0 h 2433"/>
              <a:gd name="T12" fmla="*/ 3290 w 7574"/>
              <a:gd name="T13" fmla="*/ 0 h 2433"/>
              <a:gd name="T14" fmla="*/ 855 w 7574"/>
              <a:gd name="T15" fmla="*/ 2433 h 2433"/>
              <a:gd name="T16" fmla="*/ 0 w 7574"/>
              <a:gd name="T17" fmla="*/ 2433 h 2433"/>
              <a:gd name="T18" fmla="*/ 2434 w 7574"/>
              <a:gd name="T19" fmla="*/ 0 h 2433"/>
              <a:gd name="T20" fmla="*/ 3370 w 7574"/>
              <a:gd name="T21" fmla="*/ 0 h 2433"/>
              <a:gd name="T22" fmla="*/ 4226 w 7574"/>
              <a:gd name="T23" fmla="*/ 0 h 2433"/>
              <a:gd name="T24" fmla="*/ 2661 w 7574"/>
              <a:gd name="T25" fmla="*/ 1564 h 2433"/>
              <a:gd name="T26" fmla="*/ 1806 w 7574"/>
              <a:gd name="T27" fmla="*/ 1564 h 2433"/>
              <a:gd name="T28" fmla="*/ 3370 w 7574"/>
              <a:gd name="T29" fmla="*/ 0 h 2433"/>
              <a:gd name="T30" fmla="*/ 4306 w 7574"/>
              <a:gd name="T31" fmla="*/ 0 h 2433"/>
              <a:gd name="T32" fmla="*/ 5162 w 7574"/>
              <a:gd name="T33" fmla="*/ 0 h 2433"/>
              <a:gd name="T34" fmla="*/ 3046 w 7574"/>
              <a:gd name="T35" fmla="*/ 2115 h 2433"/>
              <a:gd name="T36" fmla="*/ 2190 w 7574"/>
              <a:gd name="T37" fmla="*/ 2115 h 2433"/>
              <a:gd name="T38" fmla="*/ 4306 w 7574"/>
              <a:gd name="T39" fmla="*/ 0 h 2433"/>
              <a:gd name="T40" fmla="*/ 5242 w 7574"/>
              <a:gd name="T41" fmla="*/ 0 h 2433"/>
              <a:gd name="T42" fmla="*/ 6098 w 7574"/>
              <a:gd name="T43" fmla="*/ 0 h 2433"/>
              <a:gd name="T44" fmla="*/ 4896 w 7574"/>
              <a:gd name="T45" fmla="*/ 1201 h 2433"/>
              <a:gd name="T46" fmla="*/ 4040 w 7574"/>
              <a:gd name="T47" fmla="*/ 1201 h 2433"/>
              <a:gd name="T48" fmla="*/ 5242 w 7574"/>
              <a:gd name="T49" fmla="*/ 0 h 2433"/>
              <a:gd name="T50" fmla="*/ 6177 w 7574"/>
              <a:gd name="T51" fmla="*/ 0 h 2433"/>
              <a:gd name="T52" fmla="*/ 7033 w 7574"/>
              <a:gd name="T53" fmla="*/ 0 h 2433"/>
              <a:gd name="T54" fmla="*/ 5123 w 7574"/>
              <a:gd name="T55" fmla="*/ 1909 h 2433"/>
              <a:gd name="T56" fmla="*/ 4267 w 7574"/>
              <a:gd name="T57" fmla="*/ 1909 h 2433"/>
              <a:gd name="T58" fmla="*/ 6177 w 7574"/>
              <a:gd name="T59" fmla="*/ 0 h 2433"/>
              <a:gd name="T60" fmla="*/ 7114 w 7574"/>
              <a:gd name="T61" fmla="*/ 0 h 2433"/>
              <a:gd name="T62" fmla="*/ 7574 w 7574"/>
              <a:gd name="T63" fmla="*/ 0 h 2433"/>
              <a:gd name="T64" fmla="*/ 7574 w 7574"/>
              <a:gd name="T65" fmla="*/ 395 h 2433"/>
              <a:gd name="T66" fmla="*/ 6453 w 7574"/>
              <a:gd name="T67" fmla="*/ 1515 h 2433"/>
              <a:gd name="T68" fmla="*/ 5597 w 7574"/>
              <a:gd name="T69" fmla="*/ 1515 h 2433"/>
              <a:gd name="T70" fmla="*/ 7114 w 7574"/>
              <a:gd name="T71" fmla="*/ 0 h 24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7574" h="2433">
                <a:moveTo>
                  <a:pt x="1498" y="0"/>
                </a:moveTo>
                <a:lnTo>
                  <a:pt x="2354" y="0"/>
                </a:lnTo>
                <a:lnTo>
                  <a:pt x="1520" y="834"/>
                </a:lnTo>
                <a:lnTo>
                  <a:pt x="664" y="834"/>
                </a:lnTo>
                <a:lnTo>
                  <a:pt x="1498" y="0"/>
                </a:lnTo>
                <a:close/>
                <a:moveTo>
                  <a:pt x="2434" y="0"/>
                </a:moveTo>
                <a:lnTo>
                  <a:pt x="3290" y="0"/>
                </a:lnTo>
                <a:lnTo>
                  <a:pt x="855" y="2433"/>
                </a:lnTo>
                <a:lnTo>
                  <a:pt x="0" y="2433"/>
                </a:lnTo>
                <a:lnTo>
                  <a:pt x="2434" y="0"/>
                </a:lnTo>
                <a:close/>
                <a:moveTo>
                  <a:pt x="3370" y="0"/>
                </a:moveTo>
                <a:lnTo>
                  <a:pt x="4226" y="0"/>
                </a:lnTo>
                <a:lnTo>
                  <a:pt x="2661" y="1564"/>
                </a:lnTo>
                <a:lnTo>
                  <a:pt x="1806" y="1564"/>
                </a:lnTo>
                <a:lnTo>
                  <a:pt x="3370" y="0"/>
                </a:lnTo>
                <a:close/>
                <a:moveTo>
                  <a:pt x="4306" y="0"/>
                </a:moveTo>
                <a:lnTo>
                  <a:pt x="5162" y="0"/>
                </a:lnTo>
                <a:lnTo>
                  <a:pt x="3046" y="2115"/>
                </a:lnTo>
                <a:lnTo>
                  <a:pt x="2190" y="2115"/>
                </a:lnTo>
                <a:lnTo>
                  <a:pt x="4306" y="0"/>
                </a:lnTo>
                <a:close/>
                <a:moveTo>
                  <a:pt x="5242" y="0"/>
                </a:moveTo>
                <a:lnTo>
                  <a:pt x="6098" y="0"/>
                </a:lnTo>
                <a:lnTo>
                  <a:pt x="4896" y="1201"/>
                </a:lnTo>
                <a:lnTo>
                  <a:pt x="4040" y="1201"/>
                </a:lnTo>
                <a:lnTo>
                  <a:pt x="5242" y="0"/>
                </a:lnTo>
                <a:close/>
                <a:moveTo>
                  <a:pt x="6177" y="0"/>
                </a:moveTo>
                <a:lnTo>
                  <a:pt x="7033" y="0"/>
                </a:lnTo>
                <a:lnTo>
                  <a:pt x="5123" y="1909"/>
                </a:lnTo>
                <a:lnTo>
                  <a:pt x="4267" y="1909"/>
                </a:lnTo>
                <a:lnTo>
                  <a:pt x="6177" y="0"/>
                </a:lnTo>
                <a:close/>
                <a:moveTo>
                  <a:pt x="7114" y="0"/>
                </a:moveTo>
                <a:lnTo>
                  <a:pt x="7574" y="0"/>
                </a:lnTo>
                <a:lnTo>
                  <a:pt x="7574" y="395"/>
                </a:lnTo>
                <a:lnTo>
                  <a:pt x="6453" y="1515"/>
                </a:lnTo>
                <a:lnTo>
                  <a:pt x="5597" y="1515"/>
                </a:lnTo>
                <a:lnTo>
                  <a:pt x="7114" y="0"/>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5" name="TextBox 4">
            <a:extLst>
              <a:ext uri="{FF2B5EF4-FFF2-40B4-BE49-F238E27FC236}">
                <a16:creationId xmlns:a16="http://schemas.microsoft.com/office/drawing/2014/main" id="{7E608DFC-52BD-9F47-A5DC-38DC2D4C9AD6}"/>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6" name="Straight Connector 5">
            <a:extLst>
              <a:ext uri="{FF2B5EF4-FFF2-40B4-BE49-F238E27FC236}">
                <a16:creationId xmlns:a16="http://schemas.microsoft.com/office/drawing/2014/main" id="{024B3656-C6B1-1548-9E0B-A58277B20362}"/>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8" name="Picture 7">
            <a:extLst>
              <a:ext uri="{FF2B5EF4-FFF2-40B4-BE49-F238E27FC236}">
                <a16:creationId xmlns:a16="http://schemas.microsoft.com/office/drawing/2014/main" id="{6D8E2BF9-8240-DB47-AA17-0A624C8707A8}"/>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3265714" cy="1598919"/>
          </a:xfrm>
          <a:prstGeom prst="rect">
            <a:avLst/>
          </a:prstGeom>
        </p:spPr>
      </p:pic>
    </p:spTree>
    <p:extLst>
      <p:ext uri="{BB962C8B-B14F-4D97-AF65-F5344CB8AC3E}">
        <p14:creationId xmlns:p14="http://schemas.microsoft.com/office/powerpoint/2010/main" val="3076459609"/>
      </p:ext>
    </p:extLst>
  </p:cSld>
  <p:clrMapOvr>
    <a:masterClrMapping/>
  </p:clrMapOvr>
</p:sldLayout>
</file>

<file path=ppt/slideLayouts/slideLayout140.xml><?xml version="1.0" encoding="utf-8"?>
<p:sldLayout xmlns:a="http://schemas.openxmlformats.org/drawingml/2006/main" xmlns:r="http://schemas.openxmlformats.org/officeDocument/2006/relationships" xmlns:p="http://schemas.openxmlformats.org/presentationml/2006/main" preserve="1" userDrawn="1">
  <p:cSld name="35">
    <p:spTree>
      <p:nvGrpSpPr>
        <p:cNvPr id="1" name=""/>
        <p:cNvGrpSpPr/>
        <p:nvPr/>
      </p:nvGrpSpPr>
      <p:grpSpPr>
        <a:xfrm>
          <a:off x="0" y="0"/>
          <a:ext cx="0" cy="0"/>
          <a:chOff x="0" y="0"/>
          <a:chExt cx="0" cy="0"/>
        </a:xfrm>
      </p:grpSpPr>
      <p:sp>
        <p:nvSpPr>
          <p:cNvPr id="6" name="Рисунок 2"/>
          <p:cNvSpPr>
            <a:spLocks noGrp="1" noChangeArrowheads="1"/>
          </p:cNvSpPr>
          <p:nvPr>
            <p:ph type="pic" sz="quarter" idx="10"/>
          </p:nvPr>
        </p:nvSpPr>
        <p:spPr bwMode="auto">
          <a:xfrm>
            <a:off x="1237025" y="1307394"/>
            <a:ext cx="7696541" cy="7673803"/>
          </a:xfrm>
          <a:custGeom>
            <a:avLst/>
            <a:gdLst>
              <a:gd name="connsiteX0" fmla="*/ 6696103 w 7696540"/>
              <a:gd name="connsiteY0" fmla="*/ 6673365 h 7673802"/>
              <a:gd name="connsiteX1" fmla="*/ 7696540 w 7696540"/>
              <a:gd name="connsiteY1" fmla="*/ 6673365 h 7673802"/>
              <a:gd name="connsiteX2" fmla="*/ 7696540 w 7696540"/>
              <a:gd name="connsiteY2" fmla="*/ 7673802 h 7673802"/>
              <a:gd name="connsiteX3" fmla="*/ 6696103 w 7696540"/>
              <a:gd name="connsiteY3" fmla="*/ 7673802 h 7673802"/>
              <a:gd name="connsiteX4" fmla="*/ 5581980 w 7696540"/>
              <a:gd name="connsiteY4" fmla="*/ 6673365 h 7673802"/>
              <a:gd name="connsiteX5" fmla="*/ 6582417 w 7696540"/>
              <a:gd name="connsiteY5" fmla="*/ 6673365 h 7673802"/>
              <a:gd name="connsiteX6" fmla="*/ 6582417 w 7696540"/>
              <a:gd name="connsiteY6" fmla="*/ 7673802 h 7673802"/>
              <a:gd name="connsiteX7" fmla="*/ 5581980 w 7696540"/>
              <a:gd name="connsiteY7" fmla="*/ 7673802 h 7673802"/>
              <a:gd name="connsiteX8" fmla="*/ 4467857 w 7696540"/>
              <a:gd name="connsiteY8" fmla="*/ 6673365 h 7673802"/>
              <a:gd name="connsiteX9" fmla="*/ 5456929 w 7696540"/>
              <a:gd name="connsiteY9" fmla="*/ 6673365 h 7673802"/>
              <a:gd name="connsiteX10" fmla="*/ 5456929 w 7696540"/>
              <a:gd name="connsiteY10" fmla="*/ 7673802 h 7673802"/>
              <a:gd name="connsiteX11" fmla="*/ 4467857 w 7696540"/>
              <a:gd name="connsiteY11" fmla="*/ 7673802 h 7673802"/>
              <a:gd name="connsiteX12" fmla="*/ 2228246 w 7696540"/>
              <a:gd name="connsiteY12" fmla="*/ 6673365 h 7673802"/>
              <a:gd name="connsiteX13" fmla="*/ 3228683 w 7696540"/>
              <a:gd name="connsiteY13" fmla="*/ 6673365 h 7673802"/>
              <a:gd name="connsiteX14" fmla="*/ 3228683 w 7696540"/>
              <a:gd name="connsiteY14" fmla="*/ 7673802 h 7673802"/>
              <a:gd name="connsiteX15" fmla="*/ 2228246 w 7696540"/>
              <a:gd name="connsiteY15" fmla="*/ 7673802 h 7673802"/>
              <a:gd name="connsiteX16" fmla="*/ 1114123 w 7696540"/>
              <a:gd name="connsiteY16" fmla="*/ 6673365 h 7673802"/>
              <a:gd name="connsiteX17" fmla="*/ 2114560 w 7696540"/>
              <a:gd name="connsiteY17" fmla="*/ 6673365 h 7673802"/>
              <a:gd name="connsiteX18" fmla="*/ 2114560 w 7696540"/>
              <a:gd name="connsiteY18" fmla="*/ 7673802 h 7673802"/>
              <a:gd name="connsiteX19" fmla="*/ 1114123 w 7696540"/>
              <a:gd name="connsiteY19" fmla="*/ 7673802 h 7673802"/>
              <a:gd name="connsiteX20" fmla="*/ 6696103 w 7696540"/>
              <a:gd name="connsiteY20" fmla="*/ 5570615 h 7673802"/>
              <a:gd name="connsiteX21" fmla="*/ 7696540 w 7696540"/>
              <a:gd name="connsiteY21" fmla="*/ 5570615 h 7673802"/>
              <a:gd name="connsiteX22" fmla="*/ 7696540 w 7696540"/>
              <a:gd name="connsiteY22" fmla="*/ 6559687 h 7673802"/>
              <a:gd name="connsiteX23" fmla="*/ 6696103 w 7696540"/>
              <a:gd name="connsiteY23" fmla="*/ 6559687 h 7673802"/>
              <a:gd name="connsiteX24" fmla="*/ 4467857 w 7696540"/>
              <a:gd name="connsiteY24" fmla="*/ 5570615 h 7673802"/>
              <a:gd name="connsiteX25" fmla="*/ 5456929 w 7696540"/>
              <a:gd name="connsiteY25" fmla="*/ 5570615 h 7673802"/>
              <a:gd name="connsiteX26" fmla="*/ 5456929 w 7696540"/>
              <a:gd name="connsiteY26" fmla="*/ 6559687 h 7673802"/>
              <a:gd name="connsiteX27" fmla="*/ 4467857 w 7696540"/>
              <a:gd name="connsiteY27" fmla="*/ 6559687 h 7673802"/>
              <a:gd name="connsiteX28" fmla="*/ 3342369 w 7696540"/>
              <a:gd name="connsiteY28" fmla="*/ 5570615 h 7673802"/>
              <a:gd name="connsiteX29" fmla="*/ 4342806 w 7696540"/>
              <a:gd name="connsiteY29" fmla="*/ 5570615 h 7673802"/>
              <a:gd name="connsiteX30" fmla="*/ 4342806 w 7696540"/>
              <a:gd name="connsiteY30" fmla="*/ 6559687 h 7673802"/>
              <a:gd name="connsiteX31" fmla="*/ 3342369 w 7696540"/>
              <a:gd name="connsiteY31" fmla="*/ 6559687 h 7673802"/>
              <a:gd name="connsiteX32" fmla="*/ 2228246 w 7696540"/>
              <a:gd name="connsiteY32" fmla="*/ 5570615 h 7673802"/>
              <a:gd name="connsiteX33" fmla="*/ 3228683 w 7696540"/>
              <a:gd name="connsiteY33" fmla="*/ 5570615 h 7673802"/>
              <a:gd name="connsiteX34" fmla="*/ 3228683 w 7696540"/>
              <a:gd name="connsiteY34" fmla="*/ 6559687 h 7673802"/>
              <a:gd name="connsiteX35" fmla="*/ 2228246 w 7696540"/>
              <a:gd name="connsiteY35" fmla="*/ 6559687 h 7673802"/>
              <a:gd name="connsiteX36" fmla="*/ 1114123 w 7696540"/>
              <a:gd name="connsiteY36" fmla="*/ 5570615 h 7673802"/>
              <a:gd name="connsiteX37" fmla="*/ 2114560 w 7696540"/>
              <a:gd name="connsiteY37" fmla="*/ 5570615 h 7673802"/>
              <a:gd name="connsiteX38" fmla="*/ 2114560 w 7696540"/>
              <a:gd name="connsiteY38" fmla="*/ 6559687 h 7673802"/>
              <a:gd name="connsiteX39" fmla="*/ 1114123 w 7696540"/>
              <a:gd name="connsiteY39" fmla="*/ 6559687 h 7673802"/>
              <a:gd name="connsiteX40" fmla="*/ 0 w 7696540"/>
              <a:gd name="connsiteY40" fmla="*/ 5570615 h 7673802"/>
              <a:gd name="connsiteX41" fmla="*/ 989072 w 7696540"/>
              <a:gd name="connsiteY41" fmla="*/ 5570615 h 7673802"/>
              <a:gd name="connsiteX42" fmla="*/ 989072 w 7696540"/>
              <a:gd name="connsiteY42" fmla="*/ 6559687 h 7673802"/>
              <a:gd name="connsiteX43" fmla="*/ 0 w 7696540"/>
              <a:gd name="connsiteY43" fmla="*/ 6559687 h 7673802"/>
              <a:gd name="connsiteX44" fmla="*/ 6696103 w 7696540"/>
              <a:gd name="connsiteY44" fmla="*/ 4456492 h 7673802"/>
              <a:gd name="connsiteX45" fmla="*/ 7696540 w 7696540"/>
              <a:gd name="connsiteY45" fmla="*/ 4456492 h 7673802"/>
              <a:gd name="connsiteX46" fmla="*/ 7696540 w 7696540"/>
              <a:gd name="connsiteY46" fmla="*/ 5445564 h 7673802"/>
              <a:gd name="connsiteX47" fmla="*/ 6696103 w 7696540"/>
              <a:gd name="connsiteY47" fmla="*/ 5445564 h 7673802"/>
              <a:gd name="connsiteX48" fmla="*/ 5581980 w 7696540"/>
              <a:gd name="connsiteY48" fmla="*/ 4456492 h 7673802"/>
              <a:gd name="connsiteX49" fmla="*/ 6582417 w 7696540"/>
              <a:gd name="connsiteY49" fmla="*/ 4456492 h 7673802"/>
              <a:gd name="connsiteX50" fmla="*/ 6582417 w 7696540"/>
              <a:gd name="connsiteY50" fmla="*/ 5445564 h 7673802"/>
              <a:gd name="connsiteX51" fmla="*/ 5581980 w 7696540"/>
              <a:gd name="connsiteY51" fmla="*/ 5445564 h 7673802"/>
              <a:gd name="connsiteX52" fmla="*/ 4467857 w 7696540"/>
              <a:gd name="connsiteY52" fmla="*/ 4456492 h 7673802"/>
              <a:gd name="connsiteX53" fmla="*/ 5456929 w 7696540"/>
              <a:gd name="connsiteY53" fmla="*/ 4456492 h 7673802"/>
              <a:gd name="connsiteX54" fmla="*/ 5456929 w 7696540"/>
              <a:gd name="connsiteY54" fmla="*/ 5445564 h 7673802"/>
              <a:gd name="connsiteX55" fmla="*/ 4467857 w 7696540"/>
              <a:gd name="connsiteY55" fmla="*/ 5445564 h 7673802"/>
              <a:gd name="connsiteX56" fmla="*/ 3342369 w 7696540"/>
              <a:gd name="connsiteY56" fmla="*/ 4456492 h 7673802"/>
              <a:gd name="connsiteX57" fmla="*/ 4342806 w 7696540"/>
              <a:gd name="connsiteY57" fmla="*/ 4456492 h 7673802"/>
              <a:gd name="connsiteX58" fmla="*/ 4342806 w 7696540"/>
              <a:gd name="connsiteY58" fmla="*/ 5445564 h 7673802"/>
              <a:gd name="connsiteX59" fmla="*/ 3342369 w 7696540"/>
              <a:gd name="connsiteY59" fmla="*/ 5445564 h 7673802"/>
              <a:gd name="connsiteX60" fmla="*/ 1114124 w 7696540"/>
              <a:gd name="connsiteY60" fmla="*/ 4456492 h 7673802"/>
              <a:gd name="connsiteX61" fmla="*/ 2114561 w 7696540"/>
              <a:gd name="connsiteY61" fmla="*/ 4456492 h 7673802"/>
              <a:gd name="connsiteX62" fmla="*/ 2114561 w 7696540"/>
              <a:gd name="connsiteY62" fmla="*/ 5445564 h 7673802"/>
              <a:gd name="connsiteX63" fmla="*/ 1114124 w 7696540"/>
              <a:gd name="connsiteY63" fmla="*/ 5445564 h 7673802"/>
              <a:gd name="connsiteX64" fmla="*/ 6696103 w 7696540"/>
              <a:gd name="connsiteY64" fmla="*/ 3342369 h 7673802"/>
              <a:gd name="connsiteX65" fmla="*/ 7696540 w 7696540"/>
              <a:gd name="connsiteY65" fmla="*/ 3342369 h 7673802"/>
              <a:gd name="connsiteX66" fmla="*/ 7696540 w 7696540"/>
              <a:gd name="connsiteY66" fmla="*/ 4331441 h 7673802"/>
              <a:gd name="connsiteX67" fmla="*/ 6696103 w 7696540"/>
              <a:gd name="connsiteY67" fmla="*/ 4331441 h 7673802"/>
              <a:gd name="connsiteX68" fmla="*/ 5581980 w 7696540"/>
              <a:gd name="connsiteY68" fmla="*/ 3342369 h 7673802"/>
              <a:gd name="connsiteX69" fmla="*/ 6582417 w 7696540"/>
              <a:gd name="connsiteY69" fmla="*/ 3342369 h 7673802"/>
              <a:gd name="connsiteX70" fmla="*/ 6582417 w 7696540"/>
              <a:gd name="connsiteY70" fmla="*/ 4331441 h 7673802"/>
              <a:gd name="connsiteX71" fmla="*/ 5581980 w 7696540"/>
              <a:gd name="connsiteY71" fmla="*/ 4331441 h 7673802"/>
              <a:gd name="connsiteX72" fmla="*/ 3342369 w 7696540"/>
              <a:gd name="connsiteY72" fmla="*/ 3342369 h 7673802"/>
              <a:gd name="connsiteX73" fmla="*/ 4342806 w 7696540"/>
              <a:gd name="connsiteY73" fmla="*/ 3342369 h 7673802"/>
              <a:gd name="connsiteX74" fmla="*/ 4342806 w 7696540"/>
              <a:gd name="connsiteY74" fmla="*/ 4331441 h 7673802"/>
              <a:gd name="connsiteX75" fmla="*/ 3342369 w 7696540"/>
              <a:gd name="connsiteY75" fmla="*/ 4331441 h 7673802"/>
              <a:gd name="connsiteX76" fmla="*/ 2228246 w 7696540"/>
              <a:gd name="connsiteY76" fmla="*/ 3342369 h 7673802"/>
              <a:gd name="connsiteX77" fmla="*/ 3228683 w 7696540"/>
              <a:gd name="connsiteY77" fmla="*/ 3342369 h 7673802"/>
              <a:gd name="connsiteX78" fmla="*/ 3228683 w 7696540"/>
              <a:gd name="connsiteY78" fmla="*/ 4331441 h 7673802"/>
              <a:gd name="connsiteX79" fmla="*/ 2228246 w 7696540"/>
              <a:gd name="connsiteY79" fmla="*/ 4331441 h 7673802"/>
              <a:gd name="connsiteX80" fmla="*/ 1 w 7696540"/>
              <a:gd name="connsiteY80" fmla="*/ 3342369 h 7673802"/>
              <a:gd name="connsiteX81" fmla="*/ 989072 w 7696540"/>
              <a:gd name="connsiteY81" fmla="*/ 3342369 h 7673802"/>
              <a:gd name="connsiteX82" fmla="*/ 989072 w 7696540"/>
              <a:gd name="connsiteY82" fmla="*/ 4331441 h 7673802"/>
              <a:gd name="connsiteX83" fmla="*/ 1 w 7696540"/>
              <a:gd name="connsiteY83" fmla="*/ 4331441 h 7673802"/>
              <a:gd name="connsiteX84" fmla="*/ 6696103 w 7696540"/>
              <a:gd name="connsiteY84" fmla="*/ 2228246 h 7673802"/>
              <a:gd name="connsiteX85" fmla="*/ 7696540 w 7696540"/>
              <a:gd name="connsiteY85" fmla="*/ 2228246 h 7673802"/>
              <a:gd name="connsiteX86" fmla="*/ 7696540 w 7696540"/>
              <a:gd name="connsiteY86" fmla="*/ 3217318 h 7673802"/>
              <a:gd name="connsiteX87" fmla="*/ 6696103 w 7696540"/>
              <a:gd name="connsiteY87" fmla="*/ 3217318 h 7673802"/>
              <a:gd name="connsiteX88" fmla="*/ 5581980 w 7696540"/>
              <a:gd name="connsiteY88" fmla="*/ 2228246 h 7673802"/>
              <a:gd name="connsiteX89" fmla="*/ 6582417 w 7696540"/>
              <a:gd name="connsiteY89" fmla="*/ 2228246 h 7673802"/>
              <a:gd name="connsiteX90" fmla="*/ 6582417 w 7696540"/>
              <a:gd name="connsiteY90" fmla="*/ 3217318 h 7673802"/>
              <a:gd name="connsiteX91" fmla="*/ 5581980 w 7696540"/>
              <a:gd name="connsiteY91" fmla="*/ 3217318 h 7673802"/>
              <a:gd name="connsiteX92" fmla="*/ 4467857 w 7696540"/>
              <a:gd name="connsiteY92" fmla="*/ 2228246 h 7673802"/>
              <a:gd name="connsiteX93" fmla="*/ 5456929 w 7696540"/>
              <a:gd name="connsiteY93" fmla="*/ 2228246 h 7673802"/>
              <a:gd name="connsiteX94" fmla="*/ 5456929 w 7696540"/>
              <a:gd name="connsiteY94" fmla="*/ 3217318 h 7673802"/>
              <a:gd name="connsiteX95" fmla="*/ 4467857 w 7696540"/>
              <a:gd name="connsiteY95" fmla="*/ 3217318 h 7673802"/>
              <a:gd name="connsiteX96" fmla="*/ 3342369 w 7696540"/>
              <a:gd name="connsiteY96" fmla="*/ 2228246 h 7673802"/>
              <a:gd name="connsiteX97" fmla="*/ 4342806 w 7696540"/>
              <a:gd name="connsiteY97" fmla="*/ 2228246 h 7673802"/>
              <a:gd name="connsiteX98" fmla="*/ 4342806 w 7696540"/>
              <a:gd name="connsiteY98" fmla="*/ 3217318 h 7673802"/>
              <a:gd name="connsiteX99" fmla="*/ 3342369 w 7696540"/>
              <a:gd name="connsiteY99" fmla="*/ 3217318 h 7673802"/>
              <a:gd name="connsiteX100" fmla="*/ 2228249 w 7696540"/>
              <a:gd name="connsiteY100" fmla="*/ 2228246 h 7673802"/>
              <a:gd name="connsiteX101" fmla="*/ 3228683 w 7696540"/>
              <a:gd name="connsiteY101" fmla="*/ 2228246 h 7673802"/>
              <a:gd name="connsiteX102" fmla="*/ 3228683 w 7696540"/>
              <a:gd name="connsiteY102" fmla="*/ 3217318 h 7673802"/>
              <a:gd name="connsiteX103" fmla="*/ 2228249 w 7696540"/>
              <a:gd name="connsiteY103" fmla="*/ 3217318 h 7673802"/>
              <a:gd name="connsiteX104" fmla="*/ 1114124 w 7696540"/>
              <a:gd name="connsiteY104" fmla="*/ 2228246 h 7673802"/>
              <a:gd name="connsiteX105" fmla="*/ 2114561 w 7696540"/>
              <a:gd name="connsiteY105" fmla="*/ 2228246 h 7673802"/>
              <a:gd name="connsiteX106" fmla="*/ 2114561 w 7696540"/>
              <a:gd name="connsiteY106" fmla="*/ 3217318 h 7673802"/>
              <a:gd name="connsiteX107" fmla="*/ 1114124 w 7696540"/>
              <a:gd name="connsiteY107" fmla="*/ 3217318 h 7673802"/>
              <a:gd name="connsiteX108" fmla="*/ 2 w 7696540"/>
              <a:gd name="connsiteY108" fmla="*/ 2228246 h 7673802"/>
              <a:gd name="connsiteX109" fmla="*/ 989074 w 7696540"/>
              <a:gd name="connsiteY109" fmla="*/ 2228246 h 7673802"/>
              <a:gd name="connsiteX110" fmla="*/ 989074 w 7696540"/>
              <a:gd name="connsiteY110" fmla="*/ 3217318 h 7673802"/>
              <a:gd name="connsiteX111" fmla="*/ 2 w 7696540"/>
              <a:gd name="connsiteY111" fmla="*/ 3217318 h 7673802"/>
              <a:gd name="connsiteX112" fmla="*/ 6696103 w 7696540"/>
              <a:gd name="connsiteY112" fmla="*/ 1114124 h 7673802"/>
              <a:gd name="connsiteX113" fmla="*/ 7696540 w 7696540"/>
              <a:gd name="connsiteY113" fmla="*/ 1114124 h 7673802"/>
              <a:gd name="connsiteX114" fmla="*/ 7696540 w 7696540"/>
              <a:gd name="connsiteY114" fmla="*/ 2103196 h 7673802"/>
              <a:gd name="connsiteX115" fmla="*/ 6696103 w 7696540"/>
              <a:gd name="connsiteY115" fmla="*/ 2103196 h 7673802"/>
              <a:gd name="connsiteX116" fmla="*/ 5581980 w 7696540"/>
              <a:gd name="connsiteY116" fmla="*/ 1114124 h 7673802"/>
              <a:gd name="connsiteX117" fmla="*/ 6582417 w 7696540"/>
              <a:gd name="connsiteY117" fmla="*/ 1114124 h 7673802"/>
              <a:gd name="connsiteX118" fmla="*/ 6582417 w 7696540"/>
              <a:gd name="connsiteY118" fmla="*/ 2103196 h 7673802"/>
              <a:gd name="connsiteX119" fmla="*/ 5581980 w 7696540"/>
              <a:gd name="connsiteY119" fmla="*/ 2103196 h 7673802"/>
              <a:gd name="connsiteX120" fmla="*/ 3342369 w 7696540"/>
              <a:gd name="connsiteY120" fmla="*/ 1114124 h 7673802"/>
              <a:gd name="connsiteX121" fmla="*/ 4342806 w 7696540"/>
              <a:gd name="connsiteY121" fmla="*/ 1114124 h 7673802"/>
              <a:gd name="connsiteX122" fmla="*/ 4342806 w 7696540"/>
              <a:gd name="connsiteY122" fmla="*/ 2103196 h 7673802"/>
              <a:gd name="connsiteX123" fmla="*/ 3342369 w 7696540"/>
              <a:gd name="connsiteY123" fmla="*/ 2103196 h 7673802"/>
              <a:gd name="connsiteX124" fmla="*/ 1114125 w 7696540"/>
              <a:gd name="connsiteY124" fmla="*/ 1114124 h 7673802"/>
              <a:gd name="connsiteX125" fmla="*/ 2114562 w 7696540"/>
              <a:gd name="connsiteY125" fmla="*/ 1114124 h 7673802"/>
              <a:gd name="connsiteX126" fmla="*/ 2114562 w 7696540"/>
              <a:gd name="connsiteY126" fmla="*/ 2103196 h 7673802"/>
              <a:gd name="connsiteX127" fmla="*/ 1114125 w 7696540"/>
              <a:gd name="connsiteY127" fmla="*/ 2103196 h 7673802"/>
              <a:gd name="connsiteX128" fmla="*/ 2228246 w 7696540"/>
              <a:gd name="connsiteY128" fmla="*/ 1114123 h 7673802"/>
              <a:gd name="connsiteX129" fmla="*/ 3228683 w 7696540"/>
              <a:gd name="connsiteY129" fmla="*/ 1114123 h 7673802"/>
              <a:gd name="connsiteX130" fmla="*/ 3228683 w 7696540"/>
              <a:gd name="connsiteY130" fmla="*/ 2103196 h 7673802"/>
              <a:gd name="connsiteX131" fmla="*/ 2228246 w 7696540"/>
              <a:gd name="connsiteY131" fmla="*/ 2103196 h 7673802"/>
              <a:gd name="connsiteX132" fmla="*/ 5581980 w 7696540"/>
              <a:gd name="connsiteY132" fmla="*/ 1 h 7673802"/>
              <a:gd name="connsiteX133" fmla="*/ 6582417 w 7696540"/>
              <a:gd name="connsiteY133" fmla="*/ 1 h 7673802"/>
              <a:gd name="connsiteX134" fmla="*/ 6582417 w 7696540"/>
              <a:gd name="connsiteY134" fmla="*/ 989073 h 7673802"/>
              <a:gd name="connsiteX135" fmla="*/ 5581980 w 7696540"/>
              <a:gd name="connsiteY135" fmla="*/ 989073 h 7673802"/>
              <a:gd name="connsiteX136" fmla="*/ 4467857 w 7696540"/>
              <a:gd name="connsiteY136" fmla="*/ 1 h 7673802"/>
              <a:gd name="connsiteX137" fmla="*/ 5456929 w 7696540"/>
              <a:gd name="connsiteY137" fmla="*/ 1 h 7673802"/>
              <a:gd name="connsiteX138" fmla="*/ 5456929 w 7696540"/>
              <a:gd name="connsiteY138" fmla="*/ 989073 h 7673802"/>
              <a:gd name="connsiteX139" fmla="*/ 4467857 w 7696540"/>
              <a:gd name="connsiteY139" fmla="*/ 989073 h 7673802"/>
              <a:gd name="connsiteX140" fmla="*/ 3342369 w 7696540"/>
              <a:gd name="connsiteY140" fmla="*/ 1 h 7673802"/>
              <a:gd name="connsiteX141" fmla="*/ 4342806 w 7696540"/>
              <a:gd name="connsiteY141" fmla="*/ 1 h 7673802"/>
              <a:gd name="connsiteX142" fmla="*/ 4342806 w 7696540"/>
              <a:gd name="connsiteY142" fmla="*/ 989073 h 7673802"/>
              <a:gd name="connsiteX143" fmla="*/ 3342369 w 7696540"/>
              <a:gd name="connsiteY143" fmla="*/ 989073 h 7673802"/>
              <a:gd name="connsiteX144" fmla="*/ 2228246 w 7696540"/>
              <a:gd name="connsiteY144" fmla="*/ 0 h 7673802"/>
              <a:gd name="connsiteX145" fmla="*/ 3228683 w 7696540"/>
              <a:gd name="connsiteY145" fmla="*/ 0 h 7673802"/>
              <a:gd name="connsiteX146" fmla="*/ 3228683 w 7696540"/>
              <a:gd name="connsiteY146" fmla="*/ 989072 h 7673802"/>
              <a:gd name="connsiteX147" fmla="*/ 2228246 w 7696540"/>
              <a:gd name="connsiteY147" fmla="*/ 989072 h 7673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Lst>
            <a:rect l="l" t="t" r="r" b="b"/>
            <a:pathLst>
              <a:path w="7696540" h="7673802">
                <a:moveTo>
                  <a:pt x="6696103" y="6673365"/>
                </a:moveTo>
                <a:lnTo>
                  <a:pt x="7696540" y="6673365"/>
                </a:lnTo>
                <a:lnTo>
                  <a:pt x="7696540" y="7673802"/>
                </a:lnTo>
                <a:lnTo>
                  <a:pt x="6696103" y="7673802"/>
                </a:lnTo>
                <a:close/>
                <a:moveTo>
                  <a:pt x="5581980" y="6673365"/>
                </a:moveTo>
                <a:lnTo>
                  <a:pt x="6582417" y="6673365"/>
                </a:lnTo>
                <a:lnTo>
                  <a:pt x="6582417" y="7673802"/>
                </a:lnTo>
                <a:lnTo>
                  <a:pt x="5581980" y="7673802"/>
                </a:lnTo>
                <a:close/>
                <a:moveTo>
                  <a:pt x="4467857" y="6673365"/>
                </a:moveTo>
                <a:lnTo>
                  <a:pt x="5456929" y="6673365"/>
                </a:lnTo>
                <a:lnTo>
                  <a:pt x="5456929" y="7673802"/>
                </a:lnTo>
                <a:lnTo>
                  <a:pt x="4467857" y="7673802"/>
                </a:lnTo>
                <a:close/>
                <a:moveTo>
                  <a:pt x="2228246" y="6673365"/>
                </a:moveTo>
                <a:lnTo>
                  <a:pt x="3228683" y="6673365"/>
                </a:lnTo>
                <a:lnTo>
                  <a:pt x="3228683" y="7673802"/>
                </a:lnTo>
                <a:lnTo>
                  <a:pt x="2228246" y="7673802"/>
                </a:lnTo>
                <a:close/>
                <a:moveTo>
                  <a:pt x="1114123" y="6673365"/>
                </a:moveTo>
                <a:lnTo>
                  <a:pt x="2114560" y="6673365"/>
                </a:lnTo>
                <a:lnTo>
                  <a:pt x="2114560" y="7673802"/>
                </a:lnTo>
                <a:lnTo>
                  <a:pt x="1114123" y="7673802"/>
                </a:lnTo>
                <a:close/>
                <a:moveTo>
                  <a:pt x="6696103" y="5570615"/>
                </a:moveTo>
                <a:lnTo>
                  <a:pt x="7696540" y="5570615"/>
                </a:lnTo>
                <a:lnTo>
                  <a:pt x="7696540" y="6559687"/>
                </a:lnTo>
                <a:lnTo>
                  <a:pt x="6696103" y="6559687"/>
                </a:lnTo>
                <a:close/>
                <a:moveTo>
                  <a:pt x="4467857" y="5570615"/>
                </a:moveTo>
                <a:lnTo>
                  <a:pt x="5456929" y="5570615"/>
                </a:lnTo>
                <a:lnTo>
                  <a:pt x="5456929" y="6559687"/>
                </a:lnTo>
                <a:lnTo>
                  <a:pt x="4467857" y="6559687"/>
                </a:lnTo>
                <a:close/>
                <a:moveTo>
                  <a:pt x="3342369" y="5570615"/>
                </a:moveTo>
                <a:lnTo>
                  <a:pt x="4342806" y="5570615"/>
                </a:lnTo>
                <a:lnTo>
                  <a:pt x="4342806" y="6559687"/>
                </a:lnTo>
                <a:lnTo>
                  <a:pt x="3342369" y="6559687"/>
                </a:lnTo>
                <a:close/>
                <a:moveTo>
                  <a:pt x="2228246" y="5570615"/>
                </a:moveTo>
                <a:lnTo>
                  <a:pt x="3228683" y="5570615"/>
                </a:lnTo>
                <a:lnTo>
                  <a:pt x="3228683" y="6559687"/>
                </a:lnTo>
                <a:lnTo>
                  <a:pt x="2228246" y="6559687"/>
                </a:lnTo>
                <a:close/>
                <a:moveTo>
                  <a:pt x="1114123" y="5570615"/>
                </a:moveTo>
                <a:lnTo>
                  <a:pt x="2114560" y="5570615"/>
                </a:lnTo>
                <a:lnTo>
                  <a:pt x="2114560" y="6559687"/>
                </a:lnTo>
                <a:lnTo>
                  <a:pt x="1114123" y="6559687"/>
                </a:lnTo>
                <a:close/>
                <a:moveTo>
                  <a:pt x="0" y="5570615"/>
                </a:moveTo>
                <a:lnTo>
                  <a:pt x="989072" y="5570615"/>
                </a:lnTo>
                <a:lnTo>
                  <a:pt x="989072" y="6559687"/>
                </a:lnTo>
                <a:lnTo>
                  <a:pt x="0" y="6559687"/>
                </a:lnTo>
                <a:close/>
                <a:moveTo>
                  <a:pt x="6696103" y="4456492"/>
                </a:moveTo>
                <a:lnTo>
                  <a:pt x="7696540" y="4456492"/>
                </a:lnTo>
                <a:lnTo>
                  <a:pt x="7696540" y="5445564"/>
                </a:lnTo>
                <a:lnTo>
                  <a:pt x="6696103" y="5445564"/>
                </a:lnTo>
                <a:close/>
                <a:moveTo>
                  <a:pt x="5581980" y="4456492"/>
                </a:moveTo>
                <a:lnTo>
                  <a:pt x="6582417" y="4456492"/>
                </a:lnTo>
                <a:lnTo>
                  <a:pt x="6582417" y="5445564"/>
                </a:lnTo>
                <a:lnTo>
                  <a:pt x="5581980" y="5445564"/>
                </a:lnTo>
                <a:close/>
                <a:moveTo>
                  <a:pt x="4467857" y="4456492"/>
                </a:moveTo>
                <a:lnTo>
                  <a:pt x="5456929" y="4456492"/>
                </a:lnTo>
                <a:lnTo>
                  <a:pt x="5456929" y="5445564"/>
                </a:lnTo>
                <a:lnTo>
                  <a:pt x="4467857" y="5445564"/>
                </a:lnTo>
                <a:close/>
                <a:moveTo>
                  <a:pt x="3342369" y="4456492"/>
                </a:moveTo>
                <a:lnTo>
                  <a:pt x="4342806" y="4456492"/>
                </a:lnTo>
                <a:lnTo>
                  <a:pt x="4342806" y="5445564"/>
                </a:lnTo>
                <a:lnTo>
                  <a:pt x="3342369" y="5445564"/>
                </a:lnTo>
                <a:close/>
                <a:moveTo>
                  <a:pt x="1114124" y="4456492"/>
                </a:moveTo>
                <a:lnTo>
                  <a:pt x="2114561" y="4456492"/>
                </a:lnTo>
                <a:lnTo>
                  <a:pt x="2114561" y="5445564"/>
                </a:lnTo>
                <a:lnTo>
                  <a:pt x="1114124" y="5445564"/>
                </a:lnTo>
                <a:close/>
                <a:moveTo>
                  <a:pt x="6696103" y="3342369"/>
                </a:moveTo>
                <a:lnTo>
                  <a:pt x="7696540" y="3342369"/>
                </a:lnTo>
                <a:lnTo>
                  <a:pt x="7696540" y="4331441"/>
                </a:lnTo>
                <a:lnTo>
                  <a:pt x="6696103" y="4331441"/>
                </a:lnTo>
                <a:close/>
                <a:moveTo>
                  <a:pt x="5581980" y="3342369"/>
                </a:moveTo>
                <a:lnTo>
                  <a:pt x="6582417" y="3342369"/>
                </a:lnTo>
                <a:lnTo>
                  <a:pt x="6582417" y="4331441"/>
                </a:lnTo>
                <a:lnTo>
                  <a:pt x="5581980" y="4331441"/>
                </a:lnTo>
                <a:close/>
                <a:moveTo>
                  <a:pt x="3342369" y="3342369"/>
                </a:moveTo>
                <a:lnTo>
                  <a:pt x="4342806" y="3342369"/>
                </a:lnTo>
                <a:lnTo>
                  <a:pt x="4342806" y="4331441"/>
                </a:lnTo>
                <a:lnTo>
                  <a:pt x="3342369" y="4331441"/>
                </a:lnTo>
                <a:close/>
                <a:moveTo>
                  <a:pt x="2228246" y="3342369"/>
                </a:moveTo>
                <a:lnTo>
                  <a:pt x="3228683" y="3342369"/>
                </a:lnTo>
                <a:lnTo>
                  <a:pt x="3228683" y="4331441"/>
                </a:lnTo>
                <a:lnTo>
                  <a:pt x="2228246" y="4331441"/>
                </a:lnTo>
                <a:close/>
                <a:moveTo>
                  <a:pt x="1" y="3342369"/>
                </a:moveTo>
                <a:lnTo>
                  <a:pt x="989072" y="3342369"/>
                </a:lnTo>
                <a:lnTo>
                  <a:pt x="989072" y="4331441"/>
                </a:lnTo>
                <a:lnTo>
                  <a:pt x="1" y="4331441"/>
                </a:lnTo>
                <a:close/>
                <a:moveTo>
                  <a:pt x="6696103" y="2228246"/>
                </a:moveTo>
                <a:lnTo>
                  <a:pt x="7696540" y="2228246"/>
                </a:lnTo>
                <a:lnTo>
                  <a:pt x="7696540" y="3217318"/>
                </a:lnTo>
                <a:lnTo>
                  <a:pt x="6696103" y="3217318"/>
                </a:lnTo>
                <a:close/>
                <a:moveTo>
                  <a:pt x="5581980" y="2228246"/>
                </a:moveTo>
                <a:lnTo>
                  <a:pt x="6582417" y="2228246"/>
                </a:lnTo>
                <a:lnTo>
                  <a:pt x="6582417" y="3217318"/>
                </a:lnTo>
                <a:lnTo>
                  <a:pt x="5581980" y="3217318"/>
                </a:lnTo>
                <a:close/>
                <a:moveTo>
                  <a:pt x="4467857" y="2228246"/>
                </a:moveTo>
                <a:lnTo>
                  <a:pt x="5456929" y="2228246"/>
                </a:lnTo>
                <a:lnTo>
                  <a:pt x="5456929" y="3217318"/>
                </a:lnTo>
                <a:lnTo>
                  <a:pt x="4467857" y="3217318"/>
                </a:lnTo>
                <a:close/>
                <a:moveTo>
                  <a:pt x="3342369" y="2228246"/>
                </a:moveTo>
                <a:lnTo>
                  <a:pt x="4342806" y="2228246"/>
                </a:lnTo>
                <a:lnTo>
                  <a:pt x="4342806" y="3217318"/>
                </a:lnTo>
                <a:lnTo>
                  <a:pt x="3342369" y="3217318"/>
                </a:lnTo>
                <a:close/>
                <a:moveTo>
                  <a:pt x="2228249" y="2228246"/>
                </a:moveTo>
                <a:lnTo>
                  <a:pt x="3228683" y="2228246"/>
                </a:lnTo>
                <a:lnTo>
                  <a:pt x="3228683" y="3217318"/>
                </a:lnTo>
                <a:lnTo>
                  <a:pt x="2228249" y="3217318"/>
                </a:lnTo>
                <a:close/>
                <a:moveTo>
                  <a:pt x="1114124" y="2228246"/>
                </a:moveTo>
                <a:lnTo>
                  <a:pt x="2114561" y="2228246"/>
                </a:lnTo>
                <a:lnTo>
                  <a:pt x="2114561" y="3217318"/>
                </a:lnTo>
                <a:lnTo>
                  <a:pt x="1114124" y="3217318"/>
                </a:lnTo>
                <a:close/>
                <a:moveTo>
                  <a:pt x="2" y="2228246"/>
                </a:moveTo>
                <a:lnTo>
                  <a:pt x="989074" y="2228246"/>
                </a:lnTo>
                <a:lnTo>
                  <a:pt x="989074" y="3217318"/>
                </a:lnTo>
                <a:lnTo>
                  <a:pt x="2" y="3217318"/>
                </a:lnTo>
                <a:close/>
                <a:moveTo>
                  <a:pt x="6696103" y="1114124"/>
                </a:moveTo>
                <a:lnTo>
                  <a:pt x="7696540" y="1114124"/>
                </a:lnTo>
                <a:lnTo>
                  <a:pt x="7696540" y="2103196"/>
                </a:lnTo>
                <a:lnTo>
                  <a:pt x="6696103" y="2103196"/>
                </a:lnTo>
                <a:close/>
                <a:moveTo>
                  <a:pt x="5581980" y="1114124"/>
                </a:moveTo>
                <a:lnTo>
                  <a:pt x="6582417" y="1114124"/>
                </a:lnTo>
                <a:lnTo>
                  <a:pt x="6582417" y="2103196"/>
                </a:lnTo>
                <a:lnTo>
                  <a:pt x="5581980" y="2103196"/>
                </a:lnTo>
                <a:close/>
                <a:moveTo>
                  <a:pt x="3342369" y="1114124"/>
                </a:moveTo>
                <a:lnTo>
                  <a:pt x="4342806" y="1114124"/>
                </a:lnTo>
                <a:lnTo>
                  <a:pt x="4342806" y="2103196"/>
                </a:lnTo>
                <a:lnTo>
                  <a:pt x="3342369" y="2103196"/>
                </a:lnTo>
                <a:close/>
                <a:moveTo>
                  <a:pt x="1114125" y="1114124"/>
                </a:moveTo>
                <a:lnTo>
                  <a:pt x="2114562" y="1114124"/>
                </a:lnTo>
                <a:lnTo>
                  <a:pt x="2114562" y="2103196"/>
                </a:lnTo>
                <a:lnTo>
                  <a:pt x="1114125" y="2103196"/>
                </a:lnTo>
                <a:close/>
                <a:moveTo>
                  <a:pt x="2228246" y="1114123"/>
                </a:moveTo>
                <a:lnTo>
                  <a:pt x="3228683" y="1114123"/>
                </a:lnTo>
                <a:lnTo>
                  <a:pt x="3228683" y="2103196"/>
                </a:lnTo>
                <a:lnTo>
                  <a:pt x="2228246" y="2103196"/>
                </a:lnTo>
                <a:close/>
                <a:moveTo>
                  <a:pt x="5581980" y="1"/>
                </a:moveTo>
                <a:lnTo>
                  <a:pt x="6582417" y="1"/>
                </a:lnTo>
                <a:lnTo>
                  <a:pt x="6582417" y="989073"/>
                </a:lnTo>
                <a:lnTo>
                  <a:pt x="5581980" y="989073"/>
                </a:lnTo>
                <a:close/>
                <a:moveTo>
                  <a:pt x="4467857" y="1"/>
                </a:moveTo>
                <a:lnTo>
                  <a:pt x="5456929" y="1"/>
                </a:lnTo>
                <a:lnTo>
                  <a:pt x="5456929" y="989073"/>
                </a:lnTo>
                <a:lnTo>
                  <a:pt x="4467857" y="989073"/>
                </a:lnTo>
                <a:close/>
                <a:moveTo>
                  <a:pt x="3342369" y="1"/>
                </a:moveTo>
                <a:lnTo>
                  <a:pt x="4342806" y="1"/>
                </a:lnTo>
                <a:lnTo>
                  <a:pt x="4342806" y="989073"/>
                </a:lnTo>
                <a:lnTo>
                  <a:pt x="3342369" y="989073"/>
                </a:lnTo>
                <a:close/>
                <a:moveTo>
                  <a:pt x="2228246" y="0"/>
                </a:moveTo>
                <a:lnTo>
                  <a:pt x="3228683" y="0"/>
                </a:lnTo>
                <a:lnTo>
                  <a:pt x="3228683" y="989072"/>
                </a:lnTo>
                <a:lnTo>
                  <a:pt x="2228246" y="989072"/>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
        <p:nvSpPr>
          <p:cNvPr id="3" name="TextBox 2">
            <a:extLst>
              <a:ext uri="{FF2B5EF4-FFF2-40B4-BE49-F238E27FC236}">
                <a16:creationId xmlns:a16="http://schemas.microsoft.com/office/drawing/2014/main" id="{B72F4A9E-E156-A84D-B518-806653BBC392}"/>
              </a:ext>
            </a:extLst>
          </p:cNvPr>
          <p:cNvSpPr txBox="1"/>
          <p:nvPr userDrawn="1"/>
        </p:nvSpPr>
        <p:spPr>
          <a:xfrm>
            <a:off x="16859165" y="9198397"/>
            <a:ext cx="660401" cy="338682"/>
          </a:xfrm>
          <a:prstGeom prst="rect">
            <a:avLst/>
          </a:prstGeom>
          <a:noFill/>
        </p:spPr>
        <p:txBody>
          <a:bodyPr wrap="square" rtlCol="0">
            <a:spAutoFit/>
          </a:bodyPr>
          <a:lstStyle/>
          <a:p>
            <a:pPr algn="r"/>
            <a:fld id="{293ABEDF-2FD4-CE41-BE6E-C03412F0A819}" type="slidenum">
              <a:rPr lang="en-US" sz="1601"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1"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4" name="Straight Connector 3">
            <a:extLst>
              <a:ext uri="{FF2B5EF4-FFF2-40B4-BE49-F238E27FC236}">
                <a16:creationId xmlns:a16="http://schemas.microsoft.com/office/drawing/2014/main" id="{DFF89396-B700-B946-AE30-5BC1BC3EFBD4}"/>
              </a:ext>
            </a:extLst>
          </p:cNvPr>
          <p:cNvCxnSpPr>
            <a:cxnSpLocks/>
          </p:cNvCxnSpPr>
          <p:nvPr userDrawn="1"/>
        </p:nvCxnSpPr>
        <p:spPr>
          <a:xfrm flipV="1">
            <a:off x="17568333" y="9352285"/>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7" name="Picture 6" descr="A picture containing drawing&#10;&#10;Description automatically generated">
            <a:extLst>
              <a:ext uri="{FF2B5EF4-FFF2-40B4-BE49-F238E27FC236}">
                <a16:creationId xmlns:a16="http://schemas.microsoft.com/office/drawing/2014/main" id="{E05F9EBD-8CC0-EC4E-90C7-AE94DB140A66}"/>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2746587" cy="2683239"/>
          </a:xfrm>
          <a:prstGeom prst="rect">
            <a:avLst/>
          </a:prstGeom>
        </p:spPr>
      </p:pic>
    </p:spTree>
    <p:extLst>
      <p:ext uri="{BB962C8B-B14F-4D97-AF65-F5344CB8AC3E}">
        <p14:creationId xmlns:p14="http://schemas.microsoft.com/office/powerpoint/2010/main" val="1465234427"/>
      </p:ext>
    </p:extLst>
  </p:cSld>
  <p:clrMapOvr>
    <a:masterClrMapping/>
  </p:clrMapOvr>
</p:sldLayout>
</file>

<file path=ppt/slideLayouts/slideLayout141.xml><?xml version="1.0" encoding="utf-8"?>
<p:sldLayout xmlns:a="http://schemas.openxmlformats.org/drawingml/2006/main" xmlns:r="http://schemas.openxmlformats.org/officeDocument/2006/relationships" xmlns:p="http://schemas.openxmlformats.org/presentationml/2006/main" preserve="1" userDrawn="1">
  <p:cSld name="36">
    <p:spTree>
      <p:nvGrpSpPr>
        <p:cNvPr id="1" name=""/>
        <p:cNvGrpSpPr/>
        <p:nvPr/>
      </p:nvGrpSpPr>
      <p:grpSpPr>
        <a:xfrm>
          <a:off x="0" y="0"/>
          <a:ext cx="0" cy="0"/>
          <a:chOff x="0" y="0"/>
          <a:chExt cx="0" cy="0"/>
        </a:xfrm>
      </p:grpSpPr>
      <p:sp>
        <p:nvSpPr>
          <p:cNvPr id="3" name="Freeform 7"/>
          <p:cNvSpPr>
            <a:spLocks noGrp="1" noEditPoints="1"/>
          </p:cNvSpPr>
          <p:nvPr>
            <p:ph type="pic" sz="quarter" idx="10"/>
          </p:nvPr>
        </p:nvSpPr>
        <p:spPr bwMode="auto">
          <a:xfrm>
            <a:off x="9401368" y="1401962"/>
            <a:ext cx="7507277" cy="7518587"/>
          </a:xfrm>
          <a:custGeom>
            <a:avLst/>
            <a:gdLst>
              <a:gd name="T0" fmla="*/ 0 w 3317"/>
              <a:gd name="T1" fmla="*/ 0 h 3329"/>
              <a:gd name="T2" fmla="*/ 3257 w 3317"/>
              <a:gd name="T3" fmla="*/ 0 h 3329"/>
              <a:gd name="T4" fmla="*/ 2050 w 3317"/>
              <a:gd name="T5" fmla="*/ 1211 h 3329"/>
              <a:gd name="T6" fmla="*/ 1207 w 3317"/>
              <a:gd name="T7" fmla="*/ 1211 h 3329"/>
              <a:gd name="T8" fmla="*/ 1207 w 3317"/>
              <a:gd name="T9" fmla="*/ 2057 h 3329"/>
              <a:gd name="T10" fmla="*/ 0 w 3317"/>
              <a:gd name="T11" fmla="*/ 3269 h 3329"/>
              <a:gd name="T12" fmla="*/ 0 w 3317"/>
              <a:gd name="T13" fmla="*/ 0 h 3329"/>
              <a:gd name="T14" fmla="*/ 3317 w 3317"/>
              <a:gd name="T15" fmla="*/ 62 h 3329"/>
              <a:gd name="T16" fmla="*/ 3317 w 3317"/>
              <a:gd name="T17" fmla="*/ 3329 h 3329"/>
              <a:gd name="T18" fmla="*/ 62 w 3317"/>
              <a:gd name="T19" fmla="*/ 3329 h 3329"/>
              <a:gd name="T20" fmla="*/ 1268 w 3317"/>
              <a:gd name="T21" fmla="*/ 2119 h 3329"/>
              <a:gd name="T22" fmla="*/ 2112 w 3317"/>
              <a:gd name="T23" fmla="*/ 2119 h 3329"/>
              <a:gd name="T24" fmla="*/ 2112 w 3317"/>
              <a:gd name="T25" fmla="*/ 1272 h 3329"/>
              <a:gd name="T26" fmla="*/ 3317 w 3317"/>
              <a:gd name="T27" fmla="*/ 62 h 33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317" h="3329">
                <a:moveTo>
                  <a:pt x="0" y="0"/>
                </a:moveTo>
                <a:lnTo>
                  <a:pt x="3257" y="0"/>
                </a:lnTo>
                <a:lnTo>
                  <a:pt x="2050" y="1211"/>
                </a:lnTo>
                <a:lnTo>
                  <a:pt x="1207" y="1211"/>
                </a:lnTo>
                <a:lnTo>
                  <a:pt x="1207" y="2057"/>
                </a:lnTo>
                <a:lnTo>
                  <a:pt x="0" y="3269"/>
                </a:lnTo>
                <a:lnTo>
                  <a:pt x="0" y="0"/>
                </a:lnTo>
                <a:close/>
                <a:moveTo>
                  <a:pt x="3317" y="62"/>
                </a:moveTo>
                <a:lnTo>
                  <a:pt x="3317" y="3329"/>
                </a:lnTo>
                <a:lnTo>
                  <a:pt x="62" y="3329"/>
                </a:lnTo>
                <a:lnTo>
                  <a:pt x="1268" y="2119"/>
                </a:lnTo>
                <a:lnTo>
                  <a:pt x="2112" y="2119"/>
                </a:lnTo>
                <a:lnTo>
                  <a:pt x="2112" y="1272"/>
                </a:lnTo>
                <a:lnTo>
                  <a:pt x="3317" y="62"/>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
        <p:nvSpPr>
          <p:cNvPr id="4" name="TextBox 3">
            <a:extLst>
              <a:ext uri="{FF2B5EF4-FFF2-40B4-BE49-F238E27FC236}">
                <a16:creationId xmlns:a16="http://schemas.microsoft.com/office/drawing/2014/main" id="{79ABB03C-ABDE-C94D-B801-24D106007866}"/>
              </a:ext>
            </a:extLst>
          </p:cNvPr>
          <p:cNvSpPr txBox="1"/>
          <p:nvPr userDrawn="1"/>
        </p:nvSpPr>
        <p:spPr>
          <a:xfrm>
            <a:off x="16859165" y="9198397"/>
            <a:ext cx="660401" cy="338682"/>
          </a:xfrm>
          <a:prstGeom prst="rect">
            <a:avLst/>
          </a:prstGeom>
          <a:noFill/>
        </p:spPr>
        <p:txBody>
          <a:bodyPr wrap="square" rtlCol="0">
            <a:spAutoFit/>
          </a:bodyPr>
          <a:lstStyle/>
          <a:p>
            <a:pPr algn="r"/>
            <a:fld id="{293ABEDF-2FD4-CE41-BE6E-C03412F0A819}" type="slidenum">
              <a:rPr lang="en-US" sz="1601"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1"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5" name="Straight Connector 4">
            <a:extLst>
              <a:ext uri="{FF2B5EF4-FFF2-40B4-BE49-F238E27FC236}">
                <a16:creationId xmlns:a16="http://schemas.microsoft.com/office/drawing/2014/main" id="{3669C5B7-8944-A44E-9B7E-13AAC5345673}"/>
              </a:ext>
            </a:extLst>
          </p:cNvPr>
          <p:cNvCxnSpPr>
            <a:cxnSpLocks/>
          </p:cNvCxnSpPr>
          <p:nvPr userDrawn="1"/>
        </p:nvCxnSpPr>
        <p:spPr>
          <a:xfrm flipV="1">
            <a:off x="17568333" y="9352285"/>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7" name="Picture 6">
            <a:extLst>
              <a:ext uri="{FF2B5EF4-FFF2-40B4-BE49-F238E27FC236}">
                <a16:creationId xmlns:a16="http://schemas.microsoft.com/office/drawing/2014/main" id="{DE42B0D7-E492-AA4A-81A0-613880E6CDE2}"/>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 y="0"/>
            <a:ext cx="3843131" cy="1881626"/>
          </a:xfrm>
          <a:prstGeom prst="rect">
            <a:avLst/>
          </a:prstGeom>
        </p:spPr>
      </p:pic>
    </p:spTree>
    <p:extLst>
      <p:ext uri="{BB962C8B-B14F-4D97-AF65-F5344CB8AC3E}">
        <p14:creationId xmlns:p14="http://schemas.microsoft.com/office/powerpoint/2010/main" val="4123884149"/>
      </p:ext>
    </p:extLst>
  </p:cSld>
  <p:clrMapOvr>
    <a:masterClrMapping/>
  </p:clrMapOvr>
</p:sldLayout>
</file>

<file path=ppt/slideLayouts/slideLayout142.xml><?xml version="1.0" encoding="utf-8"?>
<p:sldLayout xmlns:a="http://schemas.openxmlformats.org/drawingml/2006/main" xmlns:r="http://schemas.openxmlformats.org/officeDocument/2006/relationships" xmlns:p="http://schemas.openxmlformats.org/presentationml/2006/main" preserve="1" userDrawn="1">
  <p:cSld name="37">
    <p:spTree>
      <p:nvGrpSpPr>
        <p:cNvPr id="1" name=""/>
        <p:cNvGrpSpPr/>
        <p:nvPr/>
      </p:nvGrpSpPr>
      <p:grpSpPr>
        <a:xfrm>
          <a:off x="0" y="0"/>
          <a:ext cx="0" cy="0"/>
          <a:chOff x="0" y="0"/>
          <a:chExt cx="0" cy="0"/>
        </a:xfrm>
      </p:grpSpPr>
      <p:sp>
        <p:nvSpPr>
          <p:cNvPr id="3" name="Freeform 8"/>
          <p:cNvSpPr>
            <a:spLocks noGrp="1" noEditPoints="1"/>
          </p:cNvSpPr>
          <p:nvPr>
            <p:ph type="pic" sz="quarter" idx="10"/>
          </p:nvPr>
        </p:nvSpPr>
        <p:spPr bwMode="auto">
          <a:xfrm>
            <a:off x="9311053" y="1311514"/>
            <a:ext cx="7687902" cy="7699484"/>
          </a:xfrm>
          <a:custGeom>
            <a:avLst/>
            <a:gdLst>
              <a:gd name="T0" fmla="*/ 1908 w 3398"/>
              <a:gd name="T1" fmla="*/ 12 h 3410"/>
              <a:gd name="T2" fmla="*/ 2148 w 3398"/>
              <a:gd name="T3" fmla="*/ 61 h 3410"/>
              <a:gd name="T4" fmla="*/ 2375 w 3398"/>
              <a:gd name="T5" fmla="*/ 142 h 3410"/>
              <a:gd name="T6" fmla="*/ 2586 w 3398"/>
              <a:gd name="T7" fmla="*/ 253 h 3410"/>
              <a:gd name="T8" fmla="*/ 2779 w 3398"/>
              <a:gd name="T9" fmla="*/ 391 h 3410"/>
              <a:gd name="T10" fmla="*/ 1962 w 3398"/>
              <a:gd name="T11" fmla="*/ 1323 h 3410"/>
              <a:gd name="T12" fmla="*/ 1858 w 3398"/>
              <a:gd name="T13" fmla="*/ 1269 h 3410"/>
              <a:gd name="T14" fmla="*/ 1740 w 3398"/>
              <a:gd name="T15" fmla="*/ 1242 h 3410"/>
              <a:gd name="T16" fmla="*/ 1606 w 3398"/>
              <a:gd name="T17" fmla="*/ 1249 h 3410"/>
              <a:gd name="T18" fmla="*/ 1479 w 3398"/>
              <a:gd name="T19" fmla="*/ 1297 h 3410"/>
              <a:gd name="T20" fmla="*/ 1372 w 3398"/>
              <a:gd name="T21" fmla="*/ 1377 h 3410"/>
              <a:gd name="T22" fmla="*/ 1292 w 3398"/>
              <a:gd name="T23" fmla="*/ 1484 h 3410"/>
              <a:gd name="T24" fmla="*/ 1245 w 3398"/>
              <a:gd name="T25" fmla="*/ 1612 h 3410"/>
              <a:gd name="T26" fmla="*/ 1238 w 3398"/>
              <a:gd name="T27" fmla="*/ 1747 h 3410"/>
              <a:gd name="T28" fmla="*/ 1264 w 3398"/>
              <a:gd name="T29" fmla="*/ 1865 h 3410"/>
              <a:gd name="T30" fmla="*/ 1319 w 3398"/>
              <a:gd name="T31" fmla="*/ 1970 h 3410"/>
              <a:gd name="T32" fmla="*/ 390 w 3398"/>
              <a:gd name="T33" fmla="*/ 2788 h 3410"/>
              <a:gd name="T34" fmla="*/ 251 w 3398"/>
              <a:gd name="T35" fmla="*/ 2595 h 3410"/>
              <a:gd name="T36" fmla="*/ 141 w 3398"/>
              <a:gd name="T37" fmla="*/ 2383 h 3410"/>
              <a:gd name="T38" fmla="*/ 61 w 3398"/>
              <a:gd name="T39" fmla="*/ 2156 h 3410"/>
              <a:gd name="T40" fmla="*/ 13 w 3398"/>
              <a:gd name="T41" fmla="*/ 1914 h 3410"/>
              <a:gd name="T42" fmla="*/ 3 w 3398"/>
              <a:gd name="T43" fmla="*/ 1617 h 3410"/>
              <a:gd name="T44" fmla="*/ 104 w 3398"/>
              <a:gd name="T45" fmla="*/ 1121 h 3410"/>
              <a:gd name="T46" fmla="*/ 339 w 3398"/>
              <a:gd name="T47" fmla="*/ 687 h 3410"/>
              <a:gd name="T48" fmla="*/ 684 w 3398"/>
              <a:gd name="T49" fmla="*/ 340 h 3410"/>
              <a:gd name="T50" fmla="*/ 1116 w 3398"/>
              <a:gd name="T51" fmla="*/ 104 h 3410"/>
              <a:gd name="T52" fmla="*/ 1612 w 3398"/>
              <a:gd name="T53" fmla="*/ 2 h 3410"/>
              <a:gd name="T54" fmla="*/ 3033 w 3398"/>
              <a:gd name="T55" fmla="*/ 652 h 3410"/>
              <a:gd name="T56" fmla="*/ 3167 w 3398"/>
              <a:gd name="T57" fmla="*/ 849 h 3410"/>
              <a:gd name="T58" fmla="*/ 3272 w 3398"/>
              <a:gd name="T59" fmla="*/ 1064 h 3410"/>
              <a:gd name="T60" fmla="*/ 3348 w 3398"/>
              <a:gd name="T61" fmla="*/ 1294 h 3410"/>
              <a:gd name="T62" fmla="*/ 3390 w 3398"/>
              <a:gd name="T63" fmla="*/ 1537 h 3410"/>
              <a:gd name="T64" fmla="*/ 3389 w 3398"/>
              <a:gd name="T65" fmla="*/ 1878 h 3410"/>
              <a:gd name="T66" fmla="*/ 3264 w 3398"/>
              <a:gd name="T67" fmla="*/ 2367 h 3410"/>
              <a:gd name="T68" fmla="*/ 3009 w 3398"/>
              <a:gd name="T69" fmla="*/ 2788 h 3410"/>
              <a:gd name="T70" fmla="*/ 2647 w 3398"/>
              <a:gd name="T71" fmla="*/ 3118 h 3410"/>
              <a:gd name="T72" fmla="*/ 2203 w 3398"/>
              <a:gd name="T73" fmla="*/ 3333 h 3410"/>
              <a:gd name="T74" fmla="*/ 1699 w 3398"/>
              <a:gd name="T75" fmla="*/ 3410 h 3410"/>
              <a:gd name="T76" fmla="*/ 1450 w 3398"/>
              <a:gd name="T77" fmla="*/ 3392 h 3410"/>
              <a:gd name="T78" fmla="*/ 1211 w 3398"/>
              <a:gd name="T79" fmla="*/ 3338 h 3410"/>
              <a:gd name="T80" fmla="*/ 987 w 3398"/>
              <a:gd name="T81" fmla="*/ 3252 h 3410"/>
              <a:gd name="T82" fmla="*/ 778 w 3398"/>
              <a:gd name="T83" fmla="*/ 3136 h 3410"/>
              <a:gd name="T84" fmla="*/ 590 w 3398"/>
              <a:gd name="T85" fmla="*/ 2993 h 3410"/>
              <a:gd name="T86" fmla="*/ 1452 w 3398"/>
              <a:gd name="T87" fmla="*/ 2097 h 3410"/>
              <a:gd name="T88" fmla="*/ 1559 w 3398"/>
              <a:gd name="T89" fmla="*/ 2148 h 3410"/>
              <a:gd name="T90" fmla="*/ 1678 w 3398"/>
              <a:gd name="T91" fmla="*/ 2169 h 3410"/>
              <a:gd name="T92" fmla="*/ 1815 w 3398"/>
              <a:gd name="T93" fmla="*/ 2155 h 3410"/>
              <a:gd name="T94" fmla="*/ 1939 w 3398"/>
              <a:gd name="T95" fmla="*/ 2103 h 3410"/>
              <a:gd name="T96" fmla="*/ 2041 w 3398"/>
              <a:gd name="T97" fmla="*/ 2017 h 3410"/>
              <a:gd name="T98" fmla="*/ 2117 w 3398"/>
              <a:gd name="T99" fmla="*/ 1906 h 3410"/>
              <a:gd name="T100" fmla="*/ 2157 w 3398"/>
              <a:gd name="T101" fmla="*/ 1776 h 3410"/>
              <a:gd name="T102" fmla="*/ 2158 w 3398"/>
              <a:gd name="T103" fmla="*/ 1643 h 3410"/>
              <a:gd name="T104" fmla="*/ 2127 w 3398"/>
              <a:gd name="T105" fmla="*/ 1527 h 3410"/>
              <a:gd name="T106" fmla="*/ 2068 w 3398"/>
              <a:gd name="T107" fmla="*/ 1425 h 34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398" h="3410">
                <a:moveTo>
                  <a:pt x="1699" y="0"/>
                </a:moveTo>
                <a:lnTo>
                  <a:pt x="1741" y="0"/>
                </a:lnTo>
                <a:lnTo>
                  <a:pt x="1783" y="2"/>
                </a:lnTo>
                <a:lnTo>
                  <a:pt x="1825" y="4"/>
                </a:lnTo>
                <a:lnTo>
                  <a:pt x="1866" y="8"/>
                </a:lnTo>
                <a:lnTo>
                  <a:pt x="1908" y="12"/>
                </a:lnTo>
                <a:lnTo>
                  <a:pt x="1948" y="18"/>
                </a:lnTo>
                <a:lnTo>
                  <a:pt x="1989" y="25"/>
                </a:lnTo>
                <a:lnTo>
                  <a:pt x="2029" y="33"/>
                </a:lnTo>
                <a:lnTo>
                  <a:pt x="2069" y="41"/>
                </a:lnTo>
                <a:lnTo>
                  <a:pt x="2109" y="50"/>
                </a:lnTo>
                <a:lnTo>
                  <a:pt x="2148" y="61"/>
                </a:lnTo>
                <a:lnTo>
                  <a:pt x="2187" y="72"/>
                </a:lnTo>
                <a:lnTo>
                  <a:pt x="2225" y="84"/>
                </a:lnTo>
                <a:lnTo>
                  <a:pt x="2263" y="98"/>
                </a:lnTo>
                <a:lnTo>
                  <a:pt x="2301" y="111"/>
                </a:lnTo>
                <a:lnTo>
                  <a:pt x="2338" y="125"/>
                </a:lnTo>
                <a:lnTo>
                  <a:pt x="2375" y="142"/>
                </a:lnTo>
                <a:lnTo>
                  <a:pt x="2411" y="158"/>
                </a:lnTo>
                <a:lnTo>
                  <a:pt x="2447" y="176"/>
                </a:lnTo>
                <a:lnTo>
                  <a:pt x="2483" y="193"/>
                </a:lnTo>
                <a:lnTo>
                  <a:pt x="2517" y="213"/>
                </a:lnTo>
                <a:lnTo>
                  <a:pt x="2552" y="232"/>
                </a:lnTo>
                <a:lnTo>
                  <a:pt x="2586" y="253"/>
                </a:lnTo>
                <a:lnTo>
                  <a:pt x="2620" y="273"/>
                </a:lnTo>
                <a:lnTo>
                  <a:pt x="2653" y="296"/>
                </a:lnTo>
                <a:lnTo>
                  <a:pt x="2684" y="319"/>
                </a:lnTo>
                <a:lnTo>
                  <a:pt x="2717" y="342"/>
                </a:lnTo>
                <a:lnTo>
                  <a:pt x="2748" y="366"/>
                </a:lnTo>
                <a:lnTo>
                  <a:pt x="2779" y="391"/>
                </a:lnTo>
                <a:lnTo>
                  <a:pt x="2809" y="416"/>
                </a:lnTo>
                <a:lnTo>
                  <a:pt x="2838" y="443"/>
                </a:lnTo>
                <a:lnTo>
                  <a:pt x="2868" y="470"/>
                </a:lnTo>
                <a:lnTo>
                  <a:pt x="1994" y="1347"/>
                </a:lnTo>
                <a:lnTo>
                  <a:pt x="1979" y="1335"/>
                </a:lnTo>
                <a:lnTo>
                  <a:pt x="1962" y="1323"/>
                </a:lnTo>
                <a:lnTo>
                  <a:pt x="1946" y="1312"/>
                </a:lnTo>
                <a:lnTo>
                  <a:pt x="1929" y="1302"/>
                </a:lnTo>
                <a:lnTo>
                  <a:pt x="1912" y="1292"/>
                </a:lnTo>
                <a:lnTo>
                  <a:pt x="1895" y="1284"/>
                </a:lnTo>
                <a:lnTo>
                  <a:pt x="1876" y="1276"/>
                </a:lnTo>
                <a:lnTo>
                  <a:pt x="1858" y="1269"/>
                </a:lnTo>
                <a:lnTo>
                  <a:pt x="1839" y="1262"/>
                </a:lnTo>
                <a:lnTo>
                  <a:pt x="1820" y="1256"/>
                </a:lnTo>
                <a:lnTo>
                  <a:pt x="1800" y="1251"/>
                </a:lnTo>
                <a:lnTo>
                  <a:pt x="1781" y="1247"/>
                </a:lnTo>
                <a:lnTo>
                  <a:pt x="1760" y="1244"/>
                </a:lnTo>
                <a:lnTo>
                  <a:pt x="1740" y="1242"/>
                </a:lnTo>
                <a:lnTo>
                  <a:pt x="1719" y="1241"/>
                </a:lnTo>
                <a:lnTo>
                  <a:pt x="1699" y="1240"/>
                </a:lnTo>
                <a:lnTo>
                  <a:pt x="1675" y="1241"/>
                </a:lnTo>
                <a:lnTo>
                  <a:pt x="1652" y="1242"/>
                </a:lnTo>
                <a:lnTo>
                  <a:pt x="1628" y="1245"/>
                </a:lnTo>
                <a:lnTo>
                  <a:pt x="1606" y="1249"/>
                </a:lnTo>
                <a:lnTo>
                  <a:pt x="1583" y="1254"/>
                </a:lnTo>
                <a:lnTo>
                  <a:pt x="1562" y="1262"/>
                </a:lnTo>
                <a:lnTo>
                  <a:pt x="1540" y="1269"/>
                </a:lnTo>
                <a:lnTo>
                  <a:pt x="1519" y="1277"/>
                </a:lnTo>
                <a:lnTo>
                  <a:pt x="1498" y="1286"/>
                </a:lnTo>
                <a:lnTo>
                  <a:pt x="1479" y="1297"/>
                </a:lnTo>
                <a:lnTo>
                  <a:pt x="1459" y="1308"/>
                </a:lnTo>
                <a:lnTo>
                  <a:pt x="1441" y="1320"/>
                </a:lnTo>
                <a:lnTo>
                  <a:pt x="1422" y="1333"/>
                </a:lnTo>
                <a:lnTo>
                  <a:pt x="1405" y="1347"/>
                </a:lnTo>
                <a:lnTo>
                  <a:pt x="1388" y="1361"/>
                </a:lnTo>
                <a:lnTo>
                  <a:pt x="1372" y="1377"/>
                </a:lnTo>
                <a:lnTo>
                  <a:pt x="1357" y="1393"/>
                </a:lnTo>
                <a:lnTo>
                  <a:pt x="1341" y="1410"/>
                </a:lnTo>
                <a:lnTo>
                  <a:pt x="1328" y="1427"/>
                </a:lnTo>
                <a:lnTo>
                  <a:pt x="1315" y="1446"/>
                </a:lnTo>
                <a:lnTo>
                  <a:pt x="1302" y="1464"/>
                </a:lnTo>
                <a:lnTo>
                  <a:pt x="1292" y="1484"/>
                </a:lnTo>
                <a:lnTo>
                  <a:pt x="1282" y="1504"/>
                </a:lnTo>
                <a:lnTo>
                  <a:pt x="1272" y="1525"/>
                </a:lnTo>
                <a:lnTo>
                  <a:pt x="1264" y="1545"/>
                </a:lnTo>
                <a:lnTo>
                  <a:pt x="1256" y="1567"/>
                </a:lnTo>
                <a:lnTo>
                  <a:pt x="1250" y="1590"/>
                </a:lnTo>
                <a:lnTo>
                  <a:pt x="1245" y="1612"/>
                </a:lnTo>
                <a:lnTo>
                  <a:pt x="1241" y="1635"/>
                </a:lnTo>
                <a:lnTo>
                  <a:pt x="1238" y="1657"/>
                </a:lnTo>
                <a:lnTo>
                  <a:pt x="1236" y="1681"/>
                </a:lnTo>
                <a:lnTo>
                  <a:pt x="1236" y="1705"/>
                </a:lnTo>
                <a:lnTo>
                  <a:pt x="1236" y="1726"/>
                </a:lnTo>
                <a:lnTo>
                  <a:pt x="1238" y="1747"/>
                </a:lnTo>
                <a:lnTo>
                  <a:pt x="1240" y="1767"/>
                </a:lnTo>
                <a:lnTo>
                  <a:pt x="1243" y="1787"/>
                </a:lnTo>
                <a:lnTo>
                  <a:pt x="1247" y="1808"/>
                </a:lnTo>
                <a:lnTo>
                  <a:pt x="1252" y="1827"/>
                </a:lnTo>
                <a:lnTo>
                  <a:pt x="1257" y="1846"/>
                </a:lnTo>
                <a:lnTo>
                  <a:pt x="1264" y="1865"/>
                </a:lnTo>
                <a:lnTo>
                  <a:pt x="1271" y="1884"/>
                </a:lnTo>
                <a:lnTo>
                  <a:pt x="1279" y="1901"/>
                </a:lnTo>
                <a:lnTo>
                  <a:pt x="1288" y="1920"/>
                </a:lnTo>
                <a:lnTo>
                  <a:pt x="1297" y="1936"/>
                </a:lnTo>
                <a:lnTo>
                  <a:pt x="1308" y="1954"/>
                </a:lnTo>
                <a:lnTo>
                  <a:pt x="1319" y="1970"/>
                </a:lnTo>
                <a:lnTo>
                  <a:pt x="1330" y="1985"/>
                </a:lnTo>
                <a:lnTo>
                  <a:pt x="1342" y="2001"/>
                </a:lnTo>
                <a:lnTo>
                  <a:pt x="469" y="2878"/>
                </a:lnTo>
                <a:lnTo>
                  <a:pt x="442" y="2849"/>
                </a:lnTo>
                <a:lnTo>
                  <a:pt x="415" y="2819"/>
                </a:lnTo>
                <a:lnTo>
                  <a:pt x="390" y="2788"/>
                </a:lnTo>
                <a:lnTo>
                  <a:pt x="365" y="2758"/>
                </a:lnTo>
                <a:lnTo>
                  <a:pt x="341" y="2727"/>
                </a:lnTo>
                <a:lnTo>
                  <a:pt x="317" y="2695"/>
                </a:lnTo>
                <a:lnTo>
                  <a:pt x="294" y="2662"/>
                </a:lnTo>
                <a:lnTo>
                  <a:pt x="273" y="2629"/>
                </a:lnTo>
                <a:lnTo>
                  <a:pt x="251" y="2595"/>
                </a:lnTo>
                <a:lnTo>
                  <a:pt x="231" y="2561"/>
                </a:lnTo>
                <a:lnTo>
                  <a:pt x="212" y="2527"/>
                </a:lnTo>
                <a:lnTo>
                  <a:pt x="193" y="2491"/>
                </a:lnTo>
                <a:lnTo>
                  <a:pt x="175" y="2456"/>
                </a:lnTo>
                <a:lnTo>
                  <a:pt x="157" y="2420"/>
                </a:lnTo>
                <a:lnTo>
                  <a:pt x="141" y="2383"/>
                </a:lnTo>
                <a:lnTo>
                  <a:pt x="125" y="2346"/>
                </a:lnTo>
                <a:lnTo>
                  <a:pt x="111" y="2309"/>
                </a:lnTo>
                <a:lnTo>
                  <a:pt x="97" y="2271"/>
                </a:lnTo>
                <a:lnTo>
                  <a:pt x="83" y="2233"/>
                </a:lnTo>
                <a:lnTo>
                  <a:pt x="72" y="2194"/>
                </a:lnTo>
                <a:lnTo>
                  <a:pt x="61" y="2156"/>
                </a:lnTo>
                <a:lnTo>
                  <a:pt x="51" y="2116"/>
                </a:lnTo>
                <a:lnTo>
                  <a:pt x="40" y="2077"/>
                </a:lnTo>
                <a:lnTo>
                  <a:pt x="32" y="2037"/>
                </a:lnTo>
                <a:lnTo>
                  <a:pt x="25" y="1996"/>
                </a:lnTo>
                <a:lnTo>
                  <a:pt x="18" y="1956"/>
                </a:lnTo>
                <a:lnTo>
                  <a:pt x="13" y="1914"/>
                </a:lnTo>
                <a:lnTo>
                  <a:pt x="9" y="1873"/>
                </a:lnTo>
                <a:lnTo>
                  <a:pt x="5" y="1831"/>
                </a:lnTo>
                <a:lnTo>
                  <a:pt x="3" y="1790"/>
                </a:lnTo>
                <a:lnTo>
                  <a:pt x="0" y="1748"/>
                </a:lnTo>
                <a:lnTo>
                  <a:pt x="0" y="1705"/>
                </a:lnTo>
                <a:lnTo>
                  <a:pt x="3" y="1617"/>
                </a:lnTo>
                <a:lnTo>
                  <a:pt x="9" y="1531"/>
                </a:lnTo>
                <a:lnTo>
                  <a:pt x="20" y="1447"/>
                </a:lnTo>
                <a:lnTo>
                  <a:pt x="34" y="1362"/>
                </a:lnTo>
                <a:lnTo>
                  <a:pt x="54" y="1280"/>
                </a:lnTo>
                <a:lnTo>
                  <a:pt x="76" y="1200"/>
                </a:lnTo>
                <a:lnTo>
                  <a:pt x="104" y="1121"/>
                </a:lnTo>
                <a:lnTo>
                  <a:pt x="134" y="1043"/>
                </a:lnTo>
                <a:lnTo>
                  <a:pt x="168" y="968"/>
                </a:lnTo>
                <a:lnTo>
                  <a:pt x="205" y="895"/>
                </a:lnTo>
                <a:lnTo>
                  <a:pt x="246" y="823"/>
                </a:lnTo>
                <a:lnTo>
                  <a:pt x="291" y="754"/>
                </a:lnTo>
                <a:lnTo>
                  <a:pt x="339" y="687"/>
                </a:lnTo>
                <a:lnTo>
                  <a:pt x="389" y="622"/>
                </a:lnTo>
                <a:lnTo>
                  <a:pt x="443" y="560"/>
                </a:lnTo>
                <a:lnTo>
                  <a:pt x="499" y="501"/>
                </a:lnTo>
                <a:lnTo>
                  <a:pt x="558" y="444"/>
                </a:lnTo>
                <a:lnTo>
                  <a:pt x="620" y="391"/>
                </a:lnTo>
                <a:lnTo>
                  <a:pt x="684" y="340"/>
                </a:lnTo>
                <a:lnTo>
                  <a:pt x="750" y="292"/>
                </a:lnTo>
                <a:lnTo>
                  <a:pt x="820" y="248"/>
                </a:lnTo>
                <a:lnTo>
                  <a:pt x="891" y="207"/>
                </a:lnTo>
                <a:lnTo>
                  <a:pt x="964" y="169"/>
                </a:lnTo>
                <a:lnTo>
                  <a:pt x="1039" y="135"/>
                </a:lnTo>
                <a:lnTo>
                  <a:pt x="1116" y="104"/>
                </a:lnTo>
                <a:lnTo>
                  <a:pt x="1195" y="77"/>
                </a:lnTo>
                <a:lnTo>
                  <a:pt x="1276" y="53"/>
                </a:lnTo>
                <a:lnTo>
                  <a:pt x="1358" y="35"/>
                </a:lnTo>
                <a:lnTo>
                  <a:pt x="1441" y="20"/>
                </a:lnTo>
                <a:lnTo>
                  <a:pt x="1526" y="9"/>
                </a:lnTo>
                <a:lnTo>
                  <a:pt x="1612" y="2"/>
                </a:lnTo>
                <a:lnTo>
                  <a:pt x="1699" y="0"/>
                </a:lnTo>
                <a:close/>
                <a:moveTo>
                  <a:pt x="2929" y="533"/>
                </a:moveTo>
                <a:lnTo>
                  <a:pt x="2957" y="561"/>
                </a:lnTo>
                <a:lnTo>
                  <a:pt x="2982" y="591"/>
                </a:lnTo>
                <a:lnTo>
                  <a:pt x="3008" y="621"/>
                </a:lnTo>
                <a:lnTo>
                  <a:pt x="3033" y="652"/>
                </a:lnTo>
                <a:lnTo>
                  <a:pt x="3057" y="684"/>
                </a:lnTo>
                <a:lnTo>
                  <a:pt x="3081" y="716"/>
                </a:lnTo>
                <a:lnTo>
                  <a:pt x="3103" y="748"/>
                </a:lnTo>
                <a:lnTo>
                  <a:pt x="3125" y="781"/>
                </a:lnTo>
                <a:lnTo>
                  <a:pt x="3146" y="814"/>
                </a:lnTo>
                <a:lnTo>
                  <a:pt x="3167" y="849"/>
                </a:lnTo>
                <a:lnTo>
                  <a:pt x="3186" y="883"/>
                </a:lnTo>
                <a:lnTo>
                  <a:pt x="3205" y="918"/>
                </a:lnTo>
                <a:lnTo>
                  <a:pt x="3223" y="954"/>
                </a:lnTo>
                <a:lnTo>
                  <a:pt x="3241" y="990"/>
                </a:lnTo>
                <a:lnTo>
                  <a:pt x="3257" y="1027"/>
                </a:lnTo>
                <a:lnTo>
                  <a:pt x="3272" y="1064"/>
                </a:lnTo>
                <a:lnTo>
                  <a:pt x="3287" y="1101"/>
                </a:lnTo>
                <a:lnTo>
                  <a:pt x="3301" y="1139"/>
                </a:lnTo>
                <a:lnTo>
                  <a:pt x="3314" y="1177"/>
                </a:lnTo>
                <a:lnTo>
                  <a:pt x="3326" y="1215"/>
                </a:lnTo>
                <a:lnTo>
                  <a:pt x="3337" y="1254"/>
                </a:lnTo>
                <a:lnTo>
                  <a:pt x="3348" y="1294"/>
                </a:lnTo>
                <a:lnTo>
                  <a:pt x="3357" y="1334"/>
                </a:lnTo>
                <a:lnTo>
                  <a:pt x="3366" y="1374"/>
                </a:lnTo>
                <a:lnTo>
                  <a:pt x="3373" y="1414"/>
                </a:lnTo>
                <a:lnTo>
                  <a:pt x="3380" y="1455"/>
                </a:lnTo>
                <a:lnTo>
                  <a:pt x="3385" y="1496"/>
                </a:lnTo>
                <a:lnTo>
                  <a:pt x="3390" y="1537"/>
                </a:lnTo>
                <a:lnTo>
                  <a:pt x="3393" y="1579"/>
                </a:lnTo>
                <a:lnTo>
                  <a:pt x="3396" y="1620"/>
                </a:lnTo>
                <a:lnTo>
                  <a:pt x="3397" y="1663"/>
                </a:lnTo>
                <a:lnTo>
                  <a:pt x="3398" y="1705"/>
                </a:lnTo>
                <a:lnTo>
                  <a:pt x="3395" y="1792"/>
                </a:lnTo>
                <a:lnTo>
                  <a:pt x="3389" y="1878"/>
                </a:lnTo>
                <a:lnTo>
                  <a:pt x="3378" y="1964"/>
                </a:lnTo>
                <a:lnTo>
                  <a:pt x="3364" y="2048"/>
                </a:lnTo>
                <a:lnTo>
                  <a:pt x="3344" y="2130"/>
                </a:lnTo>
                <a:lnTo>
                  <a:pt x="3322" y="2211"/>
                </a:lnTo>
                <a:lnTo>
                  <a:pt x="3294" y="2290"/>
                </a:lnTo>
                <a:lnTo>
                  <a:pt x="3264" y="2367"/>
                </a:lnTo>
                <a:lnTo>
                  <a:pt x="3229" y="2443"/>
                </a:lnTo>
                <a:lnTo>
                  <a:pt x="3192" y="2516"/>
                </a:lnTo>
                <a:lnTo>
                  <a:pt x="3151" y="2588"/>
                </a:lnTo>
                <a:lnTo>
                  <a:pt x="3106" y="2657"/>
                </a:lnTo>
                <a:lnTo>
                  <a:pt x="3059" y="2724"/>
                </a:lnTo>
                <a:lnTo>
                  <a:pt x="3009" y="2788"/>
                </a:lnTo>
                <a:lnTo>
                  <a:pt x="2955" y="2850"/>
                </a:lnTo>
                <a:lnTo>
                  <a:pt x="2898" y="2910"/>
                </a:lnTo>
                <a:lnTo>
                  <a:pt x="2840" y="2966"/>
                </a:lnTo>
                <a:lnTo>
                  <a:pt x="2778" y="3020"/>
                </a:lnTo>
                <a:lnTo>
                  <a:pt x="2714" y="3070"/>
                </a:lnTo>
                <a:lnTo>
                  <a:pt x="2647" y="3118"/>
                </a:lnTo>
                <a:lnTo>
                  <a:pt x="2578" y="3163"/>
                </a:lnTo>
                <a:lnTo>
                  <a:pt x="2507" y="3204"/>
                </a:lnTo>
                <a:lnTo>
                  <a:pt x="2433" y="3242"/>
                </a:lnTo>
                <a:lnTo>
                  <a:pt x="2359" y="3276"/>
                </a:lnTo>
                <a:lnTo>
                  <a:pt x="2282" y="3307"/>
                </a:lnTo>
                <a:lnTo>
                  <a:pt x="2203" y="3333"/>
                </a:lnTo>
                <a:lnTo>
                  <a:pt x="2122" y="3356"/>
                </a:lnTo>
                <a:lnTo>
                  <a:pt x="2040" y="3376"/>
                </a:lnTo>
                <a:lnTo>
                  <a:pt x="1957" y="3391"/>
                </a:lnTo>
                <a:lnTo>
                  <a:pt x="1872" y="3401"/>
                </a:lnTo>
                <a:lnTo>
                  <a:pt x="1786" y="3408"/>
                </a:lnTo>
                <a:lnTo>
                  <a:pt x="1699" y="3410"/>
                </a:lnTo>
                <a:lnTo>
                  <a:pt x="1657" y="3409"/>
                </a:lnTo>
                <a:lnTo>
                  <a:pt x="1615" y="3408"/>
                </a:lnTo>
                <a:lnTo>
                  <a:pt x="1573" y="3405"/>
                </a:lnTo>
                <a:lnTo>
                  <a:pt x="1532" y="3402"/>
                </a:lnTo>
                <a:lnTo>
                  <a:pt x="1491" y="3397"/>
                </a:lnTo>
                <a:lnTo>
                  <a:pt x="1450" y="3392"/>
                </a:lnTo>
                <a:lnTo>
                  <a:pt x="1409" y="3386"/>
                </a:lnTo>
                <a:lnTo>
                  <a:pt x="1369" y="3378"/>
                </a:lnTo>
                <a:lnTo>
                  <a:pt x="1329" y="3369"/>
                </a:lnTo>
                <a:lnTo>
                  <a:pt x="1289" y="3360"/>
                </a:lnTo>
                <a:lnTo>
                  <a:pt x="1250" y="3350"/>
                </a:lnTo>
                <a:lnTo>
                  <a:pt x="1211" y="3338"/>
                </a:lnTo>
                <a:lnTo>
                  <a:pt x="1172" y="3326"/>
                </a:lnTo>
                <a:lnTo>
                  <a:pt x="1134" y="3313"/>
                </a:lnTo>
                <a:lnTo>
                  <a:pt x="1098" y="3299"/>
                </a:lnTo>
                <a:lnTo>
                  <a:pt x="1060" y="3284"/>
                </a:lnTo>
                <a:lnTo>
                  <a:pt x="1023" y="3269"/>
                </a:lnTo>
                <a:lnTo>
                  <a:pt x="987" y="3252"/>
                </a:lnTo>
                <a:lnTo>
                  <a:pt x="951" y="3235"/>
                </a:lnTo>
                <a:lnTo>
                  <a:pt x="915" y="3217"/>
                </a:lnTo>
                <a:lnTo>
                  <a:pt x="880" y="3198"/>
                </a:lnTo>
                <a:lnTo>
                  <a:pt x="846" y="3178"/>
                </a:lnTo>
                <a:lnTo>
                  <a:pt x="812" y="3158"/>
                </a:lnTo>
                <a:lnTo>
                  <a:pt x="778" y="3136"/>
                </a:lnTo>
                <a:lnTo>
                  <a:pt x="745" y="3114"/>
                </a:lnTo>
                <a:lnTo>
                  <a:pt x="713" y="3092"/>
                </a:lnTo>
                <a:lnTo>
                  <a:pt x="682" y="3068"/>
                </a:lnTo>
                <a:lnTo>
                  <a:pt x="650" y="3044"/>
                </a:lnTo>
                <a:lnTo>
                  <a:pt x="619" y="3019"/>
                </a:lnTo>
                <a:lnTo>
                  <a:pt x="590" y="2993"/>
                </a:lnTo>
                <a:lnTo>
                  <a:pt x="560" y="2967"/>
                </a:lnTo>
                <a:lnTo>
                  <a:pt x="531" y="2941"/>
                </a:lnTo>
                <a:lnTo>
                  <a:pt x="1404" y="2064"/>
                </a:lnTo>
                <a:lnTo>
                  <a:pt x="1419" y="2076"/>
                </a:lnTo>
                <a:lnTo>
                  <a:pt x="1436" y="2087"/>
                </a:lnTo>
                <a:lnTo>
                  <a:pt x="1452" y="2097"/>
                </a:lnTo>
                <a:lnTo>
                  <a:pt x="1468" y="2108"/>
                </a:lnTo>
                <a:lnTo>
                  <a:pt x="1486" y="2118"/>
                </a:lnTo>
                <a:lnTo>
                  <a:pt x="1503" y="2126"/>
                </a:lnTo>
                <a:lnTo>
                  <a:pt x="1522" y="2134"/>
                </a:lnTo>
                <a:lnTo>
                  <a:pt x="1540" y="2142"/>
                </a:lnTo>
                <a:lnTo>
                  <a:pt x="1559" y="2148"/>
                </a:lnTo>
                <a:lnTo>
                  <a:pt x="1578" y="2154"/>
                </a:lnTo>
                <a:lnTo>
                  <a:pt x="1597" y="2159"/>
                </a:lnTo>
                <a:lnTo>
                  <a:pt x="1617" y="2163"/>
                </a:lnTo>
                <a:lnTo>
                  <a:pt x="1637" y="2166"/>
                </a:lnTo>
                <a:lnTo>
                  <a:pt x="1658" y="2168"/>
                </a:lnTo>
                <a:lnTo>
                  <a:pt x="1678" y="2169"/>
                </a:lnTo>
                <a:lnTo>
                  <a:pt x="1699" y="2170"/>
                </a:lnTo>
                <a:lnTo>
                  <a:pt x="1722" y="2169"/>
                </a:lnTo>
                <a:lnTo>
                  <a:pt x="1746" y="2167"/>
                </a:lnTo>
                <a:lnTo>
                  <a:pt x="1770" y="2164"/>
                </a:lnTo>
                <a:lnTo>
                  <a:pt x="1792" y="2160"/>
                </a:lnTo>
                <a:lnTo>
                  <a:pt x="1815" y="2155"/>
                </a:lnTo>
                <a:lnTo>
                  <a:pt x="1836" y="2149"/>
                </a:lnTo>
                <a:lnTo>
                  <a:pt x="1858" y="2142"/>
                </a:lnTo>
                <a:lnTo>
                  <a:pt x="1879" y="2133"/>
                </a:lnTo>
                <a:lnTo>
                  <a:pt x="1900" y="2124"/>
                </a:lnTo>
                <a:lnTo>
                  <a:pt x="1919" y="2114"/>
                </a:lnTo>
                <a:lnTo>
                  <a:pt x="1939" y="2103"/>
                </a:lnTo>
                <a:lnTo>
                  <a:pt x="1957" y="2090"/>
                </a:lnTo>
                <a:lnTo>
                  <a:pt x="1975" y="2078"/>
                </a:lnTo>
                <a:lnTo>
                  <a:pt x="1993" y="2064"/>
                </a:lnTo>
                <a:lnTo>
                  <a:pt x="2010" y="2049"/>
                </a:lnTo>
                <a:lnTo>
                  <a:pt x="2026" y="2034"/>
                </a:lnTo>
                <a:lnTo>
                  <a:pt x="2041" y="2017"/>
                </a:lnTo>
                <a:lnTo>
                  <a:pt x="2056" y="2001"/>
                </a:lnTo>
                <a:lnTo>
                  <a:pt x="2070" y="1983"/>
                </a:lnTo>
                <a:lnTo>
                  <a:pt x="2083" y="1965"/>
                </a:lnTo>
                <a:lnTo>
                  <a:pt x="2095" y="1946"/>
                </a:lnTo>
                <a:lnTo>
                  <a:pt x="2107" y="1927"/>
                </a:lnTo>
                <a:lnTo>
                  <a:pt x="2117" y="1906"/>
                </a:lnTo>
                <a:lnTo>
                  <a:pt x="2126" y="1886"/>
                </a:lnTo>
                <a:lnTo>
                  <a:pt x="2134" y="1865"/>
                </a:lnTo>
                <a:lnTo>
                  <a:pt x="2141" y="1844"/>
                </a:lnTo>
                <a:lnTo>
                  <a:pt x="2148" y="1821"/>
                </a:lnTo>
                <a:lnTo>
                  <a:pt x="2153" y="1798"/>
                </a:lnTo>
                <a:lnTo>
                  <a:pt x="2157" y="1776"/>
                </a:lnTo>
                <a:lnTo>
                  <a:pt x="2160" y="1752"/>
                </a:lnTo>
                <a:lnTo>
                  <a:pt x="2162" y="1729"/>
                </a:lnTo>
                <a:lnTo>
                  <a:pt x="2162" y="1705"/>
                </a:lnTo>
                <a:lnTo>
                  <a:pt x="2162" y="1684"/>
                </a:lnTo>
                <a:lnTo>
                  <a:pt x="2161" y="1664"/>
                </a:lnTo>
                <a:lnTo>
                  <a:pt x="2158" y="1643"/>
                </a:lnTo>
                <a:lnTo>
                  <a:pt x="2155" y="1623"/>
                </a:lnTo>
                <a:lnTo>
                  <a:pt x="2151" y="1603"/>
                </a:lnTo>
                <a:lnTo>
                  <a:pt x="2147" y="1583"/>
                </a:lnTo>
                <a:lnTo>
                  <a:pt x="2140" y="1565"/>
                </a:lnTo>
                <a:lnTo>
                  <a:pt x="2134" y="1545"/>
                </a:lnTo>
                <a:lnTo>
                  <a:pt x="2127" y="1527"/>
                </a:lnTo>
                <a:lnTo>
                  <a:pt x="2119" y="1509"/>
                </a:lnTo>
                <a:lnTo>
                  <a:pt x="2110" y="1491"/>
                </a:lnTo>
                <a:lnTo>
                  <a:pt x="2100" y="1473"/>
                </a:lnTo>
                <a:lnTo>
                  <a:pt x="2090" y="1457"/>
                </a:lnTo>
                <a:lnTo>
                  <a:pt x="2080" y="1440"/>
                </a:lnTo>
                <a:lnTo>
                  <a:pt x="2068" y="1425"/>
                </a:lnTo>
                <a:lnTo>
                  <a:pt x="2055" y="1410"/>
                </a:lnTo>
                <a:lnTo>
                  <a:pt x="2929" y="533"/>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
        <p:nvSpPr>
          <p:cNvPr id="4" name="TextBox 3">
            <a:extLst>
              <a:ext uri="{FF2B5EF4-FFF2-40B4-BE49-F238E27FC236}">
                <a16:creationId xmlns:a16="http://schemas.microsoft.com/office/drawing/2014/main" id="{E83BAAF0-9A1E-0D41-8A56-370B691CD74A}"/>
              </a:ext>
            </a:extLst>
          </p:cNvPr>
          <p:cNvSpPr txBox="1"/>
          <p:nvPr userDrawn="1"/>
        </p:nvSpPr>
        <p:spPr>
          <a:xfrm>
            <a:off x="16859165" y="9198397"/>
            <a:ext cx="660401" cy="338682"/>
          </a:xfrm>
          <a:prstGeom prst="rect">
            <a:avLst/>
          </a:prstGeom>
          <a:noFill/>
        </p:spPr>
        <p:txBody>
          <a:bodyPr wrap="square" rtlCol="0">
            <a:spAutoFit/>
          </a:bodyPr>
          <a:lstStyle/>
          <a:p>
            <a:pPr algn="r"/>
            <a:fld id="{293ABEDF-2FD4-CE41-BE6E-C03412F0A819}" type="slidenum">
              <a:rPr lang="en-US" sz="1601"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1"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5" name="Straight Connector 4">
            <a:extLst>
              <a:ext uri="{FF2B5EF4-FFF2-40B4-BE49-F238E27FC236}">
                <a16:creationId xmlns:a16="http://schemas.microsoft.com/office/drawing/2014/main" id="{DC380E38-565B-C74B-B289-0C03C010A6A3}"/>
              </a:ext>
            </a:extLst>
          </p:cNvPr>
          <p:cNvCxnSpPr>
            <a:cxnSpLocks/>
          </p:cNvCxnSpPr>
          <p:nvPr userDrawn="1"/>
        </p:nvCxnSpPr>
        <p:spPr>
          <a:xfrm flipV="1">
            <a:off x="17568333" y="9352285"/>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7" name="Picture 6">
            <a:extLst>
              <a:ext uri="{FF2B5EF4-FFF2-40B4-BE49-F238E27FC236}">
                <a16:creationId xmlns:a16="http://schemas.microsoft.com/office/drawing/2014/main" id="{B3FC851E-DAF2-7143-9F4B-AD328FA3C276}"/>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4875329" y="2"/>
            <a:ext cx="3412671" cy="1670869"/>
          </a:xfrm>
          <a:prstGeom prst="rect">
            <a:avLst/>
          </a:prstGeom>
        </p:spPr>
      </p:pic>
    </p:spTree>
    <p:extLst>
      <p:ext uri="{BB962C8B-B14F-4D97-AF65-F5344CB8AC3E}">
        <p14:creationId xmlns:p14="http://schemas.microsoft.com/office/powerpoint/2010/main" val="148818473"/>
      </p:ext>
    </p:extLst>
  </p:cSld>
  <p:clrMapOvr>
    <a:masterClrMapping/>
  </p:clrMapOvr>
</p:sldLayout>
</file>

<file path=ppt/slideLayouts/slideLayout143.xml><?xml version="1.0" encoding="utf-8"?>
<p:sldLayout xmlns:a="http://schemas.openxmlformats.org/drawingml/2006/main" xmlns:r="http://schemas.openxmlformats.org/officeDocument/2006/relationships" xmlns:p="http://schemas.openxmlformats.org/presentationml/2006/main" preserve="1" userDrawn="1">
  <p:cSld name="38">
    <p:spTree>
      <p:nvGrpSpPr>
        <p:cNvPr id="1" name=""/>
        <p:cNvGrpSpPr/>
        <p:nvPr/>
      </p:nvGrpSpPr>
      <p:grpSpPr>
        <a:xfrm>
          <a:off x="0" y="0"/>
          <a:ext cx="0" cy="0"/>
          <a:chOff x="0" y="0"/>
          <a:chExt cx="0" cy="0"/>
        </a:xfrm>
      </p:grpSpPr>
      <p:sp>
        <p:nvSpPr>
          <p:cNvPr id="3" name="Рисунок 2"/>
          <p:cNvSpPr>
            <a:spLocks noGrp="1" noChangeArrowheads="1"/>
          </p:cNvSpPr>
          <p:nvPr>
            <p:ph type="pic" sz="quarter" idx="10"/>
          </p:nvPr>
        </p:nvSpPr>
        <p:spPr bwMode="auto">
          <a:xfrm>
            <a:off x="2188967" y="2589863"/>
            <a:ext cx="5107185" cy="5108862"/>
          </a:xfrm>
          <a:custGeom>
            <a:avLst/>
            <a:gdLst>
              <a:gd name="connsiteX0" fmla="*/ 2226853 w 5107185"/>
              <a:gd name="connsiteY0" fmla="*/ 4448679 h 5108860"/>
              <a:gd name="connsiteX1" fmla="*/ 2887034 w 5107185"/>
              <a:gd name="connsiteY1" fmla="*/ 4448679 h 5108860"/>
              <a:gd name="connsiteX2" fmla="*/ 2887034 w 5107185"/>
              <a:gd name="connsiteY2" fmla="*/ 5108860 h 5108860"/>
              <a:gd name="connsiteX3" fmla="*/ 2226853 w 5107185"/>
              <a:gd name="connsiteY3" fmla="*/ 5108860 h 5108860"/>
              <a:gd name="connsiteX4" fmla="*/ 11729 w 5107185"/>
              <a:gd name="connsiteY4" fmla="*/ 4448679 h 5108860"/>
              <a:gd name="connsiteX5" fmla="*/ 671910 w 5107185"/>
              <a:gd name="connsiteY5" fmla="*/ 4448679 h 5108860"/>
              <a:gd name="connsiteX6" fmla="*/ 671910 w 5107185"/>
              <a:gd name="connsiteY6" fmla="*/ 5108860 h 5108860"/>
              <a:gd name="connsiteX7" fmla="*/ 11729 w 5107185"/>
              <a:gd name="connsiteY7" fmla="*/ 5108860 h 5108860"/>
              <a:gd name="connsiteX8" fmla="*/ 4441977 w 5107185"/>
              <a:gd name="connsiteY8" fmla="*/ 4441977 h 5108860"/>
              <a:gd name="connsiteX9" fmla="*/ 5100483 w 5107185"/>
              <a:gd name="connsiteY9" fmla="*/ 4441977 h 5108860"/>
              <a:gd name="connsiteX10" fmla="*/ 5100483 w 5107185"/>
              <a:gd name="connsiteY10" fmla="*/ 5102158 h 5108860"/>
              <a:gd name="connsiteX11" fmla="*/ 4441977 w 5107185"/>
              <a:gd name="connsiteY11" fmla="*/ 5102158 h 5108860"/>
              <a:gd name="connsiteX12" fmla="*/ 3703043 w 5107185"/>
              <a:gd name="connsiteY12" fmla="*/ 4441977 h 5108860"/>
              <a:gd name="connsiteX13" fmla="*/ 4363224 w 5107185"/>
              <a:gd name="connsiteY13" fmla="*/ 4441977 h 5108860"/>
              <a:gd name="connsiteX14" fmla="*/ 4363224 w 5107185"/>
              <a:gd name="connsiteY14" fmla="*/ 5102158 h 5108860"/>
              <a:gd name="connsiteX15" fmla="*/ 3703043 w 5107185"/>
              <a:gd name="connsiteY15" fmla="*/ 5102158 h 5108860"/>
              <a:gd name="connsiteX16" fmla="*/ 2965786 w 5107185"/>
              <a:gd name="connsiteY16" fmla="*/ 4441977 h 5108860"/>
              <a:gd name="connsiteX17" fmla="*/ 3624292 w 5107185"/>
              <a:gd name="connsiteY17" fmla="*/ 4441977 h 5108860"/>
              <a:gd name="connsiteX18" fmla="*/ 3624292 w 5107185"/>
              <a:gd name="connsiteY18" fmla="*/ 5102158 h 5108860"/>
              <a:gd name="connsiteX19" fmla="*/ 2965786 w 5107185"/>
              <a:gd name="connsiteY19" fmla="*/ 5102158 h 5108860"/>
              <a:gd name="connsiteX20" fmla="*/ 1489595 w 5107185"/>
              <a:gd name="connsiteY20" fmla="*/ 4441977 h 5108860"/>
              <a:gd name="connsiteX21" fmla="*/ 2148101 w 5107185"/>
              <a:gd name="connsiteY21" fmla="*/ 4441977 h 5108860"/>
              <a:gd name="connsiteX22" fmla="*/ 2148101 w 5107185"/>
              <a:gd name="connsiteY22" fmla="*/ 5102158 h 5108860"/>
              <a:gd name="connsiteX23" fmla="*/ 1489595 w 5107185"/>
              <a:gd name="connsiteY23" fmla="*/ 5102158 h 5108860"/>
              <a:gd name="connsiteX24" fmla="*/ 750661 w 5107185"/>
              <a:gd name="connsiteY24" fmla="*/ 4441977 h 5108860"/>
              <a:gd name="connsiteX25" fmla="*/ 1409167 w 5107185"/>
              <a:gd name="connsiteY25" fmla="*/ 4441977 h 5108860"/>
              <a:gd name="connsiteX26" fmla="*/ 1409167 w 5107185"/>
              <a:gd name="connsiteY26" fmla="*/ 5102158 h 5108860"/>
              <a:gd name="connsiteX27" fmla="*/ 750661 w 5107185"/>
              <a:gd name="connsiteY27" fmla="*/ 5102158 h 5108860"/>
              <a:gd name="connsiteX28" fmla="*/ 3703043 w 5107185"/>
              <a:gd name="connsiteY28" fmla="*/ 3708071 h 5108860"/>
              <a:gd name="connsiteX29" fmla="*/ 4363224 w 5107185"/>
              <a:gd name="connsiteY29" fmla="*/ 3708071 h 5108860"/>
              <a:gd name="connsiteX30" fmla="*/ 4363224 w 5107185"/>
              <a:gd name="connsiteY30" fmla="*/ 4368252 h 5108860"/>
              <a:gd name="connsiteX31" fmla="*/ 3703043 w 5107185"/>
              <a:gd name="connsiteY31" fmla="*/ 4368252 h 5108860"/>
              <a:gd name="connsiteX32" fmla="*/ 4441977 w 5107185"/>
              <a:gd name="connsiteY32" fmla="*/ 3701368 h 5108860"/>
              <a:gd name="connsiteX33" fmla="*/ 5100483 w 5107185"/>
              <a:gd name="connsiteY33" fmla="*/ 3701368 h 5108860"/>
              <a:gd name="connsiteX34" fmla="*/ 5100483 w 5107185"/>
              <a:gd name="connsiteY34" fmla="*/ 4363225 h 5108860"/>
              <a:gd name="connsiteX35" fmla="*/ 4441977 w 5107185"/>
              <a:gd name="connsiteY35" fmla="*/ 4363225 h 5108860"/>
              <a:gd name="connsiteX36" fmla="*/ 2965786 w 5107185"/>
              <a:gd name="connsiteY36" fmla="*/ 3701368 h 5108860"/>
              <a:gd name="connsiteX37" fmla="*/ 3624292 w 5107185"/>
              <a:gd name="connsiteY37" fmla="*/ 3701368 h 5108860"/>
              <a:gd name="connsiteX38" fmla="*/ 3624292 w 5107185"/>
              <a:gd name="connsiteY38" fmla="*/ 4363225 h 5108860"/>
              <a:gd name="connsiteX39" fmla="*/ 2965786 w 5107185"/>
              <a:gd name="connsiteY39" fmla="*/ 4363225 h 5108860"/>
              <a:gd name="connsiteX40" fmla="*/ 2226853 w 5107185"/>
              <a:gd name="connsiteY40" fmla="*/ 3701368 h 5108860"/>
              <a:gd name="connsiteX41" fmla="*/ 2887034 w 5107185"/>
              <a:gd name="connsiteY41" fmla="*/ 3701368 h 5108860"/>
              <a:gd name="connsiteX42" fmla="*/ 2887034 w 5107185"/>
              <a:gd name="connsiteY42" fmla="*/ 4363225 h 5108860"/>
              <a:gd name="connsiteX43" fmla="*/ 2226853 w 5107185"/>
              <a:gd name="connsiteY43" fmla="*/ 4363225 h 5108860"/>
              <a:gd name="connsiteX44" fmla="*/ 1489595 w 5107185"/>
              <a:gd name="connsiteY44" fmla="*/ 3701368 h 5108860"/>
              <a:gd name="connsiteX45" fmla="*/ 2148101 w 5107185"/>
              <a:gd name="connsiteY45" fmla="*/ 3701368 h 5108860"/>
              <a:gd name="connsiteX46" fmla="*/ 2148101 w 5107185"/>
              <a:gd name="connsiteY46" fmla="*/ 4363225 h 5108860"/>
              <a:gd name="connsiteX47" fmla="*/ 1489595 w 5107185"/>
              <a:gd name="connsiteY47" fmla="*/ 4363225 h 5108860"/>
              <a:gd name="connsiteX48" fmla="*/ 750661 w 5107185"/>
              <a:gd name="connsiteY48" fmla="*/ 3701368 h 5108860"/>
              <a:gd name="connsiteX49" fmla="*/ 1409167 w 5107185"/>
              <a:gd name="connsiteY49" fmla="*/ 3701368 h 5108860"/>
              <a:gd name="connsiteX50" fmla="*/ 1409167 w 5107185"/>
              <a:gd name="connsiteY50" fmla="*/ 4363225 h 5108860"/>
              <a:gd name="connsiteX51" fmla="*/ 750661 w 5107185"/>
              <a:gd name="connsiteY51" fmla="*/ 4363225 h 5108860"/>
              <a:gd name="connsiteX52" fmla="*/ 11729 w 5107185"/>
              <a:gd name="connsiteY52" fmla="*/ 3701368 h 5108860"/>
              <a:gd name="connsiteX53" fmla="*/ 671910 w 5107185"/>
              <a:gd name="connsiteY53" fmla="*/ 3701368 h 5108860"/>
              <a:gd name="connsiteX54" fmla="*/ 671910 w 5107185"/>
              <a:gd name="connsiteY54" fmla="*/ 4363225 h 5108860"/>
              <a:gd name="connsiteX55" fmla="*/ 11729 w 5107185"/>
              <a:gd name="connsiteY55" fmla="*/ 4363225 h 5108860"/>
              <a:gd name="connsiteX56" fmla="*/ 1489595 w 5107185"/>
              <a:gd name="connsiteY56" fmla="*/ 2967462 h 5108860"/>
              <a:gd name="connsiteX57" fmla="*/ 2148101 w 5107185"/>
              <a:gd name="connsiteY57" fmla="*/ 2967462 h 5108860"/>
              <a:gd name="connsiteX58" fmla="*/ 2148101 w 5107185"/>
              <a:gd name="connsiteY58" fmla="*/ 3627643 h 5108860"/>
              <a:gd name="connsiteX59" fmla="*/ 1489595 w 5107185"/>
              <a:gd name="connsiteY59" fmla="*/ 3627643 h 5108860"/>
              <a:gd name="connsiteX60" fmla="*/ 11730 w 5107185"/>
              <a:gd name="connsiteY60" fmla="*/ 2967462 h 5108860"/>
              <a:gd name="connsiteX61" fmla="*/ 671910 w 5107185"/>
              <a:gd name="connsiteY61" fmla="*/ 2967462 h 5108860"/>
              <a:gd name="connsiteX62" fmla="*/ 671910 w 5107185"/>
              <a:gd name="connsiteY62" fmla="*/ 3627643 h 5108860"/>
              <a:gd name="connsiteX63" fmla="*/ 11730 w 5107185"/>
              <a:gd name="connsiteY63" fmla="*/ 3627643 h 5108860"/>
              <a:gd name="connsiteX64" fmla="*/ 4441977 w 5107185"/>
              <a:gd name="connsiteY64" fmla="*/ 2960760 h 5108860"/>
              <a:gd name="connsiteX65" fmla="*/ 5100483 w 5107185"/>
              <a:gd name="connsiteY65" fmla="*/ 2960760 h 5108860"/>
              <a:gd name="connsiteX66" fmla="*/ 5100483 w 5107185"/>
              <a:gd name="connsiteY66" fmla="*/ 3622617 h 5108860"/>
              <a:gd name="connsiteX67" fmla="*/ 4441977 w 5107185"/>
              <a:gd name="connsiteY67" fmla="*/ 3622617 h 5108860"/>
              <a:gd name="connsiteX68" fmla="*/ 3703043 w 5107185"/>
              <a:gd name="connsiteY68" fmla="*/ 2960760 h 5108860"/>
              <a:gd name="connsiteX69" fmla="*/ 4363224 w 5107185"/>
              <a:gd name="connsiteY69" fmla="*/ 2960760 h 5108860"/>
              <a:gd name="connsiteX70" fmla="*/ 4363224 w 5107185"/>
              <a:gd name="connsiteY70" fmla="*/ 3622617 h 5108860"/>
              <a:gd name="connsiteX71" fmla="*/ 3703043 w 5107185"/>
              <a:gd name="connsiteY71" fmla="*/ 3622617 h 5108860"/>
              <a:gd name="connsiteX72" fmla="*/ 2965786 w 5107185"/>
              <a:gd name="connsiteY72" fmla="*/ 2960760 h 5108860"/>
              <a:gd name="connsiteX73" fmla="*/ 3624292 w 5107185"/>
              <a:gd name="connsiteY73" fmla="*/ 2960760 h 5108860"/>
              <a:gd name="connsiteX74" fmla="*/ 3624292 w 5107185"/>
              <a:gd name="connsiteY74" fmla="*/ 3622617 h 5108860"/>
              <a:gd name="connsiteX75" fmla="*/ 2965786 w 5107185"/>
              <a:gd name="connsiteY75" fmla="*/ 3622617 h 5108860"/>
              <a:gd name="connsiteX76" fmla="*/ 2226853 w 5107185"/>
              <a:gd name="connsiteY76" fmla="*/ 2960760 h 5108860"/>
              <a:gd name="connsiteX77" fmla="*/ 2887034 w 5107185"/>
              <a:gd name="connsiteY77" fmla="*/ 2960760 h 5108860"/>
              <a:gd name="connsiteX78" fmla="*/ 2887034 w 5107185"/>
              <a:gd name="connsiteY78" fmla="*/ 3622617 h 5108860"/>
              <a:gd name="connsiteX79" fmla="*/ 2226853 w 5107185"/>
              <a:gd name="connsiteY79" fmla="*/ 3622617 h 5108860"/>
              <a:gd name="connsiteX80" fmla="*/ 750661 w 5107185"/>
              <a:gd name="connsiteY80" fmla="*/ 2960760 h 5108860"/>
              <a:gd name="connsiteX81" fmla="*/ 1409167 w 5107185"/>
              <a:gd name="connsiteY81" fmla="*/ 2960760 h 5108860"/>
              <a:gd name="connsiteX82" fmla="*/ 1409167 w 5107185"/>
              <a:gd name="connsiteY82" fmla="*/ 3622617 h 5108860"/>
              <a:gd name="connsiteX83" fmla="*/ 750661 w 5107185"/>
              <a:gd name="connsiteY83" fmla="*/ 3622617 h 5108860"/>
              <a:gd name="connsiteX84" fmla="*/ 2965786 w 5107185"/>
              <a:gd name="connsiteY84" fmla="*/ 2226853 h 5108860"/>
              <a:gd name="connsiteX85" fmla="*/ 3624292 w 5107185"/>
              <a:gd name="connsiteY85" fmla="*/ 2226853 h 5108860"/>
              <a:gd name="connsiteX86" fmla="*/ 3624292 w 5107185"/>
              <a:gd name="connsiteY86" fmla="*/ 2888710 h 5108860"/>
              <a:gd name="connsiteX87" fmla="*/ 2965786 w 5107185"/>
              <a:gd name="connsiteY87" fmla="*/ 2888710 h 5108860"/>
              <a:gd name="connsiteX88" fmla="*/ 750661 w 5107185"/>
              <a:gd name="connsiteY88" fmla="*/ 2226853 h 5108860"/>
              <a:gd name="connsiteX89" fmla="*/ 1409167 w 5107185"/>
              <a:gd name="connsiteY89" fmla="*/ 2226853 h 5108860"/>
              <a:gd name="connsiteX90" fmla="*/ 1409167 w 5107185"/>
              <a:gd name="connsiteY90" fmla="*/ 2888710 h 5108860"/>
              <a:gd name="connsiteX91" fmla="*/ 750661 w 5107185"/>
              <a:gd name="connsiteY91" fmla="*/ 2888710 h 5108860"/>
              <a:gd name="connsiteX92" fmla="*/ 4441977 w 5107185"/>
              <a:gd name="connsiteY92" fmla="*/ 2220151 h 5108860"/>
              <a:gd name="connsiteX93" fmla="*/ 5100483 w 5107185"/>
              <a:gd name="connsiteY93" fmla="*/ 2220151 h 5108860"/>
              <a:gd name="connsiteX94" fmla="*/ 5100483 w 5107185"/>
              <a:gd name="connsiteY94" fmla="*/ 2882008 h 5108860"/>
              <a:gd name="connsiteX95" fmla="*/ 4441977 w 5107185"/>
              <a:gd name="connsiteY95" fmla="*/ 2882008 h 5108860"/>
              <a:gd name="connsiteX96" fmla="*/ 3703043 w 5107185"/>
              <a:gd name="connsiteY96" fmla="*/ 2220151 h 5108860"/>
              <a:gd name="connsiteX97" fmla="*/ 4363224 w 5107185"/>
              <a:gd name="connsiteY97" fmla="*/ 2220151 h 5108860"/>
              <a:gd name="connsiteX98" fmla="*/ 4363224 w 5107185"/>
              <a:gd name="connsiteY98" fmla="*/ 2882008 h 5108860"/>
              <a:gd name="connsiteX99" fmla="*/ 3703043 w 5107185"/>
              <a:gd name="connsiteY99" fmla="*/ 2882008 h 5108860"/>
              <a:gd name="connsiteX100" fmla="*/ 2226853 w 5107185"/>
              <a:gd name="connsiteY100" fmla="*/ 2220151 h 5108860"/>
              <a:gd name="connsiteX101" fmla="*/ 2887034 w 5107185"/>
              <a:gd name="connsiteY101" fmla="*/ 2220151 h 5108860"/>
              <a:gd name="connsiteX102" fmla="*/ 2887034 w 5107185"/>
              <a:gd name="connsiteY102" fmla="*/ 2882008 h 5108860"/>
              <a:gd name="connsiteX103" fmla="*/ 2226853 w 5107185"/>
              <a:gd name="connsiteY103" fmla="*/ 2882008 h 5108860"/>
              <a:gd name="connsiteX104" fmla="*/ 1489595 w 5107185"/>
              <a:gd name="connsiteY104" fmla="*/ 2220151 h 5108860"/>
              <a:gd name="connsiteX105" fmla="*/ 2148101 w 5107185"/>
              <a:gd name="connsiteY105" fmla="*/ 2220151 h 5108860"/>
              <a:gd name="connsiteX106" fmla="*/ 2148101 w 5107185"/>
              <a:gd name="connsiteY106" fmla="*/ 2882008 h 5108860"/>
              <a:gd name="connsiteX107" fmla="*/ 1489595 w 5107185"/>
              <a:gd name="connsiteY107" fmla="*/ 2882008 h 5108860"/>
              <a:gd name="connsiteX108" fmla="*/ 11730 w 5107185"/>
              <a:gd name="connsiteY108" fmla="*/ 2220151 h 5108860"/>
              <a:gd name="connsiteX109" fmla="*/ 671910 w 5107185"/>
              <a:gd name="connsiteY109" fmla="*/ 2220151 h 5108860"/>
              <a:gd name="connsiteX110" fmla="*/ 671910 w 5107185"/>
              <a:gd name="connsiteY110" fmla="*/ 2882008 h 5108860"/>
              <a:gd name="connsiteX111" fmla="*/ 11730 w 5107185"/>
              <a:gd name="connsiteY111" fmla="*/ 2882008 h 5108860"/>
              <a:gd name="connsiteX112" fmla="*/ 4441977 w 5107185"/>
              <a:gd name="connsiteY112" fmla="*/ 1481217 h 5108860"/>
              <a:gd name="connsiteX113" fmla="*/ 5100483 w 5107185"/>
              <a:gd name="connsiteY113" fmla="*/ 1481217 h 5108860"/>
              <a:gd name="connsiteX114" fmla="*/ 5100483 w 5107185"/>
              <a:gd name="connsiteY114" fmla="*/ 2141398 h 5108860"/>
              <a:gd name="connsiteX115" fmla="*/ 4441977 w 5107185"/>
              <a:gd name="connsiteY115" fmla="*/ 2141398 h 5108860"/>
              <a:gd name="connsiteX116" fmla="*/ 3703043 w 5107185"/>
              <a:gd name="connsiteY116" fmla="*/ 1481217 h 5108860"/>
              <a:gd name="connsiteX117" fmla="*/ 4363224 w 5107185"/>
              <a:gd name="connsiteY117" fmla="*/ 1481217 h 5108860"/>
              <a:gd name="connsiteX118" fmla="*/ 4363224 w 5107185"/>
              <a:gd name="connsiteY118" fmla="*/ 2141398 h 5108860"/>
              <a:gd name="connsiteX119" fmla="*/ 3703043 w 5107185"/>
              <a:gd name="connsiteY119" fmla="*/ 2141398 h 5108860"/>
              <a:gd name="connsiteX120" fmla="*/ 2965786 w 5107185"/>
              <a:gd name="connsiteY120" fmla="*/ 1481217 h 5108860"/>
              <a:gd name="connsiteX121" fmla="*/ 3624292 w 5107185"/>
              <a:gd name="connsiteY121" fmla="*/ 1481217 h 5108860"/>
              <a:gd name="connsiteX122" fmla="*/ 3624292 w 5107185"/>
              <a:gd name="connsiteY122" fmla="*/ 2141398 h 5108860"/>
              <a:gd name="connsiteX123" fmla="*/ 2965786 w 5107185"/>
              <a:gd name="connsiteY123" fmla="*/ 2141398 h 5108860"/>
              <a:gd name="connsiteX124" fmla="*/ 2226853 w 5107185"/>
              <a:gd name="connsiteY124" fmla="*/ 1481217 h 5108860"/>
              <a:gd name="connsiteX125" fmla="*/ 2887034 w 5107185"/>
              <a:gd name="connsiteY125" fmla="*/ 1481217 h 5108860"/>
              <a:gd name="connsiteX126" fmla="*/ 2887034 w 5107185"/>
              <a:gd name="connsiteY126" fmla="*/ 2141398 h 5108860"/>
              <a:gd name="connsiteX127" fmla="*/ 2226853 w 5107185"/>
              <a:gd name="connsiteY127" fmla="*/ 2141398 h 5108860"/>
              <a:gd name="connsiteX128" fmla="*/ 1489595 w 5107185"/>
              <a:gd name="connsiteY128" fmla="*/ 1481217 h 5108860"/>
              <a:gd name="connsiteX129" fmla="*/ 2148101 w 5107185"/>
              <a:gd name="connsiteY129" fmla="*/ 1481217 h 5108860"/>
              <a:gd name="connsiteX130" fmla="*/ 2148101 w 5107185"/>
              <a:gd name="connsiteY130" fmla="*/ 2141398 h 5108860"/>
              <a:gd name="connsiteX131" fmla="*/ 1489595 w 5107185"/>
              <a:gd name="connsiteY131" fmla="*/ 2141398 h 5108860"/>
              <a:gd name="connsiteX132" fmla="*/ 750661 w 5107185"/>
              <a:gd name="connsiteY132" fmla="*/ 1481217 h 5108860"/>
              <a:gd name="connsiteX133" fmla="*/ 1409167 w 5107185"/>
              <a:gd name="connsiteY133" fmla="*/ 1481217 h 5108860"/>
              <a:gd name="connsiteX134" fmla="*/ 1409167 w 5107185"/>
              <a:gd name="connsiteY134" fmla="*/ 2141398 h 5108860"/>
              <a:gd name="connsiteX135" fmla="*/ 750661 w 5107185"/>
              <a:gd name="connsiteY135" fmla="*/ 2141398 h 5108860"/>
              <a:gd name="connsiteX136" fmla="*/ 11730 w 5107185"/>
              <a:gd name="connsiteY136" fmla="*/ 1481217 h 5108860"/>
              <a:gd name="connsiteX137" fmla="*/ 671910 w 5107185"/>
              <a:gd name="connsiteY137" fmla="*/ 1481217 h 5108860"/>
              <a:gd name="connsiteX138" fmla="*/ 671910 w 5107185"/>
              <a:gd name="connsiteY138" fmla="*/ 2141398 h 5108860"/>
              <a:gd name="connsiteX139" fmla="*/ 11730 w 5107185"/>
              <a:gd name="connsiteY139" fmla="*/ 2141398 h 5108860"/>
              <a:gd name="connsiteX140" fmla="*/ 4441977 w 5107185"/>
              <a:gd name="connsiteY140" fmla="*/ 740609 h 5108860"/>
              <a:gd name="connsiteX141" fmla="*/ 5100483 w 5107185"/>
              <a:gd name="connsiteY141" fmla="*/ 740609 h 5108860"/>
              <a:gd name="connsiteX142" fmla="*/ 5100483 w 5107185"/>
              <a:gd name="connsiteY142" fmla="*/ 1400790 h 5108860"/>
              <a:gd name="connsiteX143" fmla="*/ 4441977 w 5107185"/>
              <a:gd name="connsiteY143" fmla="*/ 1400790 h 5108860"/>
              <a:gd name="connsiteX144" fmla="*/ 3703043 w 5107185"/>
              <a:gd name="connsiteY144" fmla="*/ 740609 h 5108860"/>
              <a:gd name="connsiteX145" fmla="*/ 4363224 w 5107185"/>
              <a:gd name="connsiteY145" fmla="*/ 740609 h 5108860"/>
              <a:gd name="connsiteX146" fmla="*/ 4363224 w 5107185"/>
              <a:gd name="connsiteY146" fmla="*/ 1400790 h 5108860"/>
              <a:gd name="connsiteX147" fmla="*/ 3703043 w 5107185"/>
              <a:gd name="connsiteY147" fmla="*/ 1400790 h 5108860"/>
              <a:gd name="connsiteX148" fmla="*/ 2972488 w 5107185"/>
              <a:gd name="connsiteY148" fmla="*/ 740609 h 5108860"/>
              <a:gd name="connsiteX149" fmla="*/ 3630994 w 5107185"/>
              <a:gd name="connsiteY149" fmla="*/ 740609 h 5108860"/>
              <a:gd name="connsiteX150" fmla="*/ 3630994 w 5107185"/>
              <a:gd name="connsiteY150" fmla="*/ 1400790 h 5108860"/>
              <a:gd name="connsiteX151" fmla="*/ 2972488 w 5107185"/>
              <a:gd name="connsiteY151" fmla="*/ 1400790 h 5108860"/>
              <a:gd name="connsiteX152" fmla="*/ 2226853 w 5107185"/>
              <a:gd name="connsiteY152" fmla="*/ 740609 h 5108860"/>
              <a:gd name="connsiteX153" fmla="*/ 2887034 w 5107185"/>
              <a:gd name="connsiteY153" fmla="*/ 740609 h 5108860"/>
              <a:gd name="connsiteX154" fmla="*/ 2887034 w 5107185"/>
              <a:gd name="connsiteY154" fmla="*/ 1400790 h 5108860"/>
              <a:gd name="connsiteX155" fmla="*/ 2226853 w 5107185"/>
              <a:gd name="connsiteY155" fmla="*/ 1400790 h 5108860"/>
              <a:gd name="connsiteX156" fmla="*/ 1489595 w 5107185"/>
              <a:gd name="connsiteY156" fmla="*/ 740609 h 5108860"/>
              <a:gd name="connsiteX157" fmla="*/ 2148101 w 5107185"/>
              <a:gd name="connsiteY157" fmla="*/ 740609 h 5108860"/>
              <a:gd name="connsiteX158" fmla="*/ 2148101 w 5107185"/>
              <a:gd name="connsiteY158" fmla="*/ 1400790 h 5108860"/>
              <a:gd name="connsiteX159" fmla="*/ 1489595 w 5107185"/>
              <a:gd name="connsiteY159" fmla="*/ 1400790 h 5108860"/>
              <a:gd name="connsiteX160" fmla="*/ 750661 w 5107185"/>
              <a:gd name="connsiteY160" fmla="*/ 740609 h 5108860"/>
              <a:gd name="connsiteX161" fmla="*/ 1409167 w 5107185"/>
              <a:gd name="connsiteY161" fmla="*/ 740609 h 5108860"/>
              <a:gd name="connsiteX162" fmla="*/ 1409167 w 5107185"/>
              <a:gd name="connsiteY162" fmla="*/ 1400790 h 5108860"/>
              <a:gd name="connsiteX163" fmla="*/ 750661 w 5107185"/>
              <a:gd name="connsiteY163" fmla="*/ 1400790 h 5108860"/>
              <a:gd name="connsiteX164" fmla="*/ 11730 w 5107185"/>
              <a:gd name="connsiteY164" fmla="*/ 733906 h 5108860"/>
              <a:gd name="connsiteX165" fmla="*/ 671910 w 5107185"/>
              <a:gd name="connsiteY165" fmla="*/ 733906 h 5108860"/>
              <a:gd name="connsiteX166" fmla="*/ 671910 w 5107185"/>
              <a:gd name="connsiteY166" fmla="*/ 1395763 h 5108860"/>
              <a:gd name="connsiteX167" fmla="*/ 11730 w 5107185"/>
              <a:gd name="connsiteY167" fmla="*/ 1395763 h 5108860"/>
              <a:gd name="connsiteX168" fmla="*/ 4448679 w 5107185"/>
              <a:gd name="connsiteY168" fmla="*/ 0 h 5108860"/>
              <a:gd name="connsiteX169" fmla="*/ 5107185 w 5107185"/>
              <a:gd name="connsiteY169" fmla="*/ 0 h 5108860"/>
              <a:gd name="connsiteX170" fmla="*/ 5107185 w 5107185"/>
              <a:gd name="connsiteY170" fmla="*/ 660181 h 5108860"/>
              <a:gd name="connsiteX171" fmla="*/ 4448679 w 5107185"/>
              <a:gd name="connsiteY171" fmla="*/ 660181 h 5108860"/>
              <a:gd name="connsiteX172" fmla="*/ 3703043 w 5107185"/>
              <a:gd name="connsiteY172" fmla="*/ 0 h 5108860"/>
              <a:gd name="connsiteX173" fmla="*/ 4363224 w 5107185"/>
              <a:gd name="connsiteY173" fmla="*/ 0 h 5108860"/>
              <a:gd name="connsiteX174" fmla="*/ 4363224 w 5107185"/>
              <a:gd name="connsiteY174" fmla="*/ 660181 h 5108860"/>
              <a:gd name="connsiteX175" fmla="*/ 3703043 w 5107185"/>
              <a:gd name="connsiteY175" fmla="*/ 660181 h 5108860"/>
              <a:gd name="connsiteX176" fmla="*/ 2965786 w 5107185"/>
              <a:gd name="connsiteY176" fmla="*/ 0 h 5108860"/>
              <a:gd name="connsiteX177" fmla="*/ 3624292 w 5107185"/>
              <a:gd name="connsiteY177" fmla="*/ 0 h 5108860"/>
              <a:gd name="connsiteX178" fmla="*/ 3624292 w 5107185"/>
              <a:gd name="connsiteY178" fmla="*/ 660181 h 5108860"/>
              <a:gd name="connsiteX179" fmla="*/ 2965786 w 5107185"/>
              <a:gd name="connsiteY179" fmla="*/ 660181 h 5108860"/>
              <a:gd name="connsiteX180" fmla="*/ 2226853 w 5107185"/>
              <a:gd name="connsiteY180" fmla="*/ 0 h 5108860"/>
              <a:gd name="connsiteX181" fmla="*/ 2887034 w 5107185"/>
              <a:gd name="connsiteY181" fmla="*/ 0 h 5108860"/>
              <a:gd name="connsiteX182" fmla="*/ 2887034 w 5107185"/>
              <a:gd name="connsiteY182" fmla="*/ 660181 h 5108860"/>
              <a:gd name="connsiteX183" fmla="*/ 2226853 w 5107185"/>
              <a:gd name="connsiteY183" fmla="*/ 660181 h 5108860"/>
              <a:gd name="connsiteX184" fmla="*/ 1489595 w 5107185"/>
              <a:gd name="connsiteY184" fmla="*/ 0 h 5108860"/>
              <a:gd name="connsiteX185" fmla="*/ 2148101 w 5107185"/>
              <a:gd name="connsiteY185" fmla="*/ 0 h 5108860"/>
              <a:gd name="connsiteX186" fmla="*/ 2148101 w 5107185"/>
              <a:gd name="connsiteY186" fmla="*/ 660181 h 5108860"/>
              <a:gd name="connsiteX187" fmla="*/ 1489595 w 5107185"/>
              <a:gd name="connsiteY187" fmla="*/ 660181 h 5108860"/>
              <a:gd name="connsiteX188" fmla="*/ 743959 w 5107185"/>
              <a:gd name="connsiteY188" fmla="*/ 0 h 5108860"/>
              <a:gd name="connsiteX189" fmla="*/ 1404140 w 5107185"/>
              <a:gd name="connsiteY189" fmla="*/ 0 h 5108860"/>
              <a:gd name="connsiteX190" fmla="*/ 1404140 w 5107185"/>
              <a:gd name="connsiteY190" fmla="*/ 660181 h 5108860"/>
              <a:gd name="connsiteX191" fmla="*/ 743959 w 5107185"/>
              <a:gd name="connsiteY191" fmla="*/ 660181 h 5108860"/>
              <a:gd name="connsiteX192" fmla="*/ 0 w 5107185"/>
              <a:gd name="connsiteY192" fmla="*/ 0 h 5108860"/>
              <a:gd name="connsiteX193" fmla="*/ 658505 w 5107185"/>
              <a:gd name="connsiteY193" fmla="*/ 0 h 5108860"/>
              <a:gd name="connsiteX194" fmla="*/ 658505 w 5107185"/>
              <a:gd name="connsiteY194" fmla="*/ 660181 h 5108860"/>
              <a:gd name="connsiteX195" fmla="*/ 0 w 5107185"/>
              <a:gd name="connsiteY195" fmla="*/ 660181 h 51088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Lst>
            <a:rect l="l" t="t" r="r" b="b"/>
            <a:pathLst>
              <a:path w="5107185" h="5108860">
                <a:moveTo>
                  <a:pt x="2226853" y="4448679"/>
                </a:moveTo>
                <a:lnTo>
                  <a:pt x="2887034" y="4448679"/>
                </a:lnTo>
                <a:lnTo>
                  <a:pt x="2887034" y="5108860"/>
                </a:lnTo>
                <a:lnTo>
                  <a:pt x="2226853" y="5108860"/>
                </a:lnTo>
                <a:close/>
                <a:moveTo>
                  <a:pt x="11729" y="4448679"/>
                </a:moveTo>
                <a:lnTo>
                  <a:pt x="671910" y="4448679"/>
                </a:lnTo>
                <a:lnTo>
                  <a:pt x="671910" y="5108860"/>
                </a:lnTo>
                <a:lnTo>
                  <a:pt x="11729" y="5108860"/>
                </a:lnTo>
                <a:close/>
                <a:moveTo>
                  <a:pt x="4441977" y="4441977"/>
                </a:moveTo>
                <a:lnTo>
                  <a:pt x="5100483" y="4441977"/>
                </a:lnTo>
                <a:lnTo>
                  <a:pt x="5100483" y="5102158"/>
                </a:lnTo>
                <a:lnTo>
                  <a:pt x="4441977" y="5102158"/>
                </a:lnTo>
                <a:close/>
                <a:moveTo>
                  <a:pt x="3703043" y="4441977"/>
                </a:moveTo>
                <a:lnTo>
                  <a:pt x="4363224" y="4441977"/>
                </a:lnTo>
                <a:lnTo>
                  <a:pt x="4363224" y="5102158"/>
                </a:lnTo>
                <a:lnTo>
                  <a:pt x="3703043" y="5102158"/>
                </a:lnTo>
                <a:close/>
                <a:moveTo>
                  <a:pt x="2965786" y="4441977"/>
                </a:moveTo>
                <a:lnTo>
                  <a:pt x="3624292" y="4441977"/>
                </a:lnTo>
                <a:lnTo>
                  <a:pt x="3624292" y="5102158"/>
                </a:lnTo>
                <a:lnTo>
                  <a:pt x="2965786" y="5102158"/>
                </a:lnTo>
                <a:close/>
                <a:moveTo>
                  <a:pt x="1489595" y="4441977"/>
                </a:moveTo>
                <a:lnTo>
                  <a:pt x="2148101" y="4441977"/>
                </a:lnTo>
                <a:lnTo>
                  <a:pt x="2148101" y="5102158"/>
                </a:lnTo>
                <a:lnTo>
                  <a:pt x="1489595" y="5102158"/>
                </a:lnTo>
                <a:close/>
                <a:moveTo>
                  <a:pt x="750661" y="4441977"/>
                </a:moveTo>
                <a:lnTo>
                  <a:pt x="1409167" y="4441977"/>
                </a:lnTo>
                <a:lnTo>
                  <a:pt x="1409167" y="5102158"/>
                </a:lnTo>
                <a:lnTo>
                  <a:pt x="750661" y="5102158"/>
                </a:lnTo>
                <a:close/>
                <a:moveTo>
                  <a:pt x="3703043" y="3708071"/>
                </a:moveTo>
                <a:lnTo>
                  <a:pt x="4363224" y="3708071"/>
                </a:lnTo>
                <a:lnTo>
                  <a:pt x="4363224" y="4368252"/>
                </a:lnTo>
                <a:lnTo>
                  <a:pt x="3703043" y="4368252"/>
                </a:lnTo>
                <a:close/>
                <a:moveTo>
                  <a:pt x="4441977" y="3701368"/>
                </a:moveTo>
                <a:lnTo>
                  <a:pt x="5100483" y="3701368"/>
                </a:lnTo>
                <a:lnTo>
                  <a:pt x="5100483" y="4363225"/>
                </a:lnTo>
                <a:lnTo>
                  <a:pt x="4441977" y="4363225"/>
                </a:lnTo>
                <a:close/>
                <a:moveTo>
                  <a:pt x="2965786" y="3701368"/>
                </a:moveTo>
                <a:lnTo>
                  <a:pt x="3624292" y="3701368"/>
                </a:lnTo>
                <a:lnTo>
                  <a:pt x="3624292" y="4363225"/>
                </a:lnTo>
                <a:lnTo>
                  <a:pt x="2965786" y="4363225"/>
                </a:lnTo>
                <a:close/>
                <a:moveTo>
                  <a:pt x="2226853" y="3701368"/>
                </a:moveTo>
                <a:lnTo>
                  <a:pt x="2887034" y="3701368"/>
                </a:lnTo>
                <a:lnTo>
                  <a:pt x="2887034" y="4363225"/>
                </a:lnTo>
                <a:lnTo>
                  <a:pt x="2226853" y="4363225"/>
                </a:lnTo>
                <a:close/>
                <a:moveTo>
                  <a:pt x="1489595" y="3701368"/>
                </a:moveTo>
                <a:lnTo>
                  <a:pt x="2148101" y="3701368"/>
                </a:lnTo>
                <a:lnTo>
                  <a:pt x="2148101" y="4363225"/>
                </a:lnTo>
                <a:lnTo>
                  <a:pt x="1489595" y="4363225"/>
                </a:lnTo>
                <a:close/>
                <a:moveTo>
                  <a:pt x="750661" y="3701368"/>
                </a:moveTo>
                <a:lnTo>
                  <a:pt x="1409167" y="3701368"/>
                </a:lnTo>
                <a:lnTo>
                  <a:pt x="1409167" y="4363225"/>
                </a:lnTo>
                <a:lnTo>
                  <a:pt x="750661" y="4363225"/>
                </a:lnTo>
                <a:close/>
                <a:moveTo>
                  <a:pt x="11729" y="3701368"/>
                </a:moveTo>
                <a:lnTo>
                  <a:pt x="671910" y="3701368"/>
                </a:lnTo>
                <a:lnTo>
                  <a:pt x="671910" y="4363225"/>
                </a:lnTo>
                <a:lnTo>
                  <a:pt x="11729" y="4363225"/>
                </a:lnTo>
                <a:close/>
                <a:moveTo>
                  <a:pt x="1489595" y="2967462"/>
                </a:moveTo>
                <a:lnTo>
                  <a:pt x="2148101" y="2967462"/>
                </a:lnTo>
                <a:lnTo>
                  <a:pt x="2148101" y="3627643"/>
                </a:lnTo>
                <a:lnTo>
                  <a:pt x="1489595" y="3627643"/>
                </a:lnTo>
                <a:close/>
                <a:moveTo>
                  <a:pt x="11730" y="2967462"/>
                </a:moveTo>
                <a:lnTo>
                  <a:pt x="671910" y="2967462"/>
                </a:lnTo>
                <a:lnTo>
                  <a:pt x="671910" y="3627643"/>
                </a:lnTo>
                <a:lnTo>
                  <a:pt x="11730" y="3627643"/>
                </a:lnTo>
                <a:close/>
                <a:moveTo>
                  <a:pt x="4441977" y="2960760"/>
                </a:moveTo>
                <a:lnTo>
                  <a:pt x="5100483" y="2960760"/>
                </a:lnTo>
                <a:lnTo>
                  <a:pt x="5100483" y="3622617"/>
                </a:lnTo>
                <a:lnTo>
                  <a:pt x="4441977" y="3622617"/>
                </a:lnTo>
                <a:close/>
                <a:moveTo>
                  <a:pt x="3703043" y="2960760"/>
                </a:moveTo>
                <a:lnTo>
                  <a:pt x="4363224" y="2960760"/>
                </a:lnTo>
                <a:lnTo>
                  <a:pt x="4363224" y="3622617"/>
                </a:lnTo>
                <a:lnTo>
                  <a:pt x="3703043" y="3622617"/>
                </a:lnTo>
                <a:close/>
                <a:moveTo>
                  <a:pt x="2965786" y="2960760"/>
                </a:moveTo>
                <a:lnTo>
                  <a:pt x="3624292" y="2960760"/>
                </a:lnTo>
                <a:lnTo>
                  <a:pt x="3624292" y="3622617"/>
                </a:lnTo>
                <a:lnTo>
                  <a:pt x="2965786" y="3622617"/>
                </a:lnTo>
                <a:close/>
                <a:moveTo>
                  <a:pt x="2226853" y="2960760"/>
                </a:moveTo>
                <a:lnTo>
                  <a:pt x="2887034" y="2960760"/>
                </a:lnTo>
                <a:lnTo>
                  <a:pt x="2887034" y="3622617"/>
                </a:lnTo>
                <a:lnTo>
                  <a:pt x="2226853" y="3622617"/>
                </a:lnTo>
                <a:close/>
                <a:moveTo>
                  <a:pt x="750661" y="2960760"/>
                </a:moveTo>
                <a:lnTo>
                  <a:pt x="1409167" y="2960760"/>
                </a:lnTo>
                <a:lnTo>
                  <a:pt x="1409167" y="3622617"/>
                </a:lnTo>
                <a:lnTo>
                  <a:pt x="750661" y="3622617"/>
                </a:lnTo>
                <a:close/>
                <a:moveTo>
                  <a:pt x="2965786" y="2226853"/>
                </a:moveTo>
                <a:lnTo>
                  <a:pt x="3624292" y="2226853"/>
                </a:lnTo>
                <a:lnTo>
                  <a:pt x="3624292" y="2888710"/>
                </a:lnTo>
                <a:lnTo>
                  <a:pt x="2965786" y="2888710"/>
                </a:lnTo>
                <a:close/>
                <a:moveTo>
                  <a:pt x="750661" y="2226853"/>
                </a:moveTo>
                <a:lnTo>
                  <a:pt x="1409167" y="2226853"/>
                </a:lnTo>
                <a:lnTo>
                  <a:pt x="1409167" y="2888710"/>
                </a:lnTo>
                <a:lnTo>
                  <a:pt x="750661" y="2888710"/>
                </a:lnTo>
                <a:close/>
                <a:moveTo>
                  <a:pt x="4441977" y="2220151"/>
                </a:moveTo>
                <a:lnTo>
                  <a:pt x="5100483" y="2220151"/>
                </a:lnTo>
                <a:lnTo>
                  <a:pt x="5100483" y="2882008"/>
                </a:lnTo>
                <a:lnTo>
                  <a:pt x="4441977" y="2882008"/>
                </a:lnTo>
                <a:close/>
                <a:moveTo>
                  <a:pt x="3703043" y="2220151"/>
                </a:moveTo>
                <a:lnTo>
                  <a:pt x="4363224" y="2220151"/>
                </a:lnTo>
                <a:lnTo>
                  <a:pt x="4363224" y="2882008"/>
                </a:lnTo>
                <a:lnTo>
                  <a:pt x="3703043" y="2882008"/>
                </a:lnTo>
                <a:close/>
                <a:moveTo>
                  <a:pt x="2226853" y="2220151"/>
                </a:moveTo>
                <a:lnTo>
                  <a:pt x="2887034" y="2220151"/>
                </a:lnTo>
                <a:lnTo>
                  <a:pt x="2887034" y="2882008"/>
                </a:lnTo>
                <a:lnTo>
                  <a:pt x="2226853" y="2882008"/>
                </a:lnTo>
                <a:close/>
                <a:moveTo>
                  <a:pt x="1489595" y="2220151"/>
                </a:moveTo>
                <a:lnTo>
                  <a:pt x="2148101" y="2220151"/>
                </a:lnTo>
                <a:lnTo>
                  <a:pt x="2148101" y="2882008"/>
                </a:lnTo>
                <a:lnTo>
                  <a:pt x="1489595" y="2882008"/>
                </a:lnTo>
                <a:close/>
                <a:moveTo>
                  <a:pt x="11730" y="2220151"/>
                </a:moveTo>
                <a:lnTo>
                  <a:pt x="671910" y="2220151"/>
                </a:lnTo>
                <a:lnTo>
                  <a:pt x="671910" y="2882008"/>
                </a:lnTo>
                <a:lnTo>
                  <a:pt x="11730" y="2882008"/>
                </a:lnTo>
                <a:close/>
                <a:moveTo>
                  <a:pt x="4441977" y="1481217"/>
                </a:moveTo>
                <a:lnTo>
                  <a:pt x="5100483" y="1481217"/>
                </a:lnTo>
                <a:lnTo>
                  <a:pt x="5100483" y="2141398"/>
                </a:lnTo>
                <a:lnTo>
                  <a:pt x="4441977" y="2141398"/>
                </a:lnTo>
                <a:close/>
                <a:moveTo>
                  <a:pt x="3703043" y="1481217"/>
                </a:moveTo>
                <a:lnTo>
                  <a:pt x="4363224" y="1481217"/>
                </a:lnTo>
                <a:lnTo>
                  <a:pt x="4363224" y="2141398"/>
                </a:lnTo>
                <a:lnTo>
                  <a:pt x="3703043" y="2141398"/>
                </a:lnTo>
                <a:close/>
                <a:moveTo>
                  <a:pt x="2965786" y="1481217"/>
                </a:moveTo>
                <a:lnTo>
                  <a:pt x="3624292" y="1481217"/>
                </a:lnTo>
                <a:lnTo>
                  <a:pt x="3624292" y="2141398"/>
                </a:lnTo>
                <a:lnTo>
                  <a:pt x="2965786" y="2141398"/>
                </a:lnTo>
                <a:close/>
                <a:moveTo>
                  <a:pt x="2226853" y="1481217"/>
                </a:moveTo>
                <a:lnTo>
                  <a:pt x="2887034" y="1481217"/>
                </a:lnTo>
                <a:lnTo>
                  <a:pt x="2887034" y="2141398"/>
                </a:lnTo>
                <a:lnTo>
                  <a:pt x="2226853" y="2141398"/>
                </a:lnTo>
                <a:close/>
                <a:moveTo>
                  <a:pt x="1489595" y="1481217"/>
                </a:moveTo>
                <a:lnTo>
                  <a:pt x="2148101" y="1481217"/>
                </a:lnTo>
                <a:lnTo>
                  <a:pt x="2148101" y="2141398"/>
                </a:lnTo>
                <a:lnTo>
                  <a:pt x="1489595" y="2141398"/>
                </a:lnTo>
                <a:close/>
                <a:moveTo>
                  <a:pt x="750661" y="1481217"/>
                </a:moveTo>
                <a:lnTo>
                  <a:pt x="1409167" y="1481217"/>
                </a:lnTo>
                <a:lnTo>
                  <a:pt x="1409167" y="2141398"/>
                </a:lnTo>
                <a:lnTo>
                  <a:pt x="750661" y="2141398"/>
                </a:lnTo>
                <a:close/>
                <a:moveTo>
                  <a:pt x="11730" y="1481217"/>
                </a:moveTo>
                <a:lnTo>
                  <a:pt x="671910" y="1481217"/>
                </a:lnTo>
                <a:lnTo>
                  <a:pt x="671910" y="2141398"/>
                </a:lnTo>
                <a:lnTo>
                  <a:pt x="11730" y="2141398"/>
                </a:lnTo>
                <a:close/>
                <a:moveTo>
                  <a:pt x="4441977" y="740609"/>
                </a:moveTo>
                <a:lnTo>
                  <a:pt x="5100483" y="740609"/>
                </a:lnTo>
                <a:lnTo>
                  <a:pt x="5100483" y="1400790"/>
                </a:lnTo>
                <a:lnTo>
                  <a:pt x="4441977" y="1400790"/>
                </a:lnTo>
                <a:close/>
                <a:moveTo>
                  <a:pt x="3703043" y="740609"/>
                </a:moveTo>
                <a:lnTo>
                  <a:pt x="4363224" y="740609"/>
                </a:lnTo>
                <a:lnTo>
                  <a:pt x="4363224" y="1400790"/>
                </a:lnTo>
                <a:lnTo>
                  <a:pt x="3703043" y="1400790"/>
                </a:lnTo>
                <a:close/>
                <a:moveTo>
                  <a:pt x="2972488" y="740609"/>
                </a:moveTo>
                <a:lnTo>
                  <a:pt x="3630994" y="740609"/>
                </a:lnTo>
                <a:lnTo>
                  <a:pt x="3630994" y="1400790"/>
                </a:lnTo>
                <a:lnTo>
                  <a:pt x="2972488" y="1400790"/>
                </a:lnTo>
                <a:close/>
                <a:moveTo>
                  <a:pt x="2226853" y="740609"/>
                </a:moveTo>
                <a:lnTo>
                  <a:pt x="2887034" y="740609"/>
                </a:lnTo>
                <a:lnTo>
                  <a:pt x="2887034" y="1400790"/>
                </a:lnTo>
                <a:lnTo>
                  <a:pt x="2226853" y="1400790"/>
                </a:lnTo>
                <a:close/>
                <a:moveTo>
                  <a:pt x="1489595" y="740609"/>
                </a:moveTo>
                <a:lnTo>
                  <a:pt x="2148101" y="740609"/>
                </a:lnTo>
                <a:lnTo>
                  <a:pt x="2148101" y="1400790"/>
                </a:lnTo>
                <a:lnTo>
                  <a:pt x="1489595" y="1400790"/>
                </a:lnTo>
                <a:close/>
                <a:moveTo>
                  <a:pt x="750661" y="740609"/>
                </a:moveTo>
                <a:lnTo>
                  <a:pt x="1409167" y="740609"/>
                </a:lnTo>
                <a:lnTo>
                  <a:pt x="1409167" y="1400790"/>
                </a:lnTo>
                <a:lnTo>
                  <a:pt x="750661" y="1400790"/>
                </a:lnTo>
                <a:close/>
                <a:moveTo>
                  <a:pt x="11730" y="733906"/>
                </a:moveTo>
                <a:lnTo>
                  <a:pt x="671910" y="733906"/>
                </a:lnTo>
                <a:lnTo>
                  <a:pt x="671910" y="1395763"/>
                </a:lnTo>
                <a:lnTo>
                  <a:pt x="11730" y="1395763"/>
                </a:lnTo>
                <a:close/>
                <a:moveTo>
                  <a:pt x="4448679" y="0"/>
                </a:moveTo>
                <a:lnTo>
                  <a:pt x="5107185" y="0"/>
                </a:lnTo>
                <a:lnTo>
                  <a:pt x="5107185" y="660181"/>
                </a:lnTo>
                <a:lnTo>
                  <a:pt x="4448679" y="660181"/>
                </a:lnTo>
                <a:close/>
                <a:moveTo>
                  <a:pt x="3703043" y="0"/>
                </a:moveTo>
                <a:lnTo>
                  <a:pt x="4363224" y="0"/>
                </a:lnTo>
                <a:lnTo>
                  <a:pt x="4363224" y="660181"/>
                </a:lnTo>
                <a:lnTo>
                  <a:pt x="3703043" y="660181"/>
                </a:lnTo>
                <a:close/>
                <a:moveTo>
                  <a:pt x="2965786" y="0"/>
                </a:moveTo>
                <a:lnTo>
                  <a:pt x="3624292" y="0"/>
                </a:lnTo>
                <a:lnTo>
                  <a:pt x="3624292" y="660181"/>
                </a:lnTo>
                <a:lnTo>
                  <a:pt x="2965786" y="660181"/>
                </a:lnTo>
                <a:close/>
                <a:moveTo>
                  <a:pt x="2226853" y="0"/>
                </a:moveTo>
                <a:lnTo>
                  <a:pt x="2887034" y="0"/>
                </a:lnTo>
                <a:lnTo>
                  <a:pt x="2887034" y="660181"/>
                </a:lnTo>
                <a:lnTo>
                  <a:pt x="2226853" y="660181"/>
                </a:lnTo>
                <a:close/>
                <a:moveTo>
                  <a:pt x="1489595" y="0"/>
                </a:moveTo>
                <a:lnTo>
                  <a:pt x="2148101" y="0"/>
                </a:lnTo>
                <a:lnTo>
                  <a:pt x="2148101" y="660181"/>
                </a:lnTo>
                <a:lnTo>
                  <a:pt x="1489595" y="660181"/>
                </a:lnTo>
                <a:close/>
                <a:moveTo>
                  <a:pt x="743959" y="0"/>
                </a:moveTo>
                <a:lnTo>
                  <a:pt x="1404140" y="0"/>
                </a:lnTo>
                <a:lnTo>
                  <a:pt x="1404140" y="660181"/>
                </a:lnTo>
                <a:lnTo>
                  <a:pt x="743959" y="660181"/>
                </a:lnTo>
                <a:close/>
                <a:moveTo>
                  <a:pt x="0" y="0"/>
                </a:moveTo>
                <a:lnTo>
                  <a:pt x="658505" y="0"/>
                </a:lnTo>
                <a:lnTo>
                  <a:pt x="658505" y="660181"/>
                </a:lnTo>
                <a:lnTo>
                  <a:pt x="0" y="660181"/>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
        <p:nvSpPr>
          <p:cNvPr id="4" name="TextBox 3">
            <a:extLst>
              <a:ext uri="{FF2B5EF4-FFF2-40B4-BE49-F238E27FC236}">
                <a16:creationId xmlns:a16="http://schemas.microsoft.com/office/drawing/2014/main" id="{F0EA58F7-1E2E-9B4C-83BF-15FF6FA5482B}"/>
              </a:ext>
            </a:extLst>
          </p:cNvPr>
          <p:cNvSpPr txBox="1"/>
          <p:nvPr userDrawn="1"/>
        </p:nvSpPr>
        <p:spPr>
          <a:xfrm>
            <a:off x="16859165" y="9198397"/>
            <a:ext cx="660401" cy="338682"/>
          </a:xfrm>
          <a:prstGeom prst="rect">
            <a:avLst/>
          </a:prstGeom>
          <a:noFill/>
        </p:spPr>
        <p:txBody>
          <a:bodyPr wrap="square" rtlCol="0">
            <a:spAutoFit/>
          </a:bodyPr>
          <a:lstStyle/>
          <a:p>
            <a:pPr algn="r"/>
            <a:fld id="{293ABEDF-2FD4-CE41-BE6E-C03412F0A819}" type="slidenum">
              <a:rPr lang="en-US" sz="1601"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1"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5" name="Straight Connector 4">
            <a:extLst>
              <a:ext uri="{FF2B5EF4-FFF2-40B4-BE49-F238E27FC236}">
                <a16:creationId xmlns:a16="http://schemas.microsoft.com/office/drawing/2014/main" id="{FF9CA034-9947-D74F-8A4C-27409DFC8E63}"/>
              </a:ext>
            </a:extLst>
          </p:cNvPr>
          <p:cNvCxnSpPr>
            <a:cxnSpLocks/>
          </p:cNvCxnSpPr>
          <p:nvPr userDrawn="1"/>
        </p:nvCxnSpPr>
        <p:spPr>
          <a:xfrm flipV="1">
            <a:off x="17568333" y="9352285"/>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7" name="Picture 6" descr="A picture containing drawing&#10;&#10;Description automatically generated">
            <a:extLst>
              <a:ext uri="{FF2B5EF4-FFF2-40B4-BE49-F238E27FC236}">
                <a16:creationId xmlns:a16="http://schemas.microsoft.com/office/drawing/2014/main" id="{A843F20B-4D59-2B49-B5FD-CA10886F110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5541413" y="0"/>
            <a:ext cx="2746587" cy="2683239"/>
          </a:xfrm>
          <a:prstGeom prst="rect">
            <a:avLst/>
          </a:prstGeom>
        </p:spPr>
      </p:pic>
    </p:spTree>
    <p:extLst>
      <p:ext uri="{BB962C8B-B14F-4D97-AF65-F5344CB8AC3E}">
        <p14:creationId xmlns:p14="http://schemas.microsoft.com/office/powerpoint/2010/main" val="1096732286"/>
      </p:ext>
    </p:extLst>
  </p:cSld>
  <p:clrMapOvr>
    <a:masterClrMapping/>
  </p:clrMapOvr>
</p:sldLayout>
</file>

<file path=ppt/slideLayouts/slideLayout144.xml><?xml version="1.0" encoding="utf-8"?>
<p:sldLayout xmlns:a="http://schemas.openxmlformats.org/drawingml/2006/main" xmlns:r="http://schemas.openxmlformats.org/officeDocument/2006/relationships" xmlns:p="http://schemas.openxmlformats.org/presentationml/2006/main" preserve="1" userDrawn="1">
  <p:cSld name="40">
    <p:spTree>
      <p:nvGrpSpPr>
        <p:cNvPr id="1" name=""/>
        <p:cNvGrpSpPr/>
        <p:nvPr/>
      </p:nvGrpSpPr>
      <p:grpSpPr>
        <a:xfrm>
          <a:off x="0" y="0"/>
          <a:ext cx="0" cy="0"/>
          <a:chOff x="0" y="0"/>
          <a:chExt cx="0" cy="0"/>
        </a:xfrm>
      </p:grpSpPr>
      <p:sp>
        <p:nvSpPr>
          <p:cNvPr id="5" name="Picture Placeholder 2"/>
          <p:cNvSpPr>
            <a:spLocks noGrp="1"/>
          </p:cNvSpPr>
          <p:nvPr>
            <p:ph type="pic" sz="quarter" idx="12"/>
          </p:nvPr>
        </p:nvSpPr>
        <p:spPr>
          <a:xfrm>
            <a:off x="702734" y="2263700"/>
            <a:ext cx="8156496" cy="556186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
        <p:nvSpPr>
          <p:cNvPr id="4" name="TextBox 3">
            <a:extLst>
              <a:ext uri="{FF2B5EF4-FFF2-40B4-BE49-F238E27FC236}">
                <a16:creationId xmlns:a16="http://schemas.microsoft.com/office/drawing/2014/main" id="{EB65A552-852A-FE4D-9C5A-B550C6F53C69}"/>
              </a:ext>
            </a:extLst>
          </p:cNvPr>
          <p:cNvSpPr txBox="1"/>
          <p:nvPr userDrawn="1"/>
        </p:nvSpPr>
        <p:spPr>
          <a:xfrm>
            <a:off x="16859165" y="9198397"/>
            <a:ext cx="660401" cy="338682"/>
          </a:xfrm>
          <a:prstGeom prst="rect">
            <a:avLst/>
          </a:prstGeom>
          <a:noFill/>
        </p:spPr>
        <p:txBody>
          <a:bodyPr wrap="square" rtlCol="0">
            <a:spAutoFit/>
          </a:bodyPr>
          <a:lstStyle/>
          <a:p>
            <a:pPr algn="r"/>
            <a:fld id="{293ABEDF-2FD4-CE41-BE6E-C03412F0A819}" type="slidenum">
              <a:rPr lang="en-US" sz="1601"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1"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7" name="Straight Connector 6">
            <a:extLst>
              <a:ext uri="{FF2B5EF4-FFF2-40B4-BE49-F238E27FC236}">
                <a16:creationId xmlns:a16="http://schemas.microsoft.com/office/drawing/2014/main" id="{484C0BF7-15A0-1444-AB7A-075C7BABC83C}"/>
              </a:ext>
            </a:extLst>
          </p:cNvPr>
          <p:cNvCxnSpPr>
            <a:cxnSpLocks/>
          </p:cNvCxnSpPr>
          <p:nvPr userDrawn="1"/>
        </p:nvCxnSpPr>
        <p:spPr>
          <a:xfrm flipV="1">
            <a:off x="17568333" y="9352285"/>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sp>
        <p:nvSpPr>
          <p:cNvPr id="10" name="Picture Placeholder 2">
            <a:extLst>
              <a:ext uri="{FF2B5EF4-FFF2-40B4-BE49-F238E27FC236}">
                <a16:creationId xmlns:a16="http://schemas.microsoft.com/office/drawing/2014/main" id="{541D08C9-F904-A340-8390-216BCDF0CFE1}"/>
              </a:ext>
            </a:extLst>
          </p:cNvPr>
          <p:cNvSpPr>
            <a:spLocks noGrp="1"/>
          </p:cNvSpPr>
          <p:nvPr>
            <p:ph type="pic" sz="quarter" idx="13"/>
          </p:nvPr>
        </p:nvSpPr>
        <p:spPr>
          <a:xfrm>
            <a:off x="9411837" y="2263700"/>
            <a:ext cx="8156496" cy="556186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pic>
        <p:nvPicPr>
          <p:cNvPr id="8" name="Picture 7">
            <a:extLst>
              <a:ext uri="{FF2B5EF4-FFF2-40B4-BE49-F238E27FC236}">
                <a16:creationId xmlns:a16="http://schemas.microsoft.com/office/drawing/2014/main" id="{C8D5A0FC-150F-3E4D-B73E-1F331C7ED6D9}"/>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4444870" y="2"/>
            <a:ext cx="3843131" cy="1881626"/>
          </a:xfrm>
          <a:prstGeom prst="rect">
            <a:avLst/>
          </a:prstGeom>
        </p:spPr>
      </p:pic>
    </p:spTree>
    <p:extLst>
      <p:ext uri="{BB962C8B-B14F-4D97-AF65-F5344CB8AC3E}">
        <p14:creationId xmlns:p14="http://schemas.microsoft.com/office/powerpoint/2010/main" val="2906780435"/>
      </p:ext>
    </p:extLst>
  </p:cSld>
  <p:clrMapOvr>
    <a:masterClrMapping/>
  </p:clrMapOvr>
</p:sldLayout>
</file>

<file path=ppt/slideLayouts/slideLayout145.xml><?xml version="1.0" encoding="utf-8"?>
<p:sldLayout xmlns:a="http://schemas.openxmlformats.org/drawingml/2006/main" xmlns:r="http://schemas.openxmlformats.org/officeDocument/2006/relationships" xmlns:p="http://schemas.openxmlformats.org/presentationml/2006/main" preserve="1" userDrawn="1">
  <p:cSld name="101">
    <p:spTree>
      <p:nvGrpSpPr>
        <p:cNvPr id="1" name=""/>
        <p:cNvGrpSpPr/>
        <p:nvPr/>
      </p:nvGrpSpPr>
      <p:grpSpPr>
        <a:xfrm>
          <a:off x="0" y="0"/>
          <a:ext cx="0" cy="0"/>
          <a:chOff x="0" y="0"/>
          <a:chExt cx="0" cy="0"/>
        </a:xfrm>
      </p:grpSpPr>
      <p:sp>
        <p:nvSpPr>
          <p:cNvPr id="9" name="Picture Placeholder 2"/>
          <p:cNvSpPr>
            <a:spLocks noGrp="1"/>
          </p:cNvSpPr>
          <p:nvPr>
            <p:ph type="pic" sz="quarter" idx="14"/>
          </p:nvPr>
        </p:nvSpPr>
        <p:spPr>
          <a:xfrm>
            <a:off x="1" y="0"/>
            <a:ext cx="5144294" cy="5144294"/>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
        <p:nvSpPr>
          <p:cNvPr id="10" name="Picture Placeholder 2"/>
          <p:cNvSpPr>
            <a:spLocks noGrp="1"/>
          </p:cNvSpPr>
          <p:nvPr>
            <p:ph type="pic" sz="quarter" idx="15"/>
          </p:nvPr>
        </p:nvSpPr>
        <p:spPr>
          <a:xfrm>
            <a:off x="1" y="5144294"/>
            <a:ext cx="5144294" cy="5144294"/>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
        <p:nvSpPr>
          <p:cNvPr id="11" name="Picture Placeholder 2"/>
          <p:cNvSpPr>
            <a:spLocks noGrp="1"/>
          </p:cNvSpPr>
          <p:nvPr>
            <p:ph type="pic" sz="quarter" idx="16"/>
          </p:nvPr>
        </p:nvSpPr>
        <p:spPr>
          <a:xfrm>
            <a:off x="5144296" y="0"/>
            <a:ext cx="5144294" cy="5144294"/>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
        <p:nvSpPr>
          <p:cNvPr id="12" name="Picture Placeholder 2"/>
          <p:cNvSpPr>
            <a:spLocks noGrp="1"/>
          </p:cNvSpPr>
          <p:nvPr>
            <p:ph type="pic" sz="quarter" idx="17"/>
          </p:nvPr>
        </p:nvSpPr>
        <p:spPr>
          <a:xfrm>
            <a:off x="5144296" y="5144294"/>
            <a:ext cx="5144294" cy="5144294"/>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
        <p:nvSpPr>
          <p:cNvPr id="13" name="Picture Placeholder 2"/>
          <p:cNvSpPr>
            <a:spLocks noGrp="1"/>
          </p:cNvSpPr>
          <p:nvPr>
            <p:ph type="pic" sz="quarter" idx="18"/>
          </p:nvPr>
        </p:nvSpPr>
        <p:spPr>
          <a:xfrm>
            <a:off x="10288589" y="0"/>
            <a:ext cx="7999412" cy="5144294"/>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
        <p:nvSpPr>
          <p:cNvPr id="7" name="TextBox 6">
            <a:extLst>
              <a:ext uri="{FF2B5EF4-FFF2-40B4-BE49-F238E27FC236}">
                <a16:creationId xmlns:a16="http://schemas.microsoft.com/office/drawing/2014/main" id="{832D5946-B973-9449-9865-94AFD721314D}"/>
              </a:ext>
            </a:extLst>
          </p:cNvPr>
          <p:cNvSpPr txBox="1"/>
          <p:nvPr userDrawn="1"/>
        </p:nvSpPr>
        <p:spPr>
          <a:xfrm>
            <a:off x="16859165" y="9198397"/>
            <a:ext cx="660401" cy="338682"/>
          </a:xfrm>
          <a:prstGeom prst="rect">
            <a:avLst/>
          </a:prstGeom>
          <a:noFill/>
        </p:spPr>
        <p:txBody>
          <a:bodyPr wrap="square" rtlCol="0">
            <a:spAutoFit/>
          </a:bodyPr>
          <a:lstStyle/>
          <a:p>
            <a:pPr algn="r"/>
            <a:fld id="{293ABEDF-2FD4-CE41-BE6E-C03412F0A819}" type="slidenum">
              <a:rPr lang="en-US" sz="1601"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1"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8" name="Straight Connector 7">
            <a:extLst>
              <a:ext uri="{FF2B5EF4-FFF2-40B4-BE49-F238E27FC236}">
                <a16:creationId xmlns:a16="http://schemas.microsoft.com/office/drawing/2014/main" id="{923D0F85-37D5-C34E-BB0E-F454DA048E1E}"/>
              </a:ext>
            </a:extLst>
          </p:cNvPr>
          <p:cNvCxnSpPr>
            <a:cxnSpLocks/>
          </p:cNvCxnSpPr>
          <p:nvPr userDrawn="1"/>
        </p:nvCxnSpPr>
        <p:spPr>
          <a:xfrm flipV="1">
            <a:off x="17568333" y="9352285"/>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76636709"/>
      </p:ext>
    </p:extLst>
  </p:cSld>
  <p:clrMapOvr>
    <a:masterClrMapping/>
  </p:clrMapOvr>
</p:sldLayout>
</file>

<file path=ppt/slideLayouts/slideLayout146.xml><?xml version="1.0" encoding="utf-8"?>
<p:sldLayout xmlns:a="http://schemas.openxmlformats.org/drawingml/2006/main" xmlns:r="http://schemas.openxmlformats.org/officeDocument/2006/relationships" xmlns:p="http://schemas.openxmlformats.org/presentationml/2006/main" matchingName="Textslide">
  <p:cSld name="Textslide">
    <p:spTree>
      <p:nvGrpSpPr>
        <p:cNvPr id="1" name="Shape 32"/>
        <p:cNvGrpSpPr/>
        <p:nvPr/>
      </p:nvGrpSpPr>
      <p:grpSpPr>
        <a:xfrm>
          <a:off x="0" y="0"/>
          <a:ext cx="0" cy="0"/>
          <a:chOff x="0" y="0"/>
          <a:chExt cx="0" cy="0"/>
        </a:xfrm>
      </p:grpSpPr>
      <p:sp>
        <p:nvSpPr>
          <p:cNvPr id="33" name="Google Shape;33;p34"/>
          <p:cNvSpPr/>
          <p:nvPr/>
        </p:nvSpPr>
        <p:spPr>
          <a:xfrm>
            <a:off x="360000" y="360057"/>
            <a:ext cx="17568000" cy="8583725"/>
          </a:xfrm>
          <a:prstGeom prst="rect">
            <a:avLst/>
          </a:prstGeom>
          <a:solidFill>
            <a:schemeClr val="lt2">
              <a:alpha val="49803"/>
            </a:schemeClr>
          </a:solidFill>
          <a:ln>
            <a:noFill/>
          </a:ln>
        </p:spPr>
        <p:txBody>
          <a:bodyPr spcFirstLastPara="1" wrap="square" lIns="137117" tIns="68540" rIns="137117" bIns="68540" anchor="ctr" anchorCtr="0">
            <a:noAutofit/>
          </a:bodyPr>
          <a:lstStyle/>
          <a:p>
            <a:pPr marL="0" marR="0" lvl="0" indent="0" algn="ctr" rtl="0">
              <a:spcBef>
                <a:spcPts val="0"/>
              </a:spcBef>
              <a:spcAft>
                <a:spcPts val="0"/>
              </a:spcAft>
              <a:buNone/>
            </a:pPr>
            <a:endParaRPr sz="3600" b="0" i="0" u="none" strike="noStrike" cap="none">
              <a:solidFill>
                <a:schemeClr val="lt1"/>
              </a:solidFill>
              <a:latin typeface="Calibri"/>
              <a:ea typeface="Calibri"/>
              <a:cs typeface="Calibri"/>
              <a:sym typeface="Calibri"/>
            </a:endParaRPr>
          </a:p>
        </p:txBody>
      </p:sp>
      <p:sp>
        <p:nvSpPr>
          <p:cNvPr id="34" name="Google Shape;34;p34"/>
          <p:cNvSpPr txBox="1">
            <a:spLocks noGrp="1"/>
          </p:cNvSpPr>
          <p:nvPr>
            <p:ph type="title"/>
          </p:nvPr>
        </p:nvSpPr>
        <p:spPr>
          <a:xfrm>
            <a:off x="914400" y="664781"/>
            <a:ext cx="16459200" cy="1714765"/>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rgbClr val="009999"/>
              </a:buClr>
              <a:buSzPts val="4800"/>
              <a:buFont typeface="Roboto"/>
              <a:buNone/>
              <a:defRPr sz="7200" b="1">
                <a:latin typeface="Roboto"/>
                <a:ea typeface="Roboto"/>
                <a:cs typeface="Roboto"/>
                <a:sym typeface="Roboto"/>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5" name="Google Shape;35;p34"/>
          <p:cNvSpPr txBox="1">
            <a:spLocks noGrp="1"/>
          </p:cNvSpPr>
          <p:nvPr>
            <p:ph type="subTitle" idx="1"/>
          </p:nvPr>
        </p:nvSpPr>
        <p:spPr>
          <a:xfrm>
            <a:off x="935390" y="2512664"/>
            <a:ext cx="16438211" cy="5886187"/>
          </a:xfrm>
          <a:prstGeom prst="rect">
            <a:avLst/>
          </a:prstGeom>
          <a:noFill/>
          <a:ln>
            <a:noFill/>
          </a:ln>
        </p:spPr>
        <p:txBody>
          <a:bodyPr spcFirstLastPara="1" wrap="square" lIns="91425" tIns="45700" rIns="91425" bIns="45700" anchor="t" anchorCtr="0">
            <a:normAutofit/>
          </a:bodyPr>
          <a:lstStyle>
            <a:lvl1pPr lvl="0" algn="l">
              <a:lnSpc>
                <a:spcPct val="90000"/>
              </a:lnSpc>
              <a:spcBef>
                <a:spcPts val="1500"/>
              </a:spcBef>
              <a:spcAft>
                <a:spcPts val="0"/>
              </a:spcAft>
              <a:buClr>
                <a:schemeClr val="dk1"/>
              </a:buClr>
              <a:buSzPts val="3200"/>
              <a:buNone/>
              <a:defRPr sz="4800">
                <a:solidFill>
                  <a:schemeClr val="dk1"/>
                </a:solidFill>
                <a:latin typeface="Roboto"/>
                <a:ea typeface="Roboto"/>
                <a:cs typeface="Roboto"/>
                <a:sym typeface="Roboto"/>
              </a:defRPr>
            </a:lvl1pPr>
            <a:lvl2pPr lvl="1" algn="ctr">
              <a:lnSpc>
                <a:spcPct val="90000"/>
              </a:lnSpc>
              <a:spcBef>
                <a:spcPts val="750"/>
              </a:spcBef>
              <a:spcAft>
                <a:spcPts val="0"/>
              </a:spcAft>
              <a:buClr>
                <a:srgbClr val="888888"/>
              </a:buClr>
              <a:buSzPts val="2400"/>
              <a:buNone/>
              <a:defRPr>
                <a:solidFill>
                  <a:srgbClr val="888888"/>
                </a:solidFill>
              </a:defRPr>
            </a:lvl2pPr>
            <a:lvl3pPr lvl="2" algn="ctr">
              <a:lnSpc>
                <a:spcPct val="90000"/>
              </a:lnSpc>
              <a:spcBef>
                <a:spcPts val="750"/>
              </a:spcBef>
              <a:spcAft>
                <a:spcPts val="0"/>
              </a:spcAft>
              <a:buClr>
                <a:srgbClr val="888888"/>
              </a:buClr>
              <a:buSzPts val="2000"/>
              <a:buNone/>
              <a:defRPr>
                <a:solidFill>
                  <a:srgbClr val="888888"/>
                </a:solidFill>
              </a:defRPr>
            </a:lvl3pPr>
            <a:lvl4pPr lvl="3" algn="ctr">
              <a:lnSpc>
                <a:spcPct val="90000"/>
              </a:lnSpc>
              <a:spcBef>
                <a:spcPts val="750"/>
              </a:spcBef>
              <a:spcAft>
                <a:spcPts val="0"/>
              </a:spcAft>
              <a:buClr>
                <a:srgbClr val="888888"/>
              </a:buClr>
              <a:buSzPts val="1800"/>
              <a:buNone/>
              <a:defRPr>
                <a:solidFill>
                  <a:srgbClr val="888888"/>
                </a:solidFill>
              </a:defRPr>
            </a:lvl4pPr>
            <a:lvl5pPr lvl="4" algn="ctr">
              <a:lnSpc>
                <a:spcPct val="90000"/>
              </a:lnSpc>
              <a:spcBef>
                <a:spcPts val="750"/>
              </a:spcBef>
              <a:spcAft>
                <a:spcPts val="0"/>
              </a:spcAft>
              <a:buClr>
                <a:srgbClr val="888888"/>
              </a:buClr>
              <a:buSzPts val="1800"/>
              <a:buNone/>
              <a:defRPr>
                <a:solidFill>
                  <a:srgbClr val="888888"/>
                </a:solidFill>
              </a:defRPr>
            </a:lvl5pPr>
            <a:lvl6pPr lvl="5" algn="ctr">
              <a:lnSpc>
                <a:spcPct val="90000"/>
              </a:lnSpc>
              <a:spcBef>
                <a:spcPts val="750"/>
              </a:spcBef>
              <a:spcAft>
                <a:spcPts val="0"/>
              </a:spcAft>
              <a:buClr>
                <a:srgbClr val="888888"/>
              </a:buClr>
              <a:buSzPts val="1800"/>
              <a:buNone/>
              <a:defRPr>
                <a:solidFill>
                  <a:srgbClr val="888888"/>
                </a:solidFill>
              </a:defRPr>
            </a:lvl6pPr>
            <a:lvl7pPr lvl="6" algn="ctr">
              <a:lnSpc>
                <a:spcPct val="90000"/>
              </a:lnSpc>
              <a:spcBef>
                <a:spcPts val="750"/>
              </a:spcBef>
              <a:spcAft>
                <a:spcPts val="0"/>
              </a:spcAft>
              <a:buClr>
                <a:srgbClr val="888888"/>
              </a:buClr>
              <a:buSzPts val="1800"/>
              <a:buNone/>
              <a:defRPr>
                <a:solidFill>
                  <a:srgbClr val="888888"/>
                </a:solidFill>
              </a:defRPr>
            </a:lvl7pPr>
            <a:lvl8pPr lvl="7" algn="ctr">
              <a:lnSpc>
                <a:spcPct val="90000"/>
              </a:lnSpc>
              <a:spcBef>
                <a:spcPts val="750"/>
              </a:spcBef>
              <a:spcAft>
                <a:spcPts val="0"/>
              </a:spcAft>
              <a:buClr>
                <a:srgbClr val="888888"/>
              </a:buClr>
              <a:buSzPts val="1800"/>
              <a:buNone/>
              <a:defRPr>
                <a:solidFill>
                  <a:srgbClr val="888888"/>
                </a:solidFill>
              </a:defRPr>
            </a:lvl8pPr>
            <a:lvl9pPr lvl="8" algn="ctr">
              <a:lnSpc>
                <a:spcPct val="90000"/>
              </a:lnSpc>
              <a:spcBef>
                <a:spcPts val="750"/>
              </a:spcBef>
              <a:spcAft>
                <a:spcPts val="0"/>
              </a:spcAft>
              <a:buClr>
                <a:srgbClr val="888888"/>
              </a:buClr>
              <a:buSzPts val="1800"/>
              <a:buNone/>
              <a:defRPr>
                <a:solidFill>
                  <a:srgbClr val="888888"/>
                </a:solidFill>
              </a:defRPr>
            </a:lvl9pPr>
          </a:lstStyle>
          <a:p>
            <a:endParaRPr/>
          </a:p>
        </p:txBody>
      </p:sp>
    </p:spTree>
    <p:extLst>
      <p:ext uri="{BB962C8B-B14F-4D97-AF65-F5344CB8AC3E}">
        <p14:creationId xmlns:p14="http://schemas.microsoft.com/office/powerpoint/2010/main" val="1476179204"/>
      </p:ext>
    </p:extLst>
  </p:cSld>
  <p:clrMapOvr>
    <a:masterClrMapping/>
  </p:clrMapOvr>
</p:sldLayout>
</file>

<file path=ppt/slideLayouts/slideLayout147.xml><?xml version="1.0" encoding="utf-8"?>
<p:sldLayout xmlns:a="http://schemas.openxmlformats.org/drawingml/2006/main" xmlns:r="http://schemas.openxmlformats.org/officeDocument/2006/relationships" xmlns:p="http://schemas.openxmlformats.org/presentationml/2006/main" userDrawn="1">
  <p:cSld name="1_Textslide">
    <p:spTree>
      <p:nvGrpSpPr>
        <p:cNvPr id="1" name=""/>
        <p:cNvGrpSpPr/>
        <p:nvPr/>
      </p:nvGrpSpPr>
      <p:grpSpPr>
        <a:xfrm>
          <a:off x="0" y="0"/>
          <a:ext cx="0" cy="0"/>
          <a:chOff x="0" y="0"/>
          <a:chExt cx="0" cy="0"/>
        </a:xfrm>
      </p:grpSpPr>
      <p:sp>
        <p:nvSpPr>
          <p:cNvPr id="4" name="Rektangel 3"/>
          <p:cNvSpPr/>
          <p:nvPr userDrawn="1"/>
        </p:nvSpPr>
        <p:spPr>
          <a:xfrm>
            <a:off x="360000" y="360057"/>
            <a:ext cx="17568000" cy="8583725"/>
          </a:xfrm>
          <a:prstGeom prst="rect">
            <a:avLst/>
          </a:prstGeom>
          <a:solidFill>
            <a:schemeClr val="bg2">
              <a:alpha val="5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nb-NO" sz="3600"/>
          </a:p>
        </p:txBody>
      </p:sp>
      <p:sp>
        <p:nvSpPr>
          <p:cNvPr id="2" name="Tittel 1"/>
          <p:cNvSpPr>
            <a:spLocks noGrp="1"/>
          </p:cNvSpPr>
          <p:nvPr>
            <p:ph type="title" hasCustomPrompt="1"/>
          </p:nvPr>
        </p:nvSpPr>
        <p:spPr>
          <a:xfrm>
            <a:off x="914400" y="664781"/>
            <a:ext cx="16459200" cy="1714765"/>
          </a:xfrm>
          <a:prstGeom prst="rect">
            <a:avLst/>
          </a:prstGeom>
        </p:spPr>
        <p:txBody>
          <a:bodyPr vert="horz"/>
          <a:lstStyle>
            <a:lvl1pPr algn="l">
              <a:defRPr sz="7200" b="1">
                <a:latin typeface="Roboto" panose="02000000000000000000" pitchFamily="2" charset="0"/>
                <a:ea typeface="Roboto" panose="02000000000000000000" pitchFamily="2" charset="0"/>
              </a:defRPr>
            </a:lvl1pPr>
          </a:lstStyle>
          <a:p>
            <a:r>
              <a:rPr lang="nb-NO"/>
              <a:t>Edit </a:t>
            </a:r>
            <a:r>
              <a:rPr lang="nb-NO" err="1"/>
              <a:t>this</a:t>
            </a:r>
            <a:r>
              <a:rPr lang="nb-NO"/>
              <a:t> </a:t>
            </a:r>
            <a:r>
              <a:rPr lang="nb-NO" err="1"/>
              <a:t>text</a:t>
            </a:r>
            <a:endParaRPr lang="nb-NO"/>
          </a:p>
        </p:txBody>
      </p:sp>
      <p:sp>
        <p:nvSpPr>
          <p:cNvPr id="7" name="Undertittel 2"/>
          <p:cNvSpPr>
            <a:spLocks noGrp="1"/>
          </p:cNvSpPr>
          <p:nvPr>
            <p:ph type="subTitle" idx="1" hasCustomPrompt="1"/>
          </p:nvPr>
        </p:nvSpPr>
        <p:spPr>
          <a:xfrm>
            <a:off x="935390" y="2512664"/>
            <a:ext cx="16438211" cy="5886187"/>
          </a:xfrm>
          <a:prstGeom prst="rect">
            <a:avLst/>
          </a:prstGeom>
        </p:spPr>
        <p:txBody>
          <a:bodyPr/>
          <a:lstStyle>
            <a:lvl1pPr marL="0" indent="0" algn="l">
              <a:buNone/>
              <a:defRPr sz="4800">
                <a:solidFill>
                  <a:schemeClr val="tx1"/>
                </a:solidFill>
                <a:latin typeface="Roboto" panose="02000000000000000000" pitchFamily="2" charset="0"/>
                <a:ea typeface="Roboto" panose="02000000000000000000" pitchFamily="2" charset="0"/>
              </a:defRPr>
            </a:lvl1pPr>
            <a:lvl2pPr marL="914286" indent="0" algn="ctr">
              <a:buNone/>
              <a:defRPr>
                <a:solidFill>
                  <a:schemeClr val="tx1">
                    <a:tint val="75000"/>
                  </a:schemeClr>
                </a:solidFill>
              </a:defRPr>
            </a:lvl2pPr>
            <a:lvl3pPr marL="1828572" indent="0" algn="ctr">
              <a:buNone/>
              <a:defRPr>
                <a:solidFill>
                  <a:schemeClr val="tx1">
                    <a:tint val="75000"/>
                  </a:schemeClr>
                </a:solidFill>
              </a:defRPr>
            </a:lvl3pPr>
            <a:lvl4pPr marL="2742857" indent="0" algn="ctr">
              <a:buNone/>
              <a:defRPr>
                <a:solidFill>
                  <a:schemeClr val="tx1">
                    <a:tint val="75000"/>
                  </a:schemeClr>
                </a:solidFill>
              </a:defRPr>
            </a:lvl4pPr>
            <a:lvl5pPr marL="3657143" indent="0" algn="ctr">
              <a:buNone/>
              <a:defRPr>
                <a:solidFill>
                  <a:schemeClr val="tx1">
                    <a:tint val="75000"/>
                  </a:schemeClr>
                </a:solidFill>
              </a:defRPr>
            </a:lvl5pPr>
            <a:lvl6pPr marL="4571429" indent="0" algn="ctr">
              <a:buNone/>
              <a:defRPr>
                <a:solidFill>
                  <a:schemeClr val="tx1">
                    <a:tint val="75000"/>
                  </a:schemeClr>
                </a:solidFill>
              </a:defRPr>
            </a:lvl6pPr>
            <a:lvl7pPr marL="5485716" indent="0" algn="ctr">
              <a:buNone/>
              <a:defRPr>
                <a:solidFill>
                  <a:schemeClr val="tx1">
                    <a:tint val="75000"/>
                  </a:schemeClr>
                </a:solidFill>
              </a:defRPr>
            </a:lvl7pPr>
            <a:lvl8pPr marL="6400001" indent="0" algn="ctr">
              <a:buNone/>
              <a:defRPr>
                <a:solidFill>
                  <a:schemeClr val="tx1">
                    <a:tint val="75000"/>
                  </a:schemeClr>
                </a:solidFill>
              </a:defRPr>
            </a:lvl8pPr>
            <a:lvl9pPr marL="7314285" indent="0" algn="ctr">
              <a:buNone/>
              <a:defRPr>
                <a:solidFill>
                  <a:schemeClr val="tx1">
                    <a:tint val="75000"/>
                  </a:schemeClr>
                </a:solidFill>
              </a:defRPr>
            </a:lvl9pPr>
          </a:lstStyle>
          <a:p>
            <a:r>
              <a:rPr lang="nb-NO"/>
              <a:t>Edit </a:t>
            </a:r>
            <a:r>
              <a:rPr lang="nb-NO" err="1"/>
              <a:t>this</a:t>
            </a:r>
            <a:r>
              <a:rPr lang="nb-NO"/>
              <a:t> </a:t>
            </a:r>
            <a:r>
              <a:rPr lang="nb-NO" err="1"/>
              <a:t>text</a:t>
            </a:r>
            <a:endParaRPr lang="nb-NO"/>
          </a:p>
        </p:txBody>
      </p:sp>
    </p:spTree>
    <p:extLst>
      <p:ext uri="{BB962C8B-B14F-4D97-AF65-F5344CB8AC3E}">
        <p14:creationId xmlns:p14="http://schemas.microsoft.com/office/powerpoint/2010/main" val="1115961288"/>
      </p:ext>
    </p:extLst>
  </p:cSld>
  <p:clrMapOvr>
    <a:masterClrMapping/>
  </p:clrMapOvr>
</p:sldLayout>
</file>

<file path=ppt/slideLayouts/slideLayout148.xml><?xml version="1.0" encoding="utf-8"?>
<p:sldLayout xmlns:a="http://schemas.openxmlformats.org/drawingml/2006/main" xmlns:r="http://schemas.openxmlformats.org/officeDocument/2006/relationships" xmlns:p="http://schemas.openxmlformats.org/presentationml/2006/main">
  <p:cSld name="Title and Content">
    <p:spTree>
      <p:nvGrpSpPr>
        <p:cNvPr id="1" name=""/>
        <p:cNvGrpSpPr/>
        <p:nvPr/>
      </p:nvGrpSpPr>
      <p:grpSpPr>
        <a:xfrm>
          <a:off x="0" y="0"/>
          <a:ext cx="0" cy="0"/>
          <a:chOff x="0" y="0"/>
          <a:chExt cx="0" cy="0"/>
        </a:xfrm>
      </p:grpSpPr>
      <p:cxnSp>
        <p:nvCxnSpPr>
          <p:cNvPr id="5" name="Straight Connector 4"/>
          <p:cNvCxnSpPr/>
          <p:nvPr/>
        </p:nvCxnSpPr>
        <p:spPr>
          <a:xfrm>
            <a:off x="791074" y="3091749"/>
            <a:ext cx="16561841" cy="0"/>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6" name="Straight Connector 4"/>
          <p:cNvCxnSpPr/>
          <p:nvPr/>
        </p:nvCxnSpPr>
        <p:spPr>
          <a:xfrm>
            <a:off x="791074" y="1363290"/>
            <a:ext cx="16561841" cy="0"/>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7" name="Title Placeholder 1"/>
          <p:cNvSpPr>
            <a:spLocks noGrp="1"/>
          </p:cNvSpPr>
          <p:nvPr>
            <p:ph type="title"/>
          </p:nvPr>
        </p:nvSpPr>
        <p:spPr bwMode="auto">
          <a:xfrm>
            <a:off x="791074" y="1363290"/>
            <a:ext cx="16561841" cy="171476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t>Click to edit Master title style</a:t>
            </a:r>
            <a:endParaRPr lang="en-GB" dirty="0"/>
          </a:p>
        </p:txBody>
      </p:sp>
      <p:sp>
        <p:nvSpPr>
          <p:cNvPr id="8" name="Text Placeholder 2"/>
          <p:cNvSpPr>
            <a:spLocks noGrp="1"/>
          </p:cNvSpPr>
          <p:nvPr>
            <p:ph idx="1"/>
          </p:nvPr>
        </p:nvSpPr>
        <p:spPr bwMode="auto">
          <a:xfrm>
            <a:off x="3657600" y="3351941"/>
            <a:ext cx="13716000" cy="628747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Tree>
    <p:extLst>
      <p:ext uri="{BB962C8B-B14F-4D97-AF65-F5344CB8AC3E}">
        <p14:creationId xmlns:p14="http://schemas.microsoft.com/office/powerpoint/2010/main" val="1300365086"/>
      </p:ext>
    </p:extLst>
  </p:cSld>
  <p:clrMapOvr>
    <a:masterClrMapping/>
  </p:clrMapOvr>
</p:sldLayout>
</file>

<file path=ppt/slideLayouts/slideLayout149.xml><?xml version="1.0" encoding="utf-8"?>
<p:sldLayout xmlns:a="http://schemas.openxmlformats.org/drawingml/2006/main" xmlns:r="http://schemas.openxmlformats.org/officeDocument/2006/relationships" xmlns:p="http://schemas.openxmlformats.org/presentationml/2006/main" matchingName="21">
  <p:cSld name="1_21">
    <p:spTree>
      <p:nvGrpSpPr>
        <p:cNvPr id="1" name="Shape 15"/>
        <p:cNvGrpSpPr/>
        <p:nvPr/>
      </p:nvGrpSpPr>
      <p:grpSpPr>
        <a:xfrm>
          <a:off x="0" y="0"/>
          <a:ext cx="0" cy="0"/>
          <a:chOff x="0" y="0"/>
          <a:chExt cx="0" cy="0"/>
        </a:xfrm>
      </p:grpSpPr>
      <p:sp>
        <p:nvSpPr>
          <p:cNvPr id="16" name="Google Shape;16;p14"/>
          <p:cNvSpPr>
            <a:spLocks noGrp="1"/>
          </p:cNvSpPr>
          <p:nvPr>
            <p:ph type="pic" idx="2"/>
          </p:nvPr>
        </p:nvSpPr>
        <p:spPr>
          <a:xfrm>
            <a:off x="2" y="0"/>
            <a:ext cx="7942823" cy="10288588"/>
          </a:xfrm>
          <a:prstGeom prst="rect">
            <a:avLst/>
          </a:prstGeom>
          <a:solidFill>
            <a:srgbClr val="353535">
              <a:alpha val="11764"/>
            </a:srgbClr>
          </a:solidFill>
          <a:ln>
            <a:noFill/>
          </a:ln>
        </p:spPr>
      </p:sp>
      <p:sp>
        <p:nvSpPr>
          <p:cNvPr id="17" name="Google Shape;17;p14"/>
          <p:cNvSpPr txBox="1"/>
          <p:nvPr/>
        </p:nvSpPr>
        <p:spPr>
          <a:xfrm>
            <a:off x="16859165" y="9198397"/>
            <a:ext cx="660401" cy="338628"/>
          </a:xfrm>
          <a:prstGeom prst="rect">
            <a:avLst/>
          </a:prstGeom>
          <a:noFill/>
          <a:ln>
            <a:noFill/>
          </a:ln>
        </p:spPr>
        <p:txBody>
          <a:bodyPr spcFirstLastPara="1" wrap="square" lIns="91412" tIns="45693" rIns="91412" bIns="45693" anchor="t" anchorCtr="0">
            <a:spAutoFit/>
          </a:bodyPr>
          <a:lstStyle/>
          <a:p>
            <a:pPr marL="0" marR="0" lvl="0" indent="0" algn="r" rtl="0">
              <a:spcBef>
                <a:spcPts val="0"/>
              </a:spcBef>
              <a:spcAft>
                <a:spcPts val="0"/>
              </a:spcAft>
              <a:buNone/>
            </a:pPr>
            <a:fld id="{00000000-1234-1234-1234-123412341234}" type="slidenum">
              <a:rPr lang="en-GB" sz="1601" b="0" i="0">
                <a:solidFill>
                  <a:schemeClr val="dk1"/>
                </a:solidFill>
                <a:latin typeface="Open Sans"/>
                <a:ea typeface="Open Sans"/>
                <a:cs typeface="Open Sans"/>
                <a:sym typeface="Open Sans"/>
              </a:rPr>
              <a:pPr marL="0" marR="0" lvl="0" indent="0" algn="r" rtl="0">
                <a:spcBef>
                  <a:spcPts val="0"/>
                </a:spcBef>
                <a:spcAft>
                  <a:spcPts val="0"/>
                </a:spcAft>
                <a:buNone/>
              </a:pPr>
              <a:t>‹#›</a:t>
            </a:fld>
            <a:endParaRPr sz="1601" b="0" i="0">
              <a:solidFill>
                <a:schemeClr val="dk1"/>
              </a:solidFill>
              <a:latin typeface="Open Sans"/>
              <a:ea typeface="Open Sans"/>
              <a:cs typeface="Open Sans"/>
              <a:sym typeface="Open Sans"/>
            </a:endParaRPr>
          </a:p>
        </p:txBody>
      </p:sp>
      <p:cxnSp>
        <p:nvCxnSpPr>
          <p:cNvPr id="18" name="Google Shape;18;p14"/>
          <p:cNvCxnSpPr/>
          <p:nvPr/>
        </p:nvCxnSpPr>
        <p:spPr>
          <a:xfrm rot="10800000" flipH="1">
            <a:off x="17568333" y="9352285"/>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6" name="Picture 5">
            <a:extLst>
              <a:ext uri="{FF2B5EF4-FFF2-40B4-BE49-F238E27FC236}">
                <a16:creationId xmlns:a16="http://schemas.microsoft.com/office/drawing/2014/main" id="{D40F0604-C9B9-8345-B8B8-66A3D2713FBB}"/>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4444870" y="2"/>
            <a:ext cx="3843131" cy="1881626"/>
          </a:xfrm>
          <a:prstGeom prst="rect">
            <a:avLst/>
          </a:prstGeom>
        </p:spPr>
      </p:pic>
    </p:spTree>
    <p:extLst>
      <p:ext uri="{BB962C8B-B14F-4D97-AF65-F5344CB8AC3E}">
        <p14:creationId xmlns:p14="http://schemas.microsoft.com/office/powerpoint/2010/main" val="8426437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5">
    <p:spTree>
      <p:nvGrpSpPr>
        <p:cNvPr id="1" name=""/>
        <p:cNvGrpSpPr/>
        <p:nvPr/>
      </p:nvGrpSpPr>
      <p:grpSpPr>
        <a:xfrm>
          <a:off x="0" y="0"/>
          <a:ext cx="0" cy="0"/>
          <a:chOff x="0" y="0"/>
          <a:chExt cx="0" cy="0"/>
        </a:xfrm>
      </p:grpSpPr>
      <p:sp>
        <p:nvSpPr>
          <p:cNvPr id="4" name="Picture Placeholder 2"/>
          <p:cNvSpPr>
            <a:spLocks noGrp="1"/>
          </p:cNvSpPr>
          <p:nvPr>
            <p:ph type="pic" sz="quarter" idx="10"/>
          </p:nvPr>
        </p:nvSpPr>
        <p:spPr>
          <a:xfrm>
            <a:off x="0" y="0"/>
            <a:ext cx="9601200" cy="1028858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5" name="TextBox 4">
            <a:extLst>
              <a:ext uri="{FF2B5EF4-FFF2-40B4-BE49-F238E27FC236}">
                <a16:creationId xmlns:a16="http://schemas.microsoft.com/office/drawing/2014/main" id="{3918076C-60FD-2C4E-BDB4-DB8EB5CB5E34}"/>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6" name="Straight Connector 5">
            <a:extLst>
              <a:ext uri="{FF2B5EF4-FFF2-40B4-BE49-F238E27FC236}">
                <a16:creationId xmlns:a16="http://schemas.microsoft.com/office/drawing/2014/main" id="{325833C6-1312-2040-BCA6-DD8083B17E9C}"/>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57270159"/>
      </p:ext>
    </p:extLst>
  </p:cSld>
  <p:clrMapOvr>
    <a:masterClrMapping/>
  </p:clrMapOvr>
</p:sldLayout>
</file>

<file path=ppt/slideLayouts/slideLayout150.xml><?xml version="1.0" encoding="utf-8"?>
<p:sldLayout xmlns:a="http://schemas.openxmlformats.org/drawingml/2006/main" xmlns:r="http://schemas.openxmlformats.org/officeDocument/2006/relationships" xmlns:p="http://schemas.openxmlformats.org/presentationml/2006/main" matchingName="15">
  <p:cSld name="1_15">
    <p:spTree>
      <p:nvGrpSpPr>
        <p:cNvPr id="1" name="Shape 44"/>
        <p:cNvGrpSpPr/>
        <p:nvPr/>
      </p:nvGrpSpPr>
      <p:grpSpPr>
        <a:xfrm>
          <a:off x="0" y="0"/>
          <a:ext cx="0" cy="0"/>
          <a:chOff x="0" y="0"/>
          <a:chExt cx="0" cy="0"/>
        </a:xfrm>
      </p:grpSpPr>
      <p:sp>
        <p:nvSpPr>
          <p:cNvPr id="45" name="Google Shape;45;p33"/>
          <p:cNvSpPr>
            <a:spLocks noGrp="1"/>
          </p:cNvSpPr>
          <p:nvPr>
            <p:ph type="pic" idx="2"/>
          </p:nvPr>
        </p:nvSpPr>
        <p:spPr>
          <a:xfrm>
            <a:off x="0" y="0"/>
            <a:ext cx="9601200" cy="10288588"/>
          </a:xfrm>
          <a:prstGeom prst="rect">
            <a:avLst/>
          </a:prstGeom>
          <a:solidFill>
            <a:srgbClr val="353535">
              <a:alpha val="11764"/>
            </a:srgbClr>
          </a:solidFill>
          <a:ln>
            <a:noFill/>
          </a:ln>
        </p:spPr>
      </p:sp>
      <p:sp>
        <p:nvSpPr>
          <p:cNvPr id="46" name="Google Shape;46;p33"/>
          <p:cNvSpPr txBox="1"/>
          <p:nvPr/>
        </p:nvSpPr>
        <p:spPr>
          <a:xfrm>
            <a:off x="16859165" y="9198397"/>
            <a:ext cx="660401" cy="338628"/>
          </a:xfrm>
          <a:prstGeom prst="rect">
            <a:avLst/>
          </a:prstGeom>
          <a:noFill/>
          <a:ln>
            <a:noFill/>
          </a:ln>
        </p:spPr>
        <p:txBody>
          <a:bodyPr spcFirstLastPara="1" wrap="square" lIns="91412" tIns="45693" rIns="91412" bIns="45693" anchor="t" anchorCtr="0">
            <a:spAutoFit/>
          </a:bodyPr>
          <a:lstStyle/>
          <a:p>
            <a:pPr marL="0" marR="0" lvl="0" indent="0" algn="r" rtl="0">
              <a:spcBef>
                <a:spcPts val="0"/>
              </a:spcBef>
              <a:spcAft>
                <a:spcPts val="0"/>
              </a:spcAft>
              <a:buNone/>
            </a:pPr>
            <a:fld id="{00000000-1234-1234-1234-123412341234}" type="slidenum">
              <a:rPr lang="en-GB" sz="1601" b="0" i="0">
                <a:solidFill>
                  <a:schemeClr val="dk1"/>
                </a:solidFill>
                <a:latin typeface="Open Sans"/>
                <a:ea typeface="Open Sans"/>
                <a:cs typeface="Open Sans"/>
                <a:sym typeface="Open Sans"/>
              </a:rPr>
              <a:pPr marL="0" marR="0" lvl="0" indent="0" algn="r" rtl="0">
                <a:spcBef>
                  <a:spcPts val="0"/>
                </a:spcBef>
                <a:spcAft>
                  <a:spcPts val="0"/>
                </a:spcAft>
                <a:buNone/>
              </a:pPr>
              <a:t>‹#›</a:t>
            </a:fld>
            <a:endParaRPr sz="1601" b="0" i="0">
              <a:solidFill>
                <a:schemeClr val="dk1"/>
              </a:solidFill>
              <a:latin typeface="Open Sans"/>
              <a:ea typeface="Open Sans"/>
              <a:cs typeface="Open Sans"/>
              <a:sym typeface="Open Sans"/>
            </a:endParaRPr>
          </a:p>
        </p:txBody>
      </p:sp>
      <p:cxnSp>
        <p:nvCxnSpPr>
          <p:cNvPr id="47" name="Google Shape;47;p33"/>
          <p:cNvCxnSpPr/>
          <p:nvPr/>
        </p:nvCxnSpPr>
        <p:spPr>
          <a:xfrm rot="10800000" flipH="1">
            <a:off x="17568333" y="9352285"/>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6" name="Picture 5">
            <a:extLst>
              <a:ext uri="{FF2B5EF4-FFF2-40B4-BE49-F238E27FC236}">
                <a16:creationId xmlns:a16="http://schemas.microsoft.com/office/drawing/2014/main" id="{59E48F94-5633-3F41-9DCC-08AADF9CD6A6}"/>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4444870" y="2"/>
            <a:ext cx="3843131" cy="1881626"/>
          </a:xfrm>
          <a:prstGeom prst="rect">
            <a:avLst/>
          </a:prstGeom>
        </p:spPr>
      </p:pic>
    </p:spTree>
    <p:extLst>
      <p:ext uri="{BB962C8B-B14F-4D97-AF65-F5344CB8AC3E}">
        <p14:creationId xmlns:p14="http://schemas.microsoft.com/office/powerpoint/2010/main" val="1775044676"/>
      </p:ext>
    </p:extLst>
  </p:cSld>
  <p:clrMapOvr>
    <a:masterClrMapping/>
  </p:clrMapOvr>
</p:sldLayout>
</file>

<file path=ppt/slideLayouts/slideLayout151.xml><?xml version="1.0" encoding="utf-8"?>
<p:sldLayout xmlns:a="http://schemas.openxmlformats.org/drawingml/2006/main" xmlns:r="http://schemas.openxmlformats.org/officeDocument/2006/relationships" xmlns:p="http://schemas.openxmlformats.org/presentationml/2006/main" matchingName="40">
  <p:cSld name="1_40">
    <p:spTree>
      <p:nvGrpSpPr>
        <p:cNvPr id="1" name="Shape 56"/>
        <p:cNvGrpSpPr/>
        <p:nvPr/>
      </p:nvGrpSpPr>
      <p:grpSpPr>
        <a:xfrm>
          <a:off x="0" y="0"/>
          <a:ext cx="0" cy="0"/>
          <a:chOff x="0" y="0"/>
          <a:chExt cx="0" cy="0"/>
        </a:xfrm>
      </p:grpSpPr>
      <p:sp>
        <p:nvSpPr>
          <p:cNvPr id="57" name="Google Shape;57;p37"/>
          <p:cNvSpPr>
            <a:spLocks noGrp="1"/>
          </p:cNvSpPr>
          <p:nvPr>
            <p:ph type="pic" idx="2"/>
          </p:nvPr>
        </p:nvSpPr>
        <p:spPr>
          <a:xfrm>
            <a:off x="702734" y="2263700"/>
            <a:ext cx="8156496" cy="5561868"/>
          </a:xfrm>
          <a:prstGeom prst="rect">
            <a:avLst/>
          </a:prstGeom>
          <a:solidFill>
            <a:srgbClr val="353535">
              <a:alpha val="11764"/>
            </a:srgbClr>
          </a:solidFill>
          <a:ln>
            <a:noFill/>
          </a:ln>
        </p:spPr>
      </p:sp>
      <p:sp>
        <p:nvSpPr>
          <p:cNvPr id="58" name="Google Shape;58;p37"/>
          <p:cNvSpPr txBox="1"/>
          <p:nvPr/>
        </p:nvSpPr>
        <p:spPr>
          <a:xfrm>
            <a:off x="16859165" y="9198397"/>
            <a:ext cx="660401" cy="338628"/>
          </a:xfrm>
          <a:prstGeom prst="rect">
            <a:avLst/>
          </a:prstGeom>
          <a:noFill/>
          <a:ln>
            <a:noFill/>
          </a:ln>
        </p:spPr>
        <p:txBody>
          <a:bodyPr spcFirstLastPara="1" wrap="square" lIns="91412" tIns="45693" rIns="91412" bIns="45693" anchor="t" anchorCtr="0">
            <a:spAutoFit/>
          </a:bodyPr>
          <a:lstStyle/>
          <a:p>
            <a:pPr marL="0" marR="0" lvl="0" indent="0" algn="r" rtl="0">
              <a:spcBef>
                <a:spcPts val="0"/>
              </a:spcBef>
              <a:spcAft>
                <a:spcPts val="0"/>
              </a:spcAft>
              <a:buNone/>
            </a:pPr>
            <a:fld id="{00000000-1234-1234-1234-123412341234}" type="slidenum">
              <a:rPr lang="en-GB" sz="1601" b="0" i="0">
                <a:solidFill>
                  <a:schemeClr val="dk1"/>
                </a:solidFill>
                <a:latin typeface="Open Sans"/>
                <a:ea typeface="Open Sans"/>
                <a:cs typeface="Open Sans"/>
                <a:sym typeface="Open Sans"/>
              </a:rPr>
              <a:pPr marL="0" marR="0" lvl="0" indent="0" algn="r" rtl="0">
                <a:spcBef>
                  <a:spcPts val="0"/>
                </a:spcBef>
                <a:spcAft>
                  <a:spcPts val="0"/>
                </a:spcAft>
                <a:buNone/>
              </a:pPr>
              <a:t>‹#›</a:t>
            </a:fld>
            <a:endParaRPr sz="1601" b="0" i="0">
              <a:solidFill>
                <a:schemeClr val="dk1"/>
              </a:solidFill>
              <a:latin typeface="Open Sans"/>
              <a:ea typeface="Open Sans"/>
              <a:cs typeface="Open Sans"/>
              <a:sym typeface="Open Sans"/>
            </a:endParaRPr>
          </a:p>
        </p:txBody>
      </p:sp>
      <p:cxnSp>
        <p:nvCxnSpPr>
          <p:cNvPr id="59" name="Google Shape;59;p37"/>
          <p:cNvCxnSpPr/>
          <p:nvPr/>
        </p:nvCxnSpPr>
        <p:spPr>
          <a:xfrm rot="10800000" flipH="1">
            <a:off x="17568333" y="9352285"/>
            <a:ext cx="719667" cy="15389"/>
          </a:xfrm>
          <a:prstGeom prst="straightConnector1">
            <a:avLst/>
          </a:prstGeom>
          <a:noFill/>
          <a:ln w="15875" cap="flat" cmpd="sng">
            <a:solidFill>
              <a:schemeClr val="accent1"/>
            </a:solidFill>
            <a:prstDash val="solid"/>
            <a:miter lim="800000"/>
            <a:headEnd type="none" w="sm" len="sm"/>
            <a:tailEnd type="none" w="sm" len="sm"/>
          </a:ln>
        </p:spPr>
      </p:cxnSp>
      <p:sp>
        <p:nvSpPr>
          <p:cNvPr id="60" name="Google Shape;60;p37"/>
          <p:cNvSpPr>
            <a:spLocks noGrp="1"/>
          </p:cNvSpPr>
          <p:nvPr>
            <p:ph type="pic" idx="3"/>
          </p:nvPr>
        </p:nvSpPr>
        <p:spPr>
          <a:xfrm>
            <a:off x="9411837" y="2263700"/>
            <a:ext cx="8156496" cy="5561868"/>
          </a:xfrm>
          <a:prstGeom prst="rect">
            <a:avLst/>
          </a:prstGeom>
          <a:solidFill>
            <a:srgbClr val="353535">
              <a:alpha val="11764"/>
            </a:srgbClr>
          </a:solidFill>
          <a:ln>
            <a:noFill/>
          </a:ln>
        </p:spPr>
      </p:sp>
      <p:pic>
        <p:nvPicPr>
          <p:cNvPr id="61" name="Google Shape;61;p37"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extLst>
      <p:ext uri="{BB962C8B-B14F-4D97-AF65-F5344CB8AC3E}">
        <p14:creationId xmlns:p14="http://schemas.microsoft.com/office/powerpoint/2010/main" val="2524496050"/>
      </p:ext>
    </p:extLst>
  </p:cSld>
  <p:clrMapOvr>
    <a:masterClrMapping/>
  </p:clrMapOvr>
</p:sldLayout>
</file>

<file path=ppt/slideLayouts/slideLayout152.xml><?xml version="1.0" encoding="utf-8"?>
<p:sldLayout xmlns:a="http://schemas.openxmlformats.org/drawingml/2006/main" xmlns:r="http://schemas.openxmlformats.org/officeDocument/2006/relationships" xmlns:p="http://schemas.openxmlformats.org/presentationml/2006/main" matchingName="27">
  <p:cSld name="1_27">
    <p:spTree>
      <p:nvGrpSpPr>
        <p:cNvPr id="1" name="Shape 35"/>
        <p:cNvGrpSpPr/>
        <p:nvPr/>
      </p:nvGrpSpPr>
      <p:grpSpPr>
        <a:xfrm>
          <a:off x="0" y="0"/>
          <a:ext cx="0" cy="0"/>
          <a:chOff x="0" y="0"/>
          <a:chExt cx="0" cy="0"/>
        </a:xfrm>
      </p:grpSpPr>
      <p:sp>
        <p:nvSpPr>
          <p:cNvPr id="36" name="Google Shape;36;p32"/>
          <p:cNvSpPr>
            <a:spLocks noGrp="1"/>
          </p:cNvSpPr>
          <p:nvPr>
            <p:ph type="pic" idx="2"/>
          </p:nvPr>
        </p:nvSpPr>
        <p:spPr>
          <a:xfrm>
            <a:off x="9570722" y="1700377"/>
            <a:ext cx="8717279" cy="8588211"/>
          </a:xfrm>
          <a:prstGeom prst="rect">
            <a:avLst/>
          </a:prstGeom>
          <a:solidFill>
            <a:srgbClr val="353535">
              <a:alpha val="11764"/>
            </a:srgbClr>
          </a:solidFill>
          <a:ln>
            <a:noFill/>
          </a:ln>
        </p:spPr>
      </p:sp>
      <p:sp>
        <p:nvSpPr>
          <p:cNvPr id="37" name="Google Shape;37;p32"/>
          <p:cNvSpPr txBox="1"/>
          <p:nvPr/>
        </p:nvSpPr>
        <p:spPr>
          <a:xfrm>
            <a:off x="16859165" y="9198397"/>
            <a:ext cx="660401" cy="338628"/>
          </a:xfrm>
          <a:prstGeom prst="rect">
            <a:avLst/>
          </a:prstGeom>
          <a:noFill/>
          <a:ln>
            <a:noFill/>
          </a:ln>
        </p:spPr>
        <p:txBody>
          <a:bodyPr spcFirstLastPara="1" wrap="square" lIns="91412" tIns="45693" rIns="91412" bIns="45693" anchor="t" anchorCtr="0">
            <a:spAutoFit/>
          </a:bodyPr>
          <a:lstStyle/>
          <a:p>
            <a:pPr marL="0" marR="0" lvl="0" indent="0" algn="r" rtl="0">
              <a:spcBef>
                <a:spcPts val="0"/>
              </a:spcBef>
              <a:spcAft>
                <a:spcPts val="0"/>
              </a:spcAft>
              <a:buNone/>
            </a:pPr>
            <a:fld id="{00000000-1234-1234-1234-123412341234}" type="slidenum">
              <a:rPr lang="en-GB" sz="1601" b="0" i="0">
                <a:solidFill>
                  <a:schemeClr val="dk1"/>
                </a:solidFill>
                <a:latin typeface="Open Sans"/>
                <a:ea typeface="Open Sans"/>
                <a:cs typeface="Open Sans"/>
                <a:sym typeface="Open Sans"/>
              </a:rPr>
              <a:pPr marL="0" marR="0" lvl="0" indent="0" algn="r" rtl="0">
                <a:spcBef>
                  <a:spcPts val="0"/>
                </a:spcBef>
                <a:spcAft>
                  <a:spcPts val="0"/>
                </a:spcAft>
                <a:buNone/>
              </a:pPr>
              <a:t>‹#›</a:t>
            </a:fld>
            <a:endParaRPr sz="1601" b="0" i="0">
              <a:solidFill>
                <a:schemeClr val="dk1"/>
              </a:solidFill>
              <a:latin typeface="Open Sans"/>
              <a:ea typeface="Open Sans"/>
              <a:cs typeface="Open Sans"/>
              <a:sym typeface="Open Sans"/>
            </a:endParaRPr>
          </a:p>
        </p:txBody>
      </p:sp>
      <p:cxnSp>
        <p:nvCxnSpPr>
          <p:cNvPr id="38" name="Google Shape;38;p32"/>
          <p:cNvCxnSpPr/>
          <p:nvPr/>
        </p:nvCxnSpPr>
        <p:spPr>
          <a:xfrm rot="10800000" flipH="1">
            <a:off x="17568333" y="9352285"/>
            <a:ext cx="719667" cy="15389"/>
          </a:xfrm>
          <a:prstGeom prst="straightConnector1">
            <a:avLst/>
          </a:prstGeom>
          <a:noFill/>
          <a:ln w="15875" cap="flat" cmpd="sng">
            <a:solidFill>
              <a:schemeClr val="accent1"/>
            </a:solidFill>
            <a:prstDash val="solid"/>
            <a:miter lim="800000"/>
            <a:headEnd type="none" w="sm" len="sm"/>
            <a:tailEnd type="none" w="sm" len="sm"/>
          </a:ln>
        </p:spPr>
      </p:cxnSp>
    </p:spTree>
    <p:extLst>
      <p:ext uri="{BB962C8B-B14F-4D97-AF65-F5344CB8AC3E}">
        <p14:creationId xmlns:p14="http://schemas.microsoft.com/office/powerpoint/2010/main" val="1904977961"/>
      </p:ext>
    </p:extLst>
  </p:cSld>
  <p:clrMapOvr>
    <a:masterClrMapping/>
  </p:clrMapOvr>
</p:sldLayout>
</file>

<file path=ppt/slideLayouts/slideLayout153.xml><?xml version="1.0" encoding="utf-8"?>
<p:sldLayout xmlns:a="http://schemas.openxmlformats.org/drawingml/2006/main" xmlns:r="http://schemas.openxmlformats.org/officeDocument/2006/relationships" xmlns:p="http://schemas.openxmlformats.org/presentationml/2006/main" matchingName="23">
  <p:cSld name="1_23">
    <p:spTree>
      <p:nvGrpSpPr>
        <p:cNvPr id="1" name="Shape 30"/>
        <p:cNvGrpSpPr/>
        <p:nvPr/>
      </p:nvGrpSpPr>
      <p:grpSpPr>
        <a:xfrm>
          <a:off x="0" y="0"/>
          <a:ext cx="0" cy="0"/>
          <a:chOff x="0" y="0"/>
          <a:chExt cx="0" cy="0"/>
        </a:xfrm>
      </p:grpSpPr>
      <p:sp>
        <p:nvSpPr>
          <p:cNvPr id="31" name="Google Shape;31;p54"/>
          <p:cNvSpPr>
            <a:spLocks noGrp="1"/>
          </p:cNvSpPr>
          <p:nvPr>
            <p:ph type="pic" idx="2"/>
          </p:nvPr>
        </p:nvSpPr>
        <p:spPr>
          <a:xfrm>
            <a:off x="7841126" y="0"/>
            <a:ext cx="10446875" cy="10288588"/>
          </a:xfrm>
          <a:prstGeom prst="rect">
            <a:avLst/>
          </a:prstGeom>
          <a:solidFill>
            <a:srgbClr val="353535">
              <a:alpha val="11372"/>
            </a:srgbClr>
          </a:solidFill>
          <a:ln>
            <a:noFill/>
          </a:ln>
        </p:spPr>
      </p:sp>
      <p:pic>
        <p:nvPicPr>
          <p:cNvPr id="5" name="Picture 4">
            <a:extLst>
              <a:ext uri="{FF2B5EF4-FFF2-40B4-BE49-F238E27FC236}">
                <a16:creationId xmlns:a16="http://schemas.microsoft.com/office/drawing/2014/main" id="{0E642926-1156-E64A-AF10-67B3B8C5971B}"/>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 y="0"/>
            <a:ext cx="3843131" cy="1881626"/>
          </a:xfrm>
          <a:prstGeom prst="rect">
            <a:avLst/>
          </a:prstGeom>
        </p:spPr>
      </p:pic>
    </p:spTree>
    <p:extLst>
      <p:ext uri="{BB962C8B-B14F-4D97-AF65-F5344CB8AC3E}">
        <p14:creationId xmlns:p14="http://schemas.microsoft.com/office/powerpoint/2010/main" val="2026140161"/>
      </p:ext>
    </p:extLst>
  </p:cSld>
  <p:clrMapOvr>
    <a:masterClrMapping/>
  </p:clrMapOvr>
</p:sldLayout>
</file>

<file path=ppt/slideLayouts/slideLayout154.xml><?xml version="1.0" encoding="utf-8"?>
<p:sldLayout xmlns:a="http://schemas.openxmlformats.org/drawingml/2006/main" xmlns:r="http://schemas.openxmlformats.org/officeDocument/2006/relationships" xmlns:p="http://schemas.openxmlformats.org/presentationml/2006/main" matchingName="67_Пользовательский макет">
  <p:cSld name="67_Пользовательский макет">
    <p:spTree>
      <p:nvGrpSpPr>
        <p:cNvPr id="1" name="Shape 31"/>
        <p:cNvGrpSpPr/>
        <p:nvPr/>
      </p:nvGrpSpPr>
      <p:grpSpPr>
        <a:xfrm>
          <a:off x="0" y="0"/>
          <a:ext cx="0" cy="0"/>
          <a:chOff x="0" y="0"/>
          <a:chExt cx="0" cy="0"/>
        </a:xfrm>
      </p:grpSpPr>
      <p:sp>
        <p:nvSpPr>
          <p:cNvPr id="32" name="Google Shape;32;p74"/>
          <p:cNvSpPr>
            <a:spLocks noGrp="1"/>
          </p:cNvSpPr>
          <p:nvPr>
            <p:ph type="pic" idx="2"/>
          </p:nvPr>
        </p:nvSpPr>
        <p:spPr>
          <a:xfrm>
            <a:off x="282807" y="270636"/>
            <a:ext cx="17722392" cy="9747316"/>
          </a:xfrm>
          <a:prstGeom prst="rect">
            <a:avLst/>
          </a:prstGeom>
          <a:solidFill>
            <a:srgbClr val="2F2F2F">
              <a:alpha val="10588"/>
            </a:srgbClr>
          </a:solidFill>
          <a:ln>
            <a:noFill/>
          </a:ln>
        </p:spPr>
      </p:sp>
      <p:sp>
        <p:nvSpPr>
          <p:cNvPr id="33" name="Google Shape;33;p74"/>
          <p:cNvSpPr txBox="1">
            <a:spLocks noGrp="1"/>
          </p:cNvSpPr>
          <p:nvPr>
            <p:ph type="title"/>
          </p:nvPr>
        </p:nvSpPr>
        <p:spPr>
          <a:xfrm>
            <a:off x="6974962" y="1138194"/>
            <a:ext cx="10167254" cy="1659805"/>
          </a:xfrm>
          <a:prstGeom prst="rect">
            <a:avLst/>
          </a:prstGeom>
          <a:noFill/>
          <a:ln>
            <a:noFill/>
          </a:ln>
        </p:spPr>
        <p:txBody>
          <a:bodyPr spcFirstLastPara="1" wrap="square" lIns="91425" tIns="45700" rIns="91425" bIns="45700" anchor="t" anchorCtr="0">
            <a:noAutofit/>
          </a:bodyPr>
          <a:lstStyle>
            <a:lvl1pPr marR="0" lvl="0" algn="r">
              <a:lnSpc>
                <a:spcPct val="80000"/>
              </a:lnSpc>
              <a:spcBef>
                <a:spcPts val="0"/>
              </a:spcBef>
              <a:spcAft>
                <a:spcPts val="0"/>
              </a:spcAft>
              <a:buClr>
                <a:schemeClr val="lt2"/>
              </a:buClr>
              <a:buSzPts val="6642"/>
              <a:buFont typeface="Bebas Neue"/>
              <a:buNone/>
              <a:defRPr sz="6642" b="0" i="0" u="none" strike="noStrike" cap="none">
                <a:solidFill>
                  <a:schemeClr val="lt2"/>
                </a:solidFill>
                <a:latin typeface="Bebas Neue"/>
                <a:ea typeface="Bebas Neue"/>
                <a:cs typeface="Bebas Neue"/>
                <a:sym typeface="Bebas Neue"/>
              </a:defRPr>
            </a:lvl1pPr>
            <a:lvl2pPr marR="0" lvl="1" algn="l">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Tree>
    <p:extLst>
      <p:ext uri="{BB962C8B-B14F-4D97-AF65-F5344CB8AC3E}">
        <p14:creationId xmlns:p14="http://schemas.microsoft.com/office/powerpoint/2010/main" val="1836213921"/>
      </p:ext>
    </p:extLst>
  </p:cSld>
  <p:clrMapOvr>
    <a:masterClrMapping/>
  </p:clrMapOvr>
</p:sldLayout>
</file>

<file path=ppt/slideLayouts/slideLayout155.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34140103"/>
      </p:ext>
    </p:extLst>
  </p:cSld>
  <p:clrMapOvr>
    <a:masterClrMapping/>
  </p:clrMapOvr>
</p:sldLayout>
</file>

<file path=ppt/slideLayouts/slideLayout156.xml><?xml version="1.0" encoding="utf-8"?>
<p:sldLayout xmlns:a="http://schemas.openxmlformats.org/drawingml/2006/main" xmlns:r="http://schemas.openxmlformats.org/officeDocument/2006/relationships" xmlns:p="http://schemas.openxmlformats.org/presentationml/2006/main" preserve="1" userDrawn="1">
  <p:cSld name="1_Blank">
    <p:bg>
      <p:bgPr>
        <a:solidFill>
          <a:srgbClr val="242D38"/>
        </a:solidFill>
        <a:effectLst/>
      </p:bgPr>
    </p:bg>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DE796B6D-8EC9-1D4E-9EBA-4B7301F2BE88}"/>
              </a:ext>
            </a:extLst>
          </p:cNvPr>
          <p:cNvSpPr>
            <a:spLocks noGrp="1"/>
          </p:cNvSpPr>
          <p:nvPr>
            <p:ph type="body" sz="quarter" idx="10"/>
          </p:nvPr>
        </p:nvSpPr>
        <p:spPr>
          <a:xfrm>
            <a:off x="3827463" y="2656682"/>
            <a:ext cx="10633074" cy="2487612"/>
          </a:xfrm>
          <a:prstGeom prst="rect">
            <a:avLst/>
          </a:prstGeom>
        </p:spPr>
        <p:txBody>
          <a:bodyPr/>
          <a:lstStyle>
            <a:lvl1pPr marL="0" indent="0" algn="ctr">
              <a:buNone/>
              <a:defRPr sz="7871" b="1">
                <a:solidFill>
                  <a:srgbClr val="F5333F"/>
                </a:solidFill>
                <a:latin typeface="Montserrat" pitchFamily="2" charset="77"/>
              </a:defRPr>
            </a:lvl1pPr>
          </a:lstStyle>
          <a:p>
            <a:pPr lvl="0"/>
            <a:r>
              <a:rPr lang="en-US"/>
              <a:t>Click to edit Master text style</a:t>
            </a:r>
          </a:p>
        </p:txBody>
      </p:sp>
      <p:sp>
        <p:nvSpPr>
          <p:cNvPr id="7" name="Text Placeholder 6">
            <a:extLst>
              <a:ext uri="{FF2B5EF4-FFF2-40B4-BE49-F238E27FC236}">
                <a16:creationId xmlns:a16="http://schemas.microsoft.com/office/drawing/2014/main" id="{24132B52-7413-2C4E-AEE6-DA4506BC314F}"/>
              </a:ext>
            </a:extLst>
          </p:cNvPr>
          <p:cNvSpPr>
            <a:spLocks noGrp="1"/>
          </p:cNvSpPr>
          <p:nvPr>
            <p:ph type="body" sz="quarter" idx="11"/>
          </p:nvPr>
        </p:nvSpPr>
        <p:spPr>
          <a:xfrm>
            <a:off x="3827463" y="5464068"/>
            <a:ext cx="10633074" cy="1468437"/>
          </a:xfrm>
          <a:prstGeom prst="rect">
            <a:avLst/>
          </a:prstGeom>
        </p:spPr>
        <p:txBody>
          <a:bodyPr/>
          <a:lstStyle>
            <a:lvl1pPr marL="0" indent="0" algn="ctr">
              <a:buNone/>
              <a:defRPr b="1">
                <a:solidFill>
                  <a:schemeClr val="bg2"/>
                </a:solidFill>
                <a:latin typeface="Montserrat" pitchFamily="2" charset="77"/>
              </a:defRPr>
            </a:lvl1pPr>
          </a:lstStyle>
          <a:p>
            <a:pPr lvl="0"/>
            <a:r>
              <a:rPr lang="en-US"/>
              <a:t>Click to edit Master text style</a:t>
            </a:r>
          </a:p>
        </p:txBody>
      </p:sp>
    </p:spTree>
    <p:extLst>
      <p:ext uri="{BB962C8B-B14F-4D97-AF65-F5344CB8AC3E}">
        <p14:creationId xmlns:p14="http://schemas.microsoft.com/office/powerpoint/2010/main" val="2911784993"/>
      </p:ext>
    </p:extLst>
  </p:cSld>
  <p:clrMapOvr>
    <a:masterClrMapping/>
  </p:clrMapOvr>
</p:sldLayout>
</file>

<file path=ppt/slideLayouts/slideLayout157.xml><?xml version="1.0" encoding="utf-8"?>
<p:sldLayout xmlns:a="http://schemas.openxmlformats.org/drawingml/2006/main" xmlns:r="http://schemas.openxmlformats.org/officeDocument/2006/relationships" xmlns:p="http://schemas.openxmlformats.org/presentationml/2006/main" preserve="1" userDrawn="1">
  <p:cSld name="03">
    <p:spTree>
      <p:nvGrpSpPr>
        <p:cNvPr id="1" name=""/>
        <p:cNvGrpSpPr/>
        <p:nvPr/>
      </p:nvGrpSpPr>
      <p:grpSpPr>
        <a:xfrm>
          <a:off x="0" y="0"/>
          <a:ext cx="0" cy="0"/>
          <a:chOff x="0" y="0"/>
          <a:chExt cx="0" cy="0"/>
        </a:xfrm>
      </p:grpSpPr>
      <p:pic>
        <p:nvPicPr>
          <p:cNvPr id="4" name="Picture 3" descr="A picture containing drawing&#10;&#10;Description automatically generated">
            <a:extLst>
              <a:ext uri="{FF2B5EF4-FFF2-40B4-BE49-F238E27FC236}">
                <a16:creationId xmlns:a16="http://schemas.microsoft.com/office/drawing/2014/main" id="{4D579AA2-A847-8B43-8967-13D0226F14B4}"/>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2" y="29979"/>
            <a:ext cx="3847685" cy="1736485"/>
          </a:xfrm>
          <a:prstGeom prst="rect">
            <a:avLst/>
          </a:prstGeom>
        </p:spPr>
      </p:pic>
    </p:spTree>
    <p:extLst>
      <p:ext uri="{BB962C8B-B14F-4D97-AF65-F5344CB8AC3E}">
        <p14:creationId xmlns:p14="http://schemas.microsoft.com/office/powerpoint/2010/main" val="1190669617"/>
      </p:ext>
    </p:extLst>
  </p:cSld>
  <p:clrMapOvr>
    <a:masterClrMapping/>
  </p:clrMapOvr>
</p:sldLayout>
</file>

<file path=ppt/slideLayouts/slideLayout158.xml><?xml version="1.0" encoding="utf-8"?>
<p:sldLayout xmlns:a="http://schemas.openxmlformats.org/drawingml/2006/main" xmlns:r="http://schemas.openxmlformats.org/officeDocument/2006/relationships" xmlns:p="http://schemas.openxmlformats.org/presentationml/2006/main" preserve="1" userDrawn="1">
  <p:cSld name="04">
    <p:spTree>
      <p:nvGrpSpPr>
        <p:cNvPr id="1" name=""/>
        <p:cNvGrpSpPr/>
        <p:nvPr/>
      </p:nvGrpSpPr>
      <p:grpSpPr>
        <a:xfrm>
          <a:off x="0" y="0"/>
          <a:ext cx="0" cy="0"/>
          <a:chOff x="0" y="0"/>
          <a:chExt cx="0" cy="0"/>
        </a:xfrm>
      </p:grpSpPr>
      <p:pic>
        <p:nvPicPr>
          <p:cNvPr id="7" name="Picture 6" descr="A picture containing drawing&#10;&#10;Description automatically generated">
            <a:extLst>
              <a:ext uri="{FF2B5EF4-FFF2-40B4-BE49-F238E27FC236}">
                <a16:creationId xmlns:a16="http://schemas.microsoft.com/office/drawing/2014/main" id="{4AA52947-1528-E249-9B49-65432684D94F}"/>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4433608" y="14992"/>
            <a:ext cx="3847685" cy="1736485"/>
          </a:xfrm>
          <a:prstGeom prst="rect">
            <a:avLst/>
          </a:prstGeom>
        </p:spPr>
      </p:pic>
    </p:spTree>
    <p:extLst>
      <p:ext uri="{BB962C8B-B14F-4D97-AF65-F5344CB8AC3E}">
        <p14:creationId xmlns:p14="http://schemas.microsoft.com/office/powerpoint/2010/main" val="1452829821"/>
      </p:ext>
    </p:extLst>
  </p:cSld>
  <p:clrMapOvr>
    <a:masterClrMapping/>
  </p:clrMapOvr>
</p:sldLayout>
</file>

<file path=ppt/slideLayouts/slideLayout159.xml><?xml version="1.0" encoding="utf-8"?>
<p:sldLayout xmlns:a="http://schemas.openxmlformats.org/drawingml/2006/main" xmlns:r="http://schemas.openxmlformats.org/officeDocument/2006/relationships" xmlns:p="http://schemas.openxmlformats.org/presentationml/2006/main" preserve="1" userDrawn="1">
  <p:cSld name="05">
    <p:spTree>
      <p:nvGrpSpPr>
        <p:cNvPr id="1" name=""/>
        <p:cNvGrpSpPr/>
        <p:nvPr/>
      </p:nvGrpSpPr>
      <p:grpSpPr>
        <a:xfrm>
          <a:off x="0" y="0"/>
          <a:ext cx="0" cy="0"/>
          <a:chOff x="0" y="0"/>
          <a:chExt cx="0" cy="0"/>
        </a:xfrm>
      </p:grpSpPr>
      <p:sp>
        <p:nvSpPr>
          <p:cNvPr id="9" name="Picture Placeholder 2"/>
          <p:cNvSpPr>
            <a:spLocks noGrp="1"/>
          </p:cNvSpPr>
          <p:nvPr>
            <p:ph type="pic" sz="quarter" idx="10"/>
          </p:nvPr>
        </p:nvSpPr>
        <p:spPr>
          <a:xfrm>
            <a:off x="0" y="0"/>
            <a:ext cx="18288000" cy="1028858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Tree>
    <p:extLst>
      <p:ext uri="{BB962C8B-B14F-4D97-AF65-F5344CB8AC3E}">
        <p14:creationId xmlns:p14="http://schemas.microsoft.com/office/powerpoint/2010/main" val="185607995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6">
    <p:spTree>
      <p:nvGrpSpPr>
        <p:cNvPr id="1" name=""/>
        <p:cNvGrpSpPr/>
        <p:nvPr/>
      </p:nvGrpSpPr>
      <p:grpSpPr>
        <a:xfrm>
          <a:off x="0" y="0"/>
          <a:ext cx="0" cy="0"/>
          <a:chOff x="0" y="0"/>
          <a:chExt cx="0" cy="0"/>
        </a:xfrm>
      </p:grpSpPr>
      <p:sp>
        <p:nvSpPr>
          <p:cNvPr id="5" name="Picture Placeholder 2"/>
          <p:cNvSpPr>
            <a:spLocks noGrp="1"/>
          </p:cNvSpPr>
          <p:nvPr>
            <p:ph type="pic" sz="quarter" idx="10"/>
          </p:nvPr>
        </p:nvSpPr>
        <p:spPr>
          <a:xfrm>
            <a:off x="0" y="0"/>
            <a:ext cx="6698918" cy="6698919"/>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6" name="Picture Placeholder 2"/>
          <p:cNvSpPr>
            <a:spLocks noGrp="1"/>
          </p:cNvSpPr>
          <p:nvPr>
            <p:ph type="pic" sz="quarter" idx="11"/>
          </p:nvPr>
        </p:nvSpPr>
        <p:spPr>
          <a:xfrm>
            <a:off x="4279192" y="4287009"/>
            <a:ext cx="4798110" cy="479811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7" name="TextBox 6">
            <a:extLst>
              <a:ext uri="{FF2B5EF4-FFF2-40B4-BE49-F238E27FC236}">
                <a16:creationId xmlns:a16="http://schemas.microsoft.com/office/drawing/2014/main" id="{4F9EB295-2A0F-3941-99C9-510F081C66F0}"/>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8" name="Straight Connector 7">
            <a:extLst>
              <a:ext uri="{FF2B5EF4-FFF2-40B4-BE49-F238E27FC236}">
                <a16:creationId xmlns:a16="http://schemas.microsoft.com/office/drawing/2014/main" id="{D57794D3-DD4B-D14A-ADCC-B01C97479240}"/>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9" name="Picture 8" descr="A picture containing drawing&#10;&#10;Description automatically generated">
            <a:extLst>
              <a:ext uri="{FF2B5EF4-FFF2-40B4-BE49-F238E27FC236}">
                <a16:creationId xmlns:a16="http://schemas.microsoft.com/office/drawing/2014/main" id="{9F4A7357-0AC7-3B4C-9CBF-0892F639DE65}"/>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5541413" y="0"/>
            <a:ext cx="2746587" cy="2683239"/>
          </a:xfrm>
          <a:prstGeom prst="rect">
            <a:avLst/>
          </a:prstGeom>
        </p:spPr>
      </p:pic>
    </p:spTree>
    <p:extLst>
      <p:ext uri="{BB962C8B-B14F-4D97-AF65-F5344CB8AC3E}">
        <p14:creationId xmlns:p14="http://schemas.microsoft.com/office/powerpoint/2010/main" val="321701745"/>
      </p:ext>
    </p:extLst>
  </p:cSld>
  <p:clrMapOvr>
    <a:masterClrMapping/>
  </p:clrMapOvr>
</p:sldLayout>
</file>

<file path=ppt/slideLayouts/slideLayout160.xml><?xml version="1.0" encoding="utf-8"?>
<p:sldLayout xmlns:a="http://schemas.openxmlformats.org/drawingml/2006/main" xmlns:r="http://schemas.openxmlformats.org/officeDocument/2006/relationships" xmlns:p="http://schemas.openxmlformats.org/presentationml/2006/main" preserve="1" userDrawn="1">
  <p:cSld name="06">
    <p:spTree>
      <p:nvGrpSpPr>
        <p:cNvPr id="1" name=""/>
        <p:cNvGrpSpPr/>
        <p:nvPr/>
      </p:nvGrpSpPr>
      <p:grpSpPr>
        <a:xfrm>
          <a:off x="0" y="0"/>
          <a:ext cx="0" cy="0"/>
          <a:chOff x="0" y="0"/>
          <a:chExt cx="0" cy="0"/>
        </a:xfrm>
      </p:grpSpPr>
      <p:sp>
        <p:nvSpPr>
          <p:cNvPr id="9" name="Picture Placeholder 2"/>
          <p:cNvSpPr>
            <a:spLocks noGrp="1"/>
          </p:cNvSpPr>
          <p:nvPr>
            <p:ph type="pic" sz="quarter" idx="10"/>
          </p:nvPr>
        </p:nvSpPr>
        <p:spPr>
          <a:xfrm>
            <a:off x="0" y="0"/>
            <a:ext cx="18288000" cy="1028858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pic>
        <p:nvPicPr>
          <p:cNvPr id="3" name="Picture 2" descr="A picture containing drawing&#10;&#10;Description automatically generated">
            <a:extLst>
              <a:ext uri="{FF2B5EF4-FFF2-40B4-BE49-F238E27FC236}">
                <a16:creationId xmlns:a16="http://schemas.microsoft.com/office/drawing/2014/main" id="{F5DB4604-7DA3-F742-9E0A-E8C5683AF935}"/>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2" y="2"/>
            <a:ext cx="1813943" cy="1769190"/>
          </a:xfrm>
          <a:prstGeom prst="rect">
            <a:avLst/>
          </a:prstGeom>
        </p:spPr>
      </p:pic>
    </p:spTree>
    <p:extLst>
      <p:ext uri="{BB962C8B-B14F-4D97-AF65-F5344CB8AC3E}">
        <p14:creationId xmlns:p14="http://schemas.microsoft.com/office/powerpoint/2010/main" val="1660410852"/>
      </p:ext>
    </p:extLst>
  </p:cSld>
  <p:clrMapOvr>
    <a:masterClrMapping/>
  </p:clrMapOvr>
</p:sldLayout>
</file>

<file path=ppt/slideLayouts/slideLayout161.xml><?xml version="1.0" encoding="utf-8"?>
<p:sldLayout xmlns:a="http://schemas.openxmlformats.org/drawingml/2006/main" xmlns:r="http://schemas.openxmlformats.org/officeDocument/2006/relationships" xmlns:p="http://schemas.openxmlformats.org/presentationml/2006/main" preserve="1" userDrawn="1">
  <p:cSld name="10">
    <p:spTree>
      <p:nvGrpSpPr>
        <p:cNvPr id="1" name=""/>
        <p:cNvGrpSpPr/>
        <p:nvPr/>
      </p:nvGrpSpPr>
      <p:grpSpPr>
        <a:xfrm>
          <a:off x="0" y="0"/>
          <a:ext cx="0" cy="0"/>
          <a:chOff x="0" y="0"/>
          <a:chExt cx="0" cy="0"/>
        </a:xfrm>
      </p:grpSpPr>
      <p:sp>
        <p:nvSpPr>
          <p:cNvPr id="3" name="Рисунок 2"/>
          <p:cNvSpPr>
            <a:spLocks noGrp="1" noChangeArrowheads="1"/>
          </p:cNvSpPr>
          <p:nvPr>
            <p:ph type="pic" sz="quarter" idx="10"/>
          </p:nvPr>
        </p:nvSpPr>
        <p:spPr bwMode="auto">
          <a:xfrm>
            <a:off x="383057" y="338143"/>
            <a:ext cx="17521896" cy="9625009"/>
          </a:xfrm>
          <a:custGeom>
            <a:avLst/>
            <a:gdLst>
              <a:gd name="connsiteX0" fmla="*/ 11029406 w 17521894"/>
              <a:gd name="connsiteY0" fmla="*/ 8664710 h 9625007"/>
              <a:gd name="connsiteX1" fmla="*/ 12012778 w 17521894"/>
              <a:gd name="connsiteY1" fmla="*/ 8664710 h 9625007"/>
              <a:gd name="connsiteX2" fmla="*/ 12012778 w 17521894"/>
              <a:gd name="connsiteY2" fmla="*/ 9625007 h 9625007"/>
              <a:gd name="connsiteX3" fmla="*/ 11029406 w 17521894"/>
              <a:gd name="connsiteY3" fmla="*/ 9625007 h 9625007"/>
              <a:gd name="connsiteX4" fmla="*/ 7732871 w 17521894"/>
              <a:gd name="connsiteY4" fmla="*/ 8664710 h 9625007"/>
              <a:gd name="connsiteX5" fmla="*/ 8716243 w 17521894"/>
              <a:gd name="connsiteY5" fmla="*/ 8664710 h 9625007"/>
              <a:gd name="connsiteX6" fmla="*/ 8716243 w 17521894"/>
              <a:gd name="connsiteY6" fmla="*/ 9625007 h 9625007"/>
              <a:gd name="connsiteX7" fmla="*/ 7732871 w 17521894"/>
              <a:gd name="connsiteY7" fmla="*/ 9625007 h 9625007"/>
              <a:gd name="connsiteX8" fmla="*/ 3307702 w 17521894"/>
              <a:gd name="connsiteY8" fmla="*/ 8664710 h 9625007"/>
              <a:gd name="connsiteX9" fmla="*/ 4291075 w 17521894"/>
              <a:gd name="connsiteY9" fmla="*/ 8664710 h 9625007"/>
              <a:gd name="connsiteX10" fmla="*/ 4291075 w 17521894"/>
              <a:gd name="connsiteY10" fmla="*/ 9625007 h 9625007"/>
              <a:gd name="connsiteX11" fmla="*/ 3307702 w 17521894"/>
              <a:gd name="connsiteY11" fmla="*/ 9625007 h 9625007"/>
              <a:gd name="connsiteX12" fmla="*/ 22341 w 17521894"/>
              <a:gd name="connsiteY12" fmla="*/ 8664710 h 9625007"/>
              <a:gd name="connsiteX13" fmla="*/ 994541 w 17521894"/>
              <a:gd name="connsiteY13" fmla="*/ 8664710 h 9625007"/>
              <a:gd name="connsiteX14" fmla="*/ 994541 w 17521894"/>
              <a:gd name="connsiteY14" fmla="*/ 9625007 h 9625007"/>
              <a:gd name="connsiteX15" fmla="*/ 22341 w 17521894"/>
              <a:gd name="connsiteY15" fmla="*/ 9625007 h 9625007"/>
              <a:gd name="connsiteX16" fmla="*/ 16538522 w 17521894"/>
              <a:gd name="connsiteY16" fmla="*/ 8653670 h 9625007"/>
              <a:gd name="connsiteX17" fmla="*/ 17510722 w 17521894"/>
              <a:gd name="connsiteY17" fmla="*/ 8653670 h 9625007"/>
              <a:gd name="connsiteX18" fmla="*/ 17510722 w 17521894"/>
              <a:gd name="connsiteY18" fmla="*/ 9613967 h 9625007"/>
              <a:gd name="connsiteX19" fmla="*/ 16538522 w 17521894"/>
              <a:gd name="connsiteY19" fmla="*/ 9613967 h 9625007"/>
              <a:gd name="connsiteX20" fmla="*/ 15432232 w 17521894"/>
              <a:gd name="connsiteY20" fmla="*/ 8653670 h 9625007"/>
              <a:gd name="connsiteX21" fmla="*/ 16415604 w 17521894"/>
              <a:gd name="connsiteY21" fmla="*/ 8653670 h 9625007"/>
              <a:gd name="connsiteX22" fmla="*/ 16415604 w 17521894"/>
              <a:gd name="connsiteY22" fmla="*/ 9613967 h 9625007"/>
              <a:gd name="connsiteX23" fmla="*/ 15432232 w 17521894"/>
              <a:gd name="connsiteY23" fmla="*/ 9613967 h 9625007"/>
              <a:gd name="connsiteX24" fmla="*/ 14314763 w 17521894"/>
              <a:gd name="connsiteY24" fmla="*/ 8653670 h 9625007"/>
              <a:gd name="connsiteX25" fmla="*/ 15298135 w 17521894"/>
              <a:gd name="connsiteY25" fmla="*/ 8653670 h 9625007"/>
              <a:gd name="connsiteX26" fmla="*/ 15298135 w 17521894"/>
              <a:gd name="connsiteY26" fmla="*/ 9613967 h 9625007"/>
              <a:gd name="connsiteX27" fmla="*/ 14314763 w 17521894"/>
              <a:gd name="connsiteY27" fmla="*/ 9613967 h 9625007"/>
              <a:gd name="connsiteX28" fmla="*/ 13219644 w 17521894"/>
              <a:gd name="connsiteY28" fmla="*/ 8653670 h 9625007"/>
              <a:gd name="connsiteX29" fmla="*/ 14203016 w 17521894"/>
              <a:gd name="connsiteY29" fmla="*/ 8653670 h 9625007"/>
              <a:gd name="connsiteX30" fmla="*/ 14203016 w 17521894"/>
              <a:gd name="connsiteY30" fmla="*/ 9613967 h 9625007"/>
              <a:gd name="connsiteX31" fmla="*/ 13219644 w 17521894"/>
              <a:gd name="connsiteY31" fmla="*/ 9613967 h 9625007"/>
              <a:gd name="connsiteX32" fmla="*/ 12124526 w 17521894"/>
              <a:gd name="connsiteY32" fmla="*/ 8653670 h 9625007"/>
              <a:gd name="connsiteX33" fmla="*/ 13107898 w 17521894"/>
              <a:gd name="connsiteY33" fmla="*/ 8653670 h 9625007"/>
              <a:gd name="connsiteX34" fmla="*/ 13107898 w 17521894"/>
              <a:gd name="connsiteY34" fmla="*/ 9613967 h 9625007"/>
              <a:gd name="connsiteX35" fmla="*/ 12124526 w 17521894"/>
              <a:gd name="connsiteY35" fmla="*/ 9613967 h 9625007"/>
              <a:gd name="connsiteX36" fmla="*/ 9934287 w 17521894"/>
              <a:gd name="connsiteY36" fmla="*/ 8653670 h 9625007"/>
              <a:gd name="connsiteX37" fmla="*/ 10906488 w 17521894"/>
              <a:gd name="connsiteY37" fmla="*/ 8653670 h 9625007"/>
              <a:gd name="connsiteX38" fmla="*/ 10906488 w 17521894"/>
              <a:gd name="connsiteY38" fmla="*/ 9613967 h 9625007"/>
              <a:gd name="connsiteX39" fmla="*/ 9934287 w 17521894"/>
              <a:gd name="connsiteY39" fmla="*/ 9613967 h 9625007"/>
              <a:gd name="connsiteX40" fmla="*/ 8827991 w 17521894"/>
              <a:gd name="connsiteY40" fmla="*/ 8653670 h 9625007"/>
              <a:gd name="connsiteX41" fmla="*/ 9811363 w 17521894"/>
              <a:gd name="connsiteY41" fmla="*/ 8653670 h 9625007"/>
              <a:gd name="connsiteX42" fmla="*/ 9811363 w 17521894"/>
              <a:gd name="connsiteY42" fmla="*/ 9613967 h 9625007"/>
              <a:gd name="connsiteX43" fmla="*/ 8827991 w 17521894"/>
              <a:gd name="connsiteY43" fmla="*/ 9613967 h 9625007"/>
              <a:gd name="connsiteX44" fmla="*/ 6604234 w 17521894"/>
              <a:gd name="connsiteY44" fmla="*/ 8653670 h 9625007"/>
              <a:gd name="connsiteX45" fmla="*/ 7576436 w 17521894"/>
              <a:gd name="connsiteY45" fmla="*/ 8653670 h 9625007"/>
              <a:gd name="connsiteX46" fmla="*/ 7576436 w 17521894"/>
              <a:gd name="connsiteY46" fmla="*/ 9613967 h 9625007"/>
              <a:gd name="connsiteX47" fmla="*/ 6604234 w 17521894"/>
              <a:gd name="connsiteY47" fmla="*/ 9613967 h 9625007"/>
              <a:gd name="connsiteX48" fmla="*/ 5509117 w 17521894"/>
              <a:gd name="connsiteY48" fmla="*/ 8653670 h 9625007"/>
              <a:gd name="connsiteX49" fmla="*/ 6481318 w 17521894"/>
              <a:gd name="connsiteY49" fmla="*/ 8653670 h 9625007"/>
              <a:gd name="connsiteX50" fmla="*/ 6481318 w 17521894"/>
              <a:gd name="connsiteY50" fmla="*/ 9613967 h 9625007"/>
              <a:gd name="connsiteX51" fmla="*/ 5509117 w 17521894"/>
              <a:gd name="connsiteY51" fmla="*/ 9613967 h 9625007"/>
              <a:gd name="connsiteX52" fmla="*/ 4402819 w 17521894"/>
              <a:gd name="connsiteY52" fmla="*/ 8653670 h 9625007"/>
              <a:gd name="connsiteX53" fmla="*/ 5386192 w 17521894"/>
              <a:gd name="connsiteY53" fmla="*/ 8653670 h 9625007"/>
              <a:gd name="connsiteX54" fmla="*/ 5386192 w 17521894"/>
              <a:gd name="connsiteY54" fmla="*/ 9613967 h 9625007"/>
              <a:gd name="connsiteX55" fmla="*/ 4402819 w 17521894"/>
              <a:gd name="connsiteY55" fmla="*/ 9613967 h 9625007"/>
              <a:gd name="connsiteX56" fmla="*/ 2212579 w 17521894"/>
              <a:gd name="connsiteY56" fmla="*/ 8653670 h 9625007"/>
              <a:gd name="connsiteX57" fmla="*/ 3195951 w 17521894"/>
              <a:gd name="connsiteY57" fmla="*/ 8653670 h 9625007"/>
              <a:gd name="connsiteX58" fmla="*/ 3195951 w 17521894"/>
              <a:gd name="connsiteY58" fmla="*/ 9613967 h 9625007"/>
              <a:gd name="connsiteX59" fmla="*/ 2212579 w 17521894"/>
              <a:gd name="connsiteY59" fmla="*/ 9613967 h 9625007"/>
              <a:gd name="connsiteX60" fmla="*/ 1117460 w 17521894"/>
              <a:gd name="connsiteY60" fmla="*/ 8653670 h 9625007"/>
              <a:gd name="connsiteX61" fmla="*/ 2100832 w 17521894"/>
              <a:gd name="connsiteY61" fmla="*/ 8653670 h 9625007"/>
              <a:gd name="connsiteX62" fmla="*/ 2100832 w 17521894"/>
              <a:gd name="connsiteY62" fmla="*/ 9613967 h 9625007"/>
              <a:gd name="connsiteX63" fmla="*/ 1117460 w 17521894"/>
              <a:gd name="connsiteY63" fmla="*/ 9613967 h 9625007"/>
              <a:gd name="connsiteX64" fmla="*/ 15432232 w 17521894"/>
              <a:gd name="connsiteY64" fmla="*/ 7583002 h 9625007"/>
              <a:gd name="connsiteX65" fmla="*/ 16415604 w 17521894"/>
              <a:gd name="connsiteY65" fmla="*/ 7583002 h 9625007"/>
              <a:gd name="connsiteX66" fmla="*/ 16415604 w 17521894"/>
              <a:gd name="connsiteY66" fmla="*/ 8543299 h 9625007"/>
              <a:gd name="connsiteX67" fmla="*/ 15432232 w 17521894"/>
              <a:gd name="connsiteY67" fmla="*/ 8543299 h 9625007"/>
              <a:gd name="connsiteX68" fmla="*/ 13219644 w 17521894"/>
              <a:gd name="connsiteY68" fmla="*/ 7583002 h 9625007"/>
              <a:gd name="connsiteX69" fmla="*/ 14203016 w 17521894"/>
              <a:gd name="connsiteY69" fmla="*/ 7583002 h 9625007"/>
              <a:gd name="connsiteX70" fmla="*/ 14203016 w 17521894"/>
              <a:gd name="connsiteY70" fmla="*/ 8543299 h 9625007"/>
              <a:gd name="connsiteX71" fmla="*/ 13219644 w 17521894"/>
              <a:gd name="connsiteY71" fmla="*/ 8543299 h 9625007"/>
              <a:gd name="connsiteX72" fmla="*/ 5509118 w 17521894"/>
              <a:gd name="connsiteY72" fmla="*/ 7583002 h 9625007"/>
              <a:gd name="connsiteX73" fmla="*/ 6481320 w 17521894"/>
              <a:gd name="connsiteY73" fmla="*/ 7583002 h 9625007"/>
              <a:gd name="connsiteX74" fmla="*/ 6481320 w 17521894"/>
              <a:gd name="connsiteY74" fmla="*/ 8543299 h 9625007"/>
              <a:gd name="connsiteX75" fmla="*/ 5509118 w 17521894"/>
              <a:gd name="connsiteY75" fmla="*/ 8543299 h 9625007"/>
              <a:gd name="connsiteX76" fmla="*/ 16538522 w 17521894"/>
              <a:gd name="connsiteY76" fmla="*/ 7571960 h 9625007"/>
              <a:gd name="connsiteX77" fmla="*/ 17510722 w 17521894"/>
              <a:gd name="connsiteY77" fmla="*/ 7571960 h 9625007"/>
              <a:gd name="connsiteX78" fmla="*/ 17510722 w 17521894"/>
              <a:gd name="connsiteY78" fmla="*/ 8532257 h 9625007"/>
              <a:gd name="connsiteX79" fmla="*/ 16538522 w 17521894"/>
              <a:gd name="connsiteY79" fmla="*/ 8532257 h 9625007"/>
              <a:gd name="connsiteX80" fmla="*/ 14314763 w 17521894"/>
              <a:gd name="connsiteY80" fmla="*/ 7571960 h 9625007"/>
              <a:gd name="connsiteX81" fmla="*/ 15298135 w 17521894"/>
              <a:gd name="connsiteY81" fmla="*/ 7571960 h 9625007"/>
              <a:gd name="connsiteX82" fmla="*/ 15298135 w 17521894"/>
              <a:gd name="connsiteY82" fmla="*/ 8532257 h 9625007"/>
              <a:gd name="connsiteX83" fmla="*/ 14314763 w 17521894"/>
              <a:gd name="connsiteY83" fmla="*/ 8532257 h 9625007"/>
              <a:gd name="connsiteX84" fmla="*/ 12124526 w 17521894"/>
              <a:gd name="connsiteY84" fmla="*/ 7571960 h 9625007"/>
              <a:gd name="connsiteX85" fmla="*/ 13107898 w 17521894"/>
              <a:gd name="connsiteY85" fmla="*/ 7571960 h 9625007"/>
              <a:gd name="connsiteX86" fmla="*/ 13107898 w 17521894"/>
              <a:gd name="connsiteY86" fmla="*/ 8532257 h 9625007"/>
              <a:gd name="connsiteX87" fmla="*/ 12124526 w 17521894"/>
              <a:gd name="connsiteY87" fmla="*/ 8532257 h 9625007"/>
              <a:gd name="connsiteX88" fmla="*/ 11029406 w 17521894"/>
              <a:gd name="connsiteY88" fmla="*/ 7571960 h 9625007"/>
              <a:gd name="connsiteX89" fmla="*/ 12012778 w 17521894"/>
              <a:gd name="connsiteY89" fmla="*/ 7571960 h 9625007"/>
              <a:gd name="connsiteX90" fmla="*/ 12012778 w 17521894"/>
              <a:gd name="connsiteY90" fmla="*/ 8532257 h 9625007"/>
              <a:gd name="connsiteX91" fmla="*/ 11029406 w 17521894"/>
              <a:gd name="connsiteY91" fmla="*/ 8532257 h 9625007"/>
              <a:gd name="connsiteX92" fmla="*/ 9934287 w 17521894"/>
              <a:gd name="connsiteY92" fmla="*/ 7571960 h 9625007"/>
              <a:gd name="connsiteX93" fmla="*/ 10906488 w 17521894"/>
              <a:gd name="connsiteY93" fmla="*/ 7571960 h 9625007"/>
              <a:gd name="connsiteX94" fmla="*/ 10906488 w 17521894"/>
              <a:gd name="connsiteY94" fmla="*/ 8532257 h 9625007"/>
              <a:gd name="connsiteX95" fmla="*/ 9934287 w 17521894"/>
              <a:gd name="connsiteY95" fmla="*/ 8532257 h 9625007"/>
              <a:gd name="connsiteX96" fmla="*/ 8827991 w 17521894"/>
              <a:gd name="connsiteY96" fmla="*/ 7571960 h 9625007"/>
              <a:gd name="connsiteX97" fmla="*/ 9811363 w 17521894"/>
              <a:gd name="connsiteY97" fmla="*/ 7571960 h 9625007"/>
              <a:gd name="connsiteX98" fmla="*/ 9811363 w 17521894"/>
              <a:gd name="connsiteY98" fmla="*/ 8532257 h 9625007"/>
              <a:gd name="connsiteX99" fmla="*/ 8827991 w 17521894"/>
              <a:gd name="connsiteY99" fmla="*/ 8532257 h 9625007"/>
              <a:gd name="connsiteX100" fmla="*/ 7732872 w 17521894"/>
              <a:gd name="connsiteY100" fmla="*/ 7571960 h 9625007"/>
              <a:gd name="connsiteX101" fmla="*/ 8716243 w 17521894"/>
              <a:gd name="connsiteY101" fmla="*/ 7571960 h 9625007"/>
              <a:gd name="connsiteX102" fmla="*/ 8716243 w 17521894"/>
              <a:gd name="connsiteY102" fmla="*/ 8532257 h 9625007"/>
              <a:gd name="connsiteX103" fmla="*/ 7732872 w 17521894"/>
              <a:gd name="connsiteY103" fmla="*/ 8532257 h 9625007"/>
              <a:gd name="connsiteX104" fmla="*/ 6604242 w 17521894"/>
              <a:gd name="connsiteY104" fmla="*/ 7571960 h 9625007"/>
              <a:gd name="connsiteX105" fmla="*/ 7576440 w 17521894"/>
              <a:gd name="connsiteY105" fmla="*/ 7571960 h 9625007"/>
              <a:gd name="connsiteX106" fmla="*/ 7576440 w 17521894"/>
              <a:gd name="connsiteY106" fmla="*/ 8532257 h 9625007"/>
              <a:gd name="connsiteX107" fmla="*/ 6604242 w 17521894"/>
              <a:gd name="connsiteY107" fmla="*/ 8532257 h 9625007"/>
              <a:gd name="connsiteX108" fmla="*/ 4402819 w 17521894"/>
              <a:gd name="connsiteY108" fmla="*/ 7571960 h 9625007"/>
              <a:gd name="connsiteX109" fmla="*/ 5386192 w 17521894"/>
              <a:gd name="connsiteY109" fmla="*/ 7571960 h 9625007"/>
              <a:gd name="connsiteX110" fmla="*/ 5386192 w 17521894"/>
              <a:gd name="connsiteY110" fmla="*/ 8532257 h 9625007"/>
              <a:gd name="connsiteX111" fmla="*/ 4402819 w 17521894"/>
              <a:gd name="connsiteY111" fmla="*/ 8532257 h 9625007"/>
              <a:gd name="connsiteX112" fmla="*/ 3307702 w 17521894"/>
              <a:gd name="connsiteY112" fmla="*/ 7571960 h 9625007"/>
              <a:gd name="connsiteX113" fmla="*/ 4291075 w 17521894"/>
              <a:gd name="connsiteY113" fmla="*/ 7571960 h 9625007"/>
              <a:gd name="connsiteX114" fmla="*/ 4291075 w 17521894"/>
              <a:gd name="connsiteY114" fmla="*/ 8532257 h 9625007"/>
              <a:gd name="connsiteX115" fmla="*/ 3307702 w 17521894"/>
              <a:gd name="connsiteY115" fmla="*/ 8532257 h 9625007"/>
              <a:gd name="connsiteX116" fmla="*/ 2212585 w 17521894"/>
              <a:gd name="connsiteY116" fmla="*/ 7571960 h 9625007"/>
              <a:gd name="connsiteX117" fmla="*/ 3195957 w 17521894"/>
              <a:gd name="connsiteY117" fmla="*/ 7571960 h 9625007"/>
              <a:gd name="connsiteX118" fmla="*/ 3195957 w 17521894"/>
              <a:gd name="connsiteY118" fmla="*/ 8532257 h 9625007"/>
              <a:gd name="connsiteX119" fmla="*/ 2212585 w 17521894"/>
              <a:gd name="connsiteY119" fmla="*/ 8532257 h 9625007"/>
              <a:gd name="connsiteX120" fmla="*/ 1117465 w 17521894"/>
              <a:gd name="connsiteY120" fmla="*/ 7571960 h 9625007"/>
              <a:gd name="connsiteX121" fmla="*/ 2100838 w 17521894"/>
              <a:gd name="connsiteY121" fmla="*/ 7571960 h 9625007"/>
              <a:gd name="connsiteX122" fmla="*/ 2100838 w 17521894"/>
              <a:gd name="connsiteY122" fmla="*/ 8532257 h 9625007"/>
              <a:gd name="connsiteX123" fmla="*/ 1117465 w 17521894"/>
              <a:gd name="connsiteY123" fmla="*/ 8532257 h 9625007"/>
              <a:gd name="connsiteX124" fmla="*/ 22341 w 17521894"/>
              <a:gd name="connsiteY124" fmla="*/ 7571960 h 9625007"/>
              <a:gd name="connsiteX125" fmla="*/ 994542 w 17521894"/>
              <a:gd name="connsiteY125" fmla="*/ 7571960 h 9625007"/>
              <a:gd name="connsiteX126" fmla="*/ 994542 w 17521894"/>
              <a:gd name="connsiteY126" fmla="*/ 8532257 h 9625007"/>
              <a:gd name="connsiteX127" fmla="*/ 22341 w 17521894"/>
              <a:gd name="connsiteY127" fmla="*/ 8532257 h 9625007"/>
              <a:gd name="connsiteX128" fmla="*/ 12124526 w 17521894"/>
              <a:gd name="connsiteY128" fmla="*/ 3245137 h 9625007"/>
              <a:gd name="connsiteX129" fmla="*/ 13107898 w 17521894"/>
              <a:gd name="connsiteY129" fmla="*/ 3245137 h 9625007"/>
              <a:gd name="connsiteX130" fmla="*/ 13107898 w 17521894"/>
              <a:gd name="connsiteY130" fmla="*/ 4205420 h 9625007"/>
              <a:gd name="connsiteX131" fmla="*/ 12124526 w 17521894"/>
              <a:gd name="connsiteY131" fmla="*/ 4205420 h 9625007"/>
              <a:gd name="connsiteX132" fmla="*/ 4402839 w 17521894"/>
              <a:gd name="connsiteY132" fmla="*/ 3245137 h 9625007"/>
              <a:gd name="connsiteX133" fmla="*/ 5386215 w 17521894"/>
              <a:gd name="connsiteY133" fmla="*/ 3245137 h 9625007"/>
              <a:gd name="connsiteX134" fmla="*/ 5386215 w 17521894"/>
              <a:gd name="connsiteY134" fmla="*/ 4205420 h 9625007"/>
              <a:gd name="connsiteX135" fmla="*/ 4402839 w 17521894"/>
              <a:gd name="connsiteY135" fmla="*/ 4205420 h 9625007"/>
              <a:gd name="connsiteX136" fmla="*/ 8827991 w 17521894"/>
              <a:gd name="connsiteY136" fmla="*/ 3245132 h 9625007"/>
              <a:gd name="connsiteX137" fmla="*/ 9811363 w 17521894"/>
              <a:gd name="connsiteY137" fmla="*/ 3245132 h 9625007"/>
              <a:gd name="connsiteX138" fmla="*/ 9811363 w 17521894"/>
              <a:gd name="connsiteY138" fmla="*/ 4205420 h 9625007"/>
              <a:gd name="connsiteX139" fmla="*/ 8827991 w 17521894"/>
              <a:gd name="connsiteY139" fmla="*/ 4205420 h 9625007"/>
              <a:gd name="connsiteX140" fmla="*/ 1117470 w 17521894"/>
              <a:gd name="connsiteY140" fmla="*/ 3245132 h 9625007"/>
              <a:gd name="connsiteX141" fmla="*/ 2100843 w 17521894"/>
              <a:gd name="connsiteY141" fmla="*/ 3245132 h 9625007"/>
              <a:gd name="connsiteX142" fmla="*/ 2100843 w 17521894"/>
              <a:gd name="connsiteY142" fmla="*/ 4205420 h 9625007"/>
              <a:gd name="connsiteX143" fmla="*/ 1117470 w 17521894"/>
              <a:gd name="connsiteY143" fmla="*/ 4205420 h 9625007"/>
              <a:gd name="connsiteX144" fmla="*/ 2212592 w 17521894"/>
              <a:gd name="connsiteY144" fmla="*/ 3234100 h 9625007"/>
              <a:gd name="connsiteX145" fmla="*/ 3195965 w 17521894"/>
              <a:gd name="connsiteY145" fmla="*/ 3234100 h 9625007"/>
              <a:gd name="connsiteX146" fmla="*/ 3195965 w 17521894"/>
              <a:gd name="connsiteY146" fmla="*/ 4205420 h 9625007"/>
              <a:gd name="connsiteX147" fmla="*/ 2212592 w 17521894"/>
              <a:gd name="connsiteY147" fmla="*/ 4205420 h 9625007"/>
              <a:gd name="connsiteX148" fmla="*/ 13219644 w 17521894"/>
              <a:gd name="connsiteY148" fmla="*/ 3234099 h 9625007"/>
              <a:gd name="connsiteX149" fmla="*/ 14203016 w 17521894"/>
              <a:gd name="connsiteY149" fmla="*/ 3234099 h 9625007"/>
              <a:gd name="connsiteX150" fmla="*/ 14203016 w 17521894"/>
              <a:gd name="connsiteY150" fmla="*/ 4205420 h 9625007"/>
              <a:gd name="connsiteX151" fmla="*/ 13219644 w 17521894"/>
              <a:gd name="connsiteY151" fmla="*/ 4205420 h 9625007"/>
              <a:gd name="connsiteX152" fmla="*/ 9934287 w 17521894"/>
              <a:gd name="connsiteY152" fmla="*/ 3234099 h 9625007"/>
              <a:gd name="connsiteX153" fmla="*/ 10906488 w 17521894"/>
              <a:gd name="connsiteY153" fmla="*/ 3234099 h 9625007"/>
              <a:gd name="connsiteX154" fmla="*/ 10906488 w 17521894"/>
              <a:gd name="connsiteY154" fmla="*/ 4205420 h 9625007"/>
              <a:gd name="connsiteX155" fmla="*/ 9934287 w 17521894"/>
              <a:gd name="connsiteY155" fmla="*/ 4205420 h 9625007"/>
              <a:gd name="connsiteX156" fmla="*/ 5509130 w 17521894"/>
              <a:gd name="connsiteY156" fmla="*/ 3234099 h 9625007"/>
              <a:gd name="connsiteX157" fmla="*/ 6481328 w 17521894"/>
              <a:gd name="connsiteY157" fmla="*/ 3234099 h 9625007"/>
              <a:gd name="connsiteX158" fmla="*/ 6481328 w 17521894"/>
              <a:gd name="connsiteY158" fmla="*/ 4205420 h 9625007"/>
              <a:gd name="connsiteX159" fmla="*/ 5509130 w 17521894"/>
              <a:gd name="connsiteY159" fmla="*/ 4205420 h 9625007"/>
              <a:gd name="connsiteX160" fmla="*/ 15432232 w 17521894"/>
              <a:gd name="connsiteY160" fmla="*/ 3234098 h 9625007"/>
              <a:gd name="connsiteX161" fmla="*/ 16415604 w 17521894"/>
              <a:gd name="connsiteY161" fmla="*/ 3234098 h 9625007"/>
              <a:gd name="connsiteX162" fmla="*/ 16415604 w 17521894"/>
              <a:gd name="connsiteY162" fmla="*/ 4205420 h 9625007"/>
              <a:gd name="connsiteX163" fmla="*/ 15432232 w 17521894"/>
              <a:gd name="connsiteY163" fmla="*/ 4205420 h 9625007"/>
              <a:gd name="connsiteX164" fmla="*/ 22350 w 17521894"/>
              <a:gd name="connsiteY164" fmla="*/ 3234097 h 9625007"/>
              <a:gd name="connsiteX165" fmla="*/ 994550 w 17521894"/>
              <a:gd name="connsiteY165" fmla="*/ 3234097 h 9625007"/>
              <a:gd name="connsiteX166" fmla="*/ 994550 w 17521894"/>
              <a:gd name="connsiteY166" fmla="*/ 4205420 h 9625007"/>
              <a:gd name="connsiteX167" fmla="*/ 22350 w 17521894"/>
              <a:gd name="connsiteY167" fmla="*/ 4205420 h 9625007"/>
              <a:gd name="connsiteX168" fmla="*/ 11029406 w 17521894"/>
              <a:gd name="connsiteY168" fmla="*/ 3234096 h 9625007"/>
              <a:gd name="connsiteX169" fmla="*/ 12012778 w 17521894"/>
              <a:gd name="connsiteY169" fmla="*/ 3234096 h 9625007"/>
              <a:gd name="connsiteX170" fmla="*/ 12012778 w 17521894"/>
              <a:gd name="connsiteY170" fmla="*/ 4205420 h 9625007"/>
              <a:gd name="connsiteX171" fmla="*/ 11029406 w 17521894"/>
              <a:gd name="connsiteY171" fmla="*/ 4205420 h 9625007"/>
              <a:gd name="connsiteX172" fmla="*/ 7732881 w 17521894"/>
              <a:gd name="connsiteY172" fmla="*/ 3234096 h 9625007"/>
              <a:gd name="connsiteX173" fmla="*/ 8716243 w 17521894"/>
              <a:gd name="connsiteY173" fmla="*/ 3234096 h 9625007"/>
              <a:gd name="connsiteX174" fmla="*/ 8716243 w 17521894"/>
              <a:gd name="connsiteY174" fmla="*/ 4205420 h 9625007"/>
              <a:gd name="connsiteX175" fmla="*/ 7732881 w 17521894"/>
              <a:gd name="connsiteY175" fmla="*/ 4205420 h 9625007"/>
              <a:gd name="connsiteX176" fmla="*/ 3307705 w 17521894"/>
              <a:gd name="connsiteY176" fmla="*/ 3234096 h 9625007"/>
              <a:gd name="connsiteX177" fmla="*/ 4291078 w 17521894"/>
              <a:gd name="connsiteY177" fmla="*/ 3234096 h 9625007"/>
              <a:gd name="connsiteX178" fmla="*/ 4291078 w 17521894"/>
              <a:gd name="connsiteY178" fmla="*/ 4205420 h 9625007"/>
              <a:gd name="connsiteX179" fmla="*/ 3307705 w 17521894"/>
              <a:gd name="connsiteY179" fmla="*/ 4205420 h 9625007"/>
              <a:gd name="connsiteX180" fmla="*/ 16538522 w 17521894"/>
              <a:gd name="connsiteY180" fmla="*/ 3234095 h 9625007"/>
              <a:gd name="connsiteX181" fmla="*/ 17510722 w 17521894"/>
              <a:gd name="connsiteY181" fmla="*/ 3234095 h 9625007"/>
              <a:gd name="connsiteX182" fmla="*/ 17510722 w 17521894"/>
              <a:gd name="connsiteY182" fmla="*/ 4205420 h 9625007"/>
              <a:gd name="connsiteX183" fmla="*/ 16538522 w 17521894"/>
              <a:gd name="connsiteY183" fmla="*/ 4205420 h 9625007"/>
              <a:gd name="connsiteX184" fmla="*/ 14314763 w 17521894"/>
              <a:gd name="connsiteY184" fmla="*/ 3234095 h 9625007"/>
              <a:gd name="connsiteX185" fmla="*/ 15298135 w 17521894"/>
              <a:gd name="connsiteY185" fmla="*/ 3234095 h 9625007"/>
              <a:gd name="connsiteX186" fmla="*/ 15298135 w 17521894"/>
              <a:gd name="connsiteY186" fmla="*/ 4205420 h 9625007"/>
              <a:gd name="connsiteX187" fmla="*/ 14314763 w 17521894"/>
              <a:gd name="connsiteY187" fmla="*/ 4205420 h 9625007"/>
              <a:gd name="connsiteX188" fmla="*/ 6604243 w 17521894"/>
              <a:gd name="connsiteY188" fmla="*/ 3234095 h 9625007"/>
              <a:gd name="connsiteX189" fmla="*/ 7576442 w 17521894"/>
              <a:gd name="connsiteY189" fmla="*/ 3234095 h 9625007"/>
              <a:gd name="connsiteX190" fmla="*/ 7576442 w 17521894"/>
              <a:gd name="connsiteY190" fmla="*/ 4205420 h 9625007"/>
              <a:gd name="connsiteX191" fmla="*/ 6604243 w 17521894"/>
              <a:gd name="connsiteY191" fmla="*/ 4205420 h 9625007"/>
              <a:gd name="connsiteX192" fmla="*/ 7732898 w 17521894"/>
              <a:gd name="connsiteY192" fmla="*/ 2163430 h 9625007"/>
              <a:gd name="connsiteX193" fmla="*/ 8716243 w 17521894"/>
              <a:gd name="connsiteY193" fmla="*/ 2163430 h 9625007"/>
              <a:gd name="connsiteX194" fmla="*/ 8716243 w 17521894"/>
              <a:gd name="connsiteY194" fmla="*/ 3123724 h 9625007"/>
              <a:gd name="connsiteX195" fmla="*/ 7732898 w 17521894"/>
              <a:gd name="connsiteY195" fmla="*/ 3123724 h 9625007"/>
              <a:gd name="connsiteX196" fmla="*/ 22364 w 17521894"/>
              <a:gd name="connsiteY196" fmla="*/ 2163430 h 9625007"/>
              <a:gd name="connsiteX197" fmla="*/ 994564 w 17521894"/>
              <a:gd name="connsiteY197" fmla="*/ 2163430 h 9625007"/>
              <a:gd name="connsiteX198" fmla="*/ 994564 w 17521894"/>
              <a:gd name="connsiteY198" fmla="*/ 3123724 h 9625007"/>
              <a:gd name="connsiteX199" fmla="*/ 22364 w 17521894"/>
              <a:gd name="connsiteY199" fmla="*/ 3123724 h 9625007"/>
              <a:gd name="connsiteX200" fmla="*/ 12124526 w 17521894"/>
              <a:gd name="connsiteY200" fmla="*/ 2163429 h 9625007"/>
              <a:gd name="connsiteX201" fmla="*/ 13107898 w 17521894"/>
              <a:gd name="connsiteY201" fmla="*/ 2163429 h 9625007"/>
              <a:gd name="connsiteX202" fmla="*/ 13107898 w 17521894"/>
              <a:gd name="connsiteY202" fmla="*/ 3123723 h 9625007"/>
              <a:gd name="connsiteX203" fmla="*/ 12124526 w 17521894"/>
              <a:gd name="connsiteY203" fmla="*/ 3123723 h 9625007"/>
              <a:gd name="connsiteX204" fmla="*/ 9934287 w 17521894"/>
              <a:gd name="connsiteY204" fmla="*/ 2163429 h 9625007"/>
              <a:gd name="connsiteX205" fmla="*/ 10906488 w 17521894"/>
              <a:gd name="connsiteY205" fmla="*/ 2163429 h 9625007"/>
              <a:gd name="connsiteX206" fmla="*/ 10906488 w 17521894"/>
              <a:gd name="connsiteY206" fmla="*/ 3123724 h 9625007"/>
              <a:gd name="connsiteX207" fmla="*/ 9934287 w 17521894"/>
              <a:gd name="connsiteY207" fmla="*/ 3123724 h 9625007"/>
              <a:gd name="connsiteX208" fmla="*/ 4402840 w 17521894"/>
              <a:gd name="connsiteY208" fmla="*/ 2163429 h 9625007"/>
              <a:gd name="connsiteX209" fmla="*/ 5386215 w 17521894"/>
              <a:gd name="connsiteY209" fmla="*/ 2163429 h 9625007"/>
              <a:gd name="connsiteX210" fmla="*/ 5386215 w 17521894"/>
              <a:gd name="connsiteY210" fmla="*/ 3123723 h 9625007"/>
              <a:gd name="connsiteX211" fmla="*/ 4402840 w 17521894"/>
              <a:gd name="connsiteY211" fmla="*/ 3123723 h 9625007"/>
              <a:gd name="connsiteX212" fmla="*/ 2212602 w 17521894"/>
              <a:gd name="connsiteY212" fmla="*/ 2163429 h 9625007"/>
              <a:gd name="connsiteX213" fmla="*/ 3195974 w 17521894"/>
              <a:gd name="connsiteY213" fmla="*/ 2163429 h 9625007"/>
              <a:gd name="connsiteX214" fmla="*/ 3195974 w 17521894"/>
              <a:gd name="connsiteY214" fmla="*/ 3123724 h 9625007"/>
              <a:gd name="connsiteX215" fmla="*/ 2212602 w 17521894"/>
              <a:gd name="connsiteY215" fmla="*/ 3123724 h 9625007"/>
              <a:gd name="connsiteX216" fmla="*/ 15432232 w 17521894"/>
              <a:gd name="connsiteY216" fmla="*/ 2163428 h 9625007"/>
              <a:gd name="connsiteX217" fmla="*/ 16415604 w 17521894"/>
              <a:gd name="connsiteY217" fmla="*/ 2163428 h 9625007"/>
              <a:gd name="connsiteX218" fmla="*/ 16415604 w 17521894"/>
              <a:gd name="connsiteY218" fmla="*/ 3123722 h 9625007"/>
              <a:gd name="connsiteX219" fmla="*/ 15432232 w 17521894"/>
              <a:gd name="connsiteY219" fmla="*/ 3123722 h 9625007"/>
              <a:gd name="connsiteX220" fmla="*/ 13219644 w 17521894"/>
              <a:gd name="connsiteY220" fmla="*/ 2163428 h 9625007"/>
              <a:gd name="connsiteX221" fmla="*/ 14203016 w 17521894"/>
              <a:gd name="connsiteY221" fmla="*/ 2163428 h 9625007"/>
              <a:gd name="connsiteX222" fmla="*/ 14203016 w 17521894"/>
              <a:gd name="connsiteY222" fmla="*/ 3123722 h 9625007"/>
              <a:gd name="connsiteX223" fmla="*/ 13219644 w 17521894"/>
              <a:gd name="connsiteY223" fmla="*/ 3123722 h 9625007"/>
              <a:gd name="connsiteX224" fmla="*/ 11029406 w 17521894"/>
              <a:gd name="connsiteY224" fmla="*/ 2163428 h 9625007"/>
              <a:gd name="connsiteX225" fmla="*/ 12012778 w 17521894"/>
              <a:gd name="connsiteY225" fmla="*/ 2163428 h 9625007"/>
              <a:gd name="connsiteX226" fmla="*/ 12012778 w 17521894"/>
              <a:gd name="connsiteY226" fmla="*/ 3123722 h 9625007"/>
              <a:gd name="connsiteX227" fmla="*/ 11029406 w 17521894"/>
              <a:gd name="connsiteY227" fmla="*/ 3123722 h 9625007"/>
              <a:gd name="connsiteX228" fmla="*/ 6604257 w 17521894"/>
              <a:gd name="connsiteY228" fmla="*/ 2163428 h 9625007"/>
              <a:gd name="connsiteX229" fmla="*/ 7576456 w 17521894"/>
              <a:gd name="connsiteY229" fmla="*/ 2163428 h 9625007"/>
              <a:gd name="connsiteX230" fmla="*/ 7576456 w 17521894"/>
              <a:gd name="connsiteY230" fmla="*/ 3123722 h 9625007"/>
              <a:gd name="connsiteX231" fmla="*/ 6604257 w 17521894"/>
              <a:gd name="connsiteY231" fmla="*/ 3123722 h 9625007"/>
              <a:gd name="connsiteX232" fmla="*/ 5509136 w 17521894"/>
              <a:gd name="connsiteY232" fmla="*/ 2163428 h 9625007"/>
              <a:gd name="connsiteX233" fmla="*/ 6481338 w 17521894"/>
              <a:gd name="connsiteY233" fmla="*/ 2163428 h 9625007"/>
              <a:gd name="connsiteX234" fmla="*/ 6481338 w 17521894"/>
              <a:gd name="connsiteY234" fmla="*/ 3123722 h 9625007"/>
              <a:gd name="connsiteX235" fmla="*/ 5509136 w 17521894"/>
              <a:gd name="connsiteY235" fmla="*/ 3123722 h 9625007"/>
              <a:gd name="connsiteX236" fmla="*/ 3307717 w 17521894"/>
              <a:gd name="connsiteY236" fmla="*/ 2163428 h 9625007"/>
              <a:gd name="connsiteX237" fmla="*/ 4291092 w 17521894"/>
              <a:gd name="connsiteY237" fmla="*/ 2163428 h 9625007"/>
              <a:gd name="connsiteX238" fmla="*/ 4291092 w 17521894"/>
              <a:gd name="connsiteY238" fmla="*/ 3123722 h 9625007"/>
              <a:gd name="connsiteX239" fmla="*/ 3307717 w 17521894"/>
              <a:gd name="connsiteY239" fmla="*/ 3123722 h 9625007"/>
              <a:gd name="connsiteX240" fmla="*/ 16538522 w 17521894"/>
              <a:gd name="connsiteY240" fmla="*/ 2163427 h 9625007"/>
              <a:gd name="connsiteX241" fmla="*/ 17510722 w 17521894"/>
              <a:gd name="connsiteY241" fmla="*/ 2163427 h 9625007"/>
              <a:gd name="connsiteX242" fmla="*/ 17510722 w 17521894"/>
              <a:gd name="connsiteY242" fmla="*/ 3123722 h 9625007"/>
              <a:gd name="connsiteX243" fmla="*/ 16538522 w 17521894"/>
              <a:gd name="connsiteY243" fmla="*/ 3123722 h 9625007"/>
              <a:gd name="connsiteX244" fmla="*/ 14314763 w 17521894"/>
              <a:gd name="connsiteY244" fmla="*/ 2163427 h 9625007"/>
              <a:gd name="connsiteX245" fmla="*/ 15298135 w 17521894"/>
              <a:gd name="connsiteY245" fmla="*/ 2163427 h 9625007"/>
              <a:gd name="connsiteX246" fmla="*/ 15298135 w 17521894"/>
              <a:gd name="connsiteY246" fmla="*/ 3123722 h 9625007"/>
              <a:gd name="connsiteX247" fmla="*/ 14314763 w 17521894"/>
              <a:gd name="connsiteY247" fmla="*/ 3123722 h 9625007"/>
              <a:gd name="connsiteX248" fmla="*/ 8827991 w 17521894"/>
              <a:gd name="connsiteY248" fmla="*/ 2163424 h 9625007"/>
              <a:gd name="connsiteX249" fmla="*/ 9811363 w 17521894"/>
              <a:gd name="connsiteY249" fmla="*/ 2163424 h 9625007"/>
              <a:gd name="connsiteX250" fmla="*/ 9811363 w 17521894"/>
              <a:gd name="connsiteY250" fmla="*/ 3123719 h 9625007"/>
              <a:gd name="connsiteX251" fmla="*/ 8827991 w 17521894"/>
              <a:gd name="connsiteY251" fmla="*/ 3123719 h 9625007"/>
              <a:gd name="connsiteX252" fmla="*/ 1117470 w 17521894"/>
              <a:gd name="connsiteY252" fmla="*/ 2163424 h 9625007"/>
              <a:gd name="connsiteX253" fmla="*/ 2100843 w 17521894"/>
              <a:gd name="connsiteY253" fmla="*/ 2163424 h 9625007"/>
              <a:gd name="connsiteX254" fmla="*/ 2100843 w 17521894"/>
              <a:gd name="connsiteY254" fmla="*/ 3123720 h 9625007"/>
              <a:gd name="connsiteX255" fmla="*/ 1117470 w 17521894"/>
              <a:gd name="connsiteY255" fmla="*/ 3123720 h 9625007"/>
              <a:gd name="connsiteX256" fmla="*/ 8827991 w 17521894"/>
              <a:gd name="connsiteY256" fmla="*/ 1081717 h 9625007"/>
              <a:gd name="connsiteX257" fmla="*/ 9811363 w 17521894"/>
              <a:gd name="connsiteY257" fmla="*/ 1081717 h 9625007"/>
              <a:gd name="connsiteX258" fmla="*/ 9811363 w 17521894"/>
              <a:gd name="connsiteY258" fmla="*/ 2042017 h 9625007"/>
              <a:gd name="connsiteX259" fmla="*/ 8827991 w 17521894"/>
              <a:gd name="connsiteY259" fmla="*/ 2042017 h 9625007"/>
              <a:gd name="connsiteX260" fmla="*/ 1117480 w 17521894"/>
              <a:gd name="connsiteY260" fmla="*/ 1081717 h 9625007"/>
              <a:gd name="connsiteX261" fmla="*/ 2100854 w 17521894"/>
              <a:gd name="connsiteY261" fmla="*/ 1081717 h 9625007"/>
              <a:gd name="connsiteX262" fmla="*/ 2100854 w 17521894"/>
              <a:gd name="connsiteY262" fmla="*/ 2042017 h 9625007"/>
              <a:gd name="connsiteX263" fmla="*/ 1117480 w 17521894"/>
              <a:gd name="connsiteY263" fmla="*/ 2042017 h 9625007"/>
              <a:gd name="connsiteX264" fmla="*/ 14314763 w 17521894"/>
              <a:gd name="connsiteY264" fmla="*/ 1081715 h 9625007"/>
              <a:gd name="connsiteX265" fmla="*/ 15298135 w 17521894"/>
              <a:gd name="connsiteY265" fmla="*/ 1081715 h 9625007"/>
              <a:gd name="connsiteX266" fmla="*/ 15298135 w 17521894"/>
              <a:gd name="connsiteY266" fmla="*/ 2042015 h 9625007"/>
              <a:gd name="connsiteX267" fmla="*/ 14314763 w 17521894"/>
              <a:gd name="connsiteY267" fmla="*/ 2042015 h 9625007"/>
              <a:gd name="connsiteX268" fmla="*/ 6604256 w 17521894"/>
              <a:gd name="connsiteY268" fmla="*/ 1081715 h 9625007"/>
              <a:gd name="connsiteX269" fmla="*/ 7576454 w 17521894"/>
              <a:gd name="connsiteY269" fmla="*/ 1081715 h 9625007"/>
              <a:gd name="connsiteX270" fmla="*/ 7576454 w 17521894"/>
              <a:gd name="connsiteY270" fmla="*/ 2042015 h 9625007"/>
              <a:gd name="connsiteX271" fmla="*/ 6604256 w 17521894"/>
              <a:gd name="connsiteY271" fmla="*/ 2042015 h 9625007"/>
              <a:gd name="connsiteX272" fmla="*/ 16538522 w 17521894"/>
              <a:gd name="connsiteY272" fmla="*/ 1081714 h 9625007"/>
              <a:gd name="connsiteX273" fmla="*/ 17510722 w 17521894"/>
              <a:gd name="connsiteY273" fmla="*/ 1081714 h 9625007"/>
              <a:gd name="connsiteX274" fmla="*/ 17510722 w 17521894"/>
              <a:gd name="connsiteY274" fmla="*/ 2042015 h 9625007"/>
              <a:gd name="connsiteX275" fmla="*/ 16538522 w 17521894"/>
              <a:gd name="connsiteY275" fmla="*/ 2042015 h 9625007"/>
              <a:gd name="connsiteX276" fmla="*/ 5509135 w 17521894"/>
              <a:gd name="connsiteY276" fmla="*/ 1081714 h 9625007"/>
              <a:gd name="connsiteX277" fmla="*/ 6481334 w 17521894"/>
              <a:gd name="connsiteY277" fmla="*/ 1081714 h 9625007"/>
              <a:gd name="connsiteX278" fmla="*/ 6481334 w 17521894"/>
              <a:gd name="connsiteY278" fmla="*/ 2042015 h 9625007"/>
              <a:gd name="connsiteX279" fmla="*/ 5509135 w 17521894"/>
              <a:gd name="connsiteY279" fmla="*/ 2042015 h 9625007"/>
              <a:gd name="connsiteX280" fmla="*/ 15432232 w 17521894"/>
              <a:gd name="connsiteY280" fmla="*/ 1081714 h 9625007"/>
              <a:gd name="connsiteX281" fmla="*/ 16415604 w 17521894"/>
              <a:gd name="connsiteY281" fmla="*/ 1081714 h 9625007"/>
              <a:gd name="connsiteX282" fmla="*/ 16415604 w 17521894"/>
              <a:gd name="connsiteY282" fmla="*/ 2042015 h 9625007"/>
              <a:gd name="connsiteX283" fmla="*/ 15432232 w 17521894"/>
              <a:gd name="connsiteY283" fmla="*/ 2042015 h 9625007"/>
              <a:gd name="connsiteX284" fmla="*/ 13219644 w 17521894"/>
              <a:gd name="connsiteY284" fmla="*/ 1081714 h 9625007"/>
              <a:gd name="connsiteX285" fmla="*/ 14203016 w 17521894"/>
              <a:gd name="connsiteY285" fmla="*/ 1081714 h 9625007"/>
              <a:gd name="connsiteX286" fmla="*/ 14203016 w 17521894"/>
              <a:gd name="connsiteY286" fmla="*/ 2042015 h 9625007"/>
              <a:gd name="connsiteX287" fmla="*/ 13219644 w 17521894"/>
              <a:gd name="connsiteY287" fmla="*/ 2042015 h 9625007"/>
              <a:gd name="connsiteX288" fmla="*/ 12135697 w 17521894"/>
              <a:gd name="connsiteY288" fmla="*/ 1081714 h 9625007"/>
              <a:gd name="connsiteX289" fmla="*/ 13119069 w 17521894"/>
              <a:gd name="connsiteY289" fmla="*/ 1081714 h 9625007"/>
              <a:gd name="connsiteX290" fmla="*/ 13119069 w 17521894"/>
              <a:gd name="connsiteY290" fmla="*/ 2042014 h 9625007"/>
              <a:gd name="connsiteX291" fmla="*/ 12135697 w 17521894"/>
              <a:gd name="connsiteY291" fmla="*/ 2042014 h 9625007"/>
              <a:gd name="connsiteX292" fmla="*/ 11029406 w 17521894"/>
              <a:gd name="connsiteY292" fmla="*/ 1081714 h 9625007"/>
              <a:gd name="connsiteX293" fmla="*/ 12012778 w 17521894"/>
              <a:gd name="connsiteY293" fmla="*/ 1081714 h 9625007"/>
              <a:gd name="connsiteX294" fmla="*/ 12012778 w 17521894"/>
              <a:gd name="connsiteY294" fmla="*/ 2042014 h 9625007"/>
              <a:gd name="connsiteX295" fmla="*/ 11029406 w 17521894"/>
              <a:gd name="connsiteY295" fmla="*/ 2042014 h 9625007"/>
              <a:gd name="connsiteX296" fmla="*/ 4414012 w 17521894"/>
              <a:gd name="connsiteY296" fmla="*/ 1081714 h 9625007"/>
              <a:gd name="connsiteX297" fmla="*/ 5397385 w 17521894"/>
              <a:gd name="connsiteY297" fmla="*/ 1081714 h 9625007"/>
              <a:gd name="connsiteX298" fmla="*/ 5397385 w 17521894"/>
              <a:gd name="connsiteY298" fmla="*/ 2042014 h 9625007"/>
              <a:gd name="connsiteX299" fmla="*/ 4414012 w 17521894"/>
              <a:gd name="connsiteY299" fmla="*/ 2042014 h 9625007"/>
              <a:gd name="connsiteX300" fmla="*/ 3307713 w 17521894"/>
              <a:gd name="connsiteY300" fmla="*/ 1081714 h 9625007"/>
              <a:gd name="connsiteX301" fmla="*/ 4291088 w 17521894"/>
              <a:gd name="connsiteY301" fmla="*/ 1081714 h 9625007"/>
              <a:gd name="connsiteX302" fmla="*/ 4291088 w 17521894"/>
              <a:gd name="connsiteY302" fmla="*/ 2042014 h 9625007"/>
              <a:gd name="connsiteX303" fmla="*/ 3307713 w 17521894"/>
              <a:gd name="connsiteY303" fmla="*/ 2042014 h 9625007"/>
              <a:gd name="connsiteX304" fmla="*/ 9934287 w 17521894"/>
              <a:gd name="connsiteY304" fmla="*/ 1081711 h 9625007"/>
              <a:gd name="connsiteX305" fmla="*/ 10906488 w 17521894"/>
              <a:gd name="connsiteY305" fmla="*/ 1081711 h 9625007"/>
              <a:gd name="connsiteX306" fmla="*/ 10906488 w 17521894"/>
              <a:gd name="connsiteY306" fmla="*/ 2042012 h 9625007"/>
              <a:gd name="connsiteX307" fmla="*/ 9934287 w 17521894"/>
              <a:gd name="connsiteY307" fmla="*/ 2042012 h 9625007"/>
              <a:gd name="connsiteX308" fmla="*/ 2212590 w 17521894"/>
              <a:gd name="connsiteY308" fmla="*/ 1081711 h 9625007"/>
              <a:gd name="connsiteX309" fmla="*/ 3195962 w 17521894"/>
              <a:gd name="connsiteY309" fmla="*/ 1081711 h 9625007"/>
              <a:gd name="connsiteX310" fmla="*/ 3195962 w 17521894"/>
              <a:gd name="connsiteY310" fmla="*/ 2042012 h 9625007"/>
              <a:gd name="connsiteX311" fmla="*/ 2212590 w 17521894"/>
              <a:gd name="connsiteY311" fmla="*/ 2042012 h 9625007"/>
              <a:gd name="connsiteX312" fmla="*/ 7732898 w 17521894"/>
              <a:gd name="connsiteY312" fmla="*/ 1070681 h 9625007"/>
              <a:gd name="connsiteX313" fmla="*/ 8716243 w 17521894"/>
              <a:gd name="connsiteY313" fmla="*/ 1070681 h 9625007"/>
              <a:gd name="connsiteX314" fmla="*/ 8716243 w 17521894"/>
              <a:gd name="connsiteY314" fmla="*/ 2030981 h 9625007"/>
              <a:gd name="connsiteX315" fmla="*/ 7732898 w 17521894"/>
              <a:gd name="connsiteY315" fmla="*/ 2030981 h 9625007"/>
              <a:gd name="connsiteX316" fmla="*/ 22364 w 17521894"/>
              <a:gd name="connsiteY316" fmla="*/ 1070681 h 9625007"/>
              <a:gd name="connsiteX317" fmla="*/ 994563 w 17521894"/>
              <a:gd name="connsiteY317" fmla="*/ 1070681 h 9625007"/>
              <a:gd name="connsiteX318" fmla="*/ 994563 w 17521894"/>
              <a:gd name="connsiteY318" fmla="*/ 2030981 h 9625007"/>
              <a:gd name="connsiteX319" fmla="*/ 22364 w 17521894"/>
              <a:gd name="connsiteY319" fmla="*/ 2030981 h 9625007"/>
              <a:gd name="connsiteX320" fmla="*/ 3307713 w 17521894"/>
              <a:gd name="connsiteY320" fmla="*/ 4 h 9625007"/>
              <a:gd name="connsiteX321" fmla="*/ 4291086 w 17521894"/>
              <a:gd name="connsiteY321" fmla="*/ 4 h 9625007"/>
              <a:gd name="connsiteX322" fmla="*/ 4291086 w 17521894"/>
              <a:gd name="connsiteY322" fmla="*/ 960300 h 9625007"/>
              <a:gd name="connsiteX323" fmla="*/ 3307713 w 17521894"/>
              <a:gd name="connsiteY323" fmla="*/ 960300 h 9625007"/>
              <a:gd name="connsiteX324" fmla="*/ 11029406 w 17521894"/>
              <a:gd name="connsiteY324" fmla="*/ 4 h 9625007"/>
              <a:gd name="connsiteX325" fmla="*/ 12012778 w 17521894"/>
              <a:gd name="connsiteY325" fmla="*/ 4 h 9625007"/>
              <a:gd name="connsiteX326" fmla="*/ 12012778 w 17521894"/>
              <a:gd name="connsiteY326" fmla="*/ 960300 h 9625007"/>
              <a:gd name="connsiteX327" fmla="*/ 11029406 w 17521894"/>
              <a:gd name="connsiteY327" fmla="*/ 960300 h 9625007"/>
              <a:gd name="connsiteX328" fmla="*/ 4402834 w 17521894"/>
              <a:gd name="connsiteY328" fmla="*/ 4 h 9625007"/>
              <a:gd name="connsiteX329" fmla="*/ 5386206 w 17521894"/>
              <a:gd name="connsiteY329" fmla="*/ 4 h 9625007"/>
              <a:gd name="connsiteX330" fmla="*/ 5386206 w 17521894"/>
              <a:gd name="connsiteY330" fmla="*/ 960300 h 9625007"/>
              <a:gd name="connsiteX331" fmla="*/ 4402834 w 17521894"/>
              <a:gd name="connsiteY331" fmla="*/ 960300 h 9625007"/>
              <a:gd name="connsiteX332" fmla="*/ 12124526 w 17521894"/>
              <a:gd name="connsiteY332" fmla="*/ 4 h 9625007"/>
              <a:gd name="connsiteX333" fmla="*/ 13107898 w 17521894"/>
              <a:gd name="connsiteY333" fmla="*/ 4 h 9625007"/>
              <a:gd name="connsiteX334" fmla="*/ 13107898 w 17521894"/>
              <a:gd name="connsiteY334" fmla="*/ 960300 h 9625007"/>
              <a:gd name="connsiteX335" fmla="*/ 12124526 w 17521894"/>
              <a:gd name="connsiteY335" fmla="*/ 960300 h 9625007"/>
              <a:gd name="connsiteX336" fmla="*/ 5509132 w 17521894"/>
              <a:gd name="connsiteY336" fmla="*/ 4 h 9625007"/>
              <a:gd name="connsiteX337" fmla="*/ 6481332 w 17521894"/>
              <a:gd name="connsiteY337" fmla="*/ 4 h 9625007"/>
              <a:gd name="connsiteX338" fmla="*/ 6481332 w 17521894"/>
              <a:gd name="connsiteY338" fmla="*/ 960300 h 9625007"/>
              <a:gd name="connsiteX339" fmla="*/ 5509132 w 17521894"/>
              <a:gd name="connsiteY339" fmla="*/ 960300 h 9625007"/>
              <a:gd name="connsiteX340" fmla="*/ 13219644 w 17521894"/>
              <a:gd name="connsiteY340" fmla="*/ 3 h 9625007"/>
              <a:gd name="connsiteX341" fmla="*/ 14203016 w 17521894"/>
              <a:gd name="connsiteY341" fmla="*/ 3 h 9625007"/>
              <a:gd name="connsiteX342" fmla="*/ 14203016 w 17521894"/>
              <a:gd name="connsiteY342" fmla="*/ 960300 h 9625007"/>
              <a:gd name="connsiteX343" fmla="*/ 13219644 w 17521894"/>
              <a:gd name="connsiteY343" fmla="*/ 960300 h 9625007"/>
              <a:gd name="connsiteX344" fmla="*/ 15432232 w 17521894"/>
              <a:gd name="connsiteY344" fmla="*/ 3 h 9625007"/>
              <a:gd name="connsiteX345" fmla="*/ 16415604 w 17521894"/>
              <a:gd name="connsiteY345" fmla="*/ 3 h 9625007"/>
              <a:gd name="connsiteX346" fmla="*/ 16415604 w 17521894"/>
              <a:gd name="connsiteY346" fmla="*/ 960299 h 9625007"/>
              <a:gd name="connsiteX347" fmla="*/ 15432232 w 17521894"/>
              <a:gd name="connsiteY347" fmla="*/ 960299 h 9625007"/>
              <a:gd name="connsiteX348" fmla="*/ 6615422 w 17521894"/>
              <a:gd name="connsiteY348" fmla="*/ 3 h 9625007"/>
              <a:gd name="connsiteX349" fmla="*/ 7587621 w 17521894"/>
              <a:gd name="connsiteY349" fmla="*/ 3 h 9625007"/>
              <a:gd name="connsiteX350" fmla="*/ 7587621 w 17521894"/>
              <a:gd name="connsiteY350" fmla="*/ 960299 h 9625007"/>
              <a:gd name="connsiteX351" fmla="*/ 6615422 w 17521894"/>
              <a:gd name="connsiteY351" fmla="*/ 960299 h 9625007"/>
              <a:gd name="connsiteX352" fmla="*/ 14325934 w 17521894"/>
              <a:gd name="connsiteY352" fmla="*/ 3 h 9625007"/>
              <a:gd name="connsiteX353" fmla="*/ 15309306 w 17521894"/>
              <a:gd name="connsiteY353" fmla="*/ 3 h 9625007"/>
              <a:gd name="connsiteX354" fmla="*/ 15309306 w 17521894"/>
              <a:gd name="connsiteY354" fmla="*/ 960299 h 9625007"/>
              <a:gd name="connsiteX355" fmla="*/ 14325934 w 17521894"/>
              <a:gd name="connsiteY355" fmla="*/ 960299 h 9625007"/>
              <a:gd name="connsiteX356" fmla="*/ 16538522 w 17521894"/>
              <a:gd name="connsiteY356" fmla="*/ 3 h 9625007"/>
              <a:gd name="connsiteX357" fmla="*/ 17521894 w 17521894"/>
              <a:gd name="connsiteY357" fmla="*/ 3 h 9625007"/>
              <a:gd name="connsiteX358" fmla="*/ 17521894 w 17521894"/>
              <a:gd name="connsiteY358" fmla="*/ 960299 h 9625007"/>
              <a:gd name="connsiteX359" fmla="*/ 16538522 w 17521894"/>
              <a:gd name="connsiteY359" fmla="*/ 960299 h 9625007"/>
              <a:gd name="connsiteX360" fmla="*/ 2212590 w 17521894"/>
              <a:gd name="connsiteY360" fmla="*/ 1 h 9625007"/>
              <a:gd name="connsiteX361" fmla="*/ 3195962 w 17521894"/>
              <a:gd name="connsiteY361" fmla="*/ 1 h 9625007"/>
              <a:gd name="connsiteX362" fmla="*/ 3195962 w 17521894"/>
              <a:gd name="connsiteY362" fmla="*/ 960298 h 9625007"/>
              <a:gd name="connsiteX363" fmla="*/ 2212590 w 17521894"/>
              <a:gd name="connsiteY363" fmla="*/ 960298 h 9625007"/>
              <a:gd name="connsiteX364" fmla="*/ 9934287 w 17521894"/>
              <a:gd name="connsiteY364" fmla="*/ 1 h 9625007"/>
              <a:gd name="connsiteX365" fmla="*/ 10906488 w 17521894"/>
              <a:gd name="connsiteY365" fmla="*/ 1 h 9625007"/>
              <a:gd name="connsiteX366" fmla="*/ 10906488 w 17521894"/>
              <a:gd name="connsiteY366" fmla="*/ 960297 h 9625007"/>
              <a:gd name="connsiteX367" fmla="*/ 9934287 w 17521894"/>
              <a:gd name="connsiteY367" fmla="*/ 960297 h 9625007"/>
              <a:gd name="connsiteX368" fmla="*/ 1106297 w 17521894"/>
              <a:gd name="connsiteY368" fmla="*/ 1 h 9625007"/>
              <a:gd name="connsiteX369" fmla="*/ 2089670 w 17521894"/>
              <a:gd name="connsiteY369" fmla="*/ 1 h 9625007"/>
              <a:gd name="connsiteX370" fmla="*/ 2089670 w 17521894"/>
              <a:gd name="connsiteY370" fmla="*/ 960297 h 9625007"/>
              <a:gd name="connsiteX371" fmla="*/ 1106297 w 17521894"/>
              <a:gd name="connsiteY371" fmla="*/ 960297 h 9625007"/>
              <a:gd name="connsiteX372" fmla="*/ 8827991 w 17521894"/>
              <a:gd name="connsiteY372" fmla="*/ 1 h 9625007"/>
              <a:gd name="connsiteX373" fmla="*/ 9800192 w 17521894"/>
              <a:gd name="connsiteY373" fmla="*/ 1 h 9625007"/>
              <a:gd name="connsiteX374" fmla="*/ 9800192 w 17521894"/>
              <a:gd name="connsiteY374" fmla="*/ 960297 h 9625007"/>
              <a:gd name="connsiteX375" fmla="*/ 8827991 w 17521894"/>
              <a:gd name="connsiteY375" fmla="*/ 960297 h 9625007"/>
              <a:gd name="connsiteX376" fmla="*/ 0 w 17521894"/>
              <a:gd name="connsiteY376" fmla="*/ 1 h 9625007"/>
              <a:gd name="connsiteX377" fmla="*/ 983372 w 17521894"/>
              <a:gd name="connsiteY377" fmla="*/ 1 h 9625007"/>
              <a:gd name="connsiteX378" fmla="*/ 983372 w 17521894"/>
              <a:gd name="connsiteY378" fmla="*/ 960297 h 9625007"/>
              <a:gd name="connsiteX379" fmla="*/ 0 w 17521894"/>
              <a:gd name="connsiteY379" fmla="*/ 960297 h 9625007"/>
              <a:gd name="connsiteX380" fmla="*/ 7721711 w 17521894"/>
              <a:gd name="connsiteY380" fmla="*/ 0 h 9625007"/>
              <a:gd name="connsiteX381" fmla="*/ 8693901 w 17521894"/>
              <a:gd name="connsiteY381" fmla="*/ 0 h 9625007"/>
              <a:gd name="connsiteX382" fmla="*/ 8693901 w 17521894"/>
              <a:gd name="connsiteY382" fmla="*/ 960297 h 9625007"/>
              <a:gd name="connsiteX383" fmla="*/ 7721711 w 17521894"/>
              <a:gd name="connsiteY383" fmla="*/ 960297 h 9625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Lst>
            <a:rect l="l" t="t" r="r" b="b"/>
            <a:pathLst>
              <a:path w="17521894" h="9625007">
                <a:moveTo>
                  <a:pt x="11029406" y="8664710"/>
                </a:moveTo>
                <a:lnTo>
                  <a:pt x="12012778" y="8664710"/>
                </a:lnTo>
                <a:lnTo>
                  <a:pt x="12012778" y="9625007"/>
                </a:lnTo>
                <a:lnTo>
                  <a:pt x="11029406" y="9625007"/>
                </a:lnTo>
                <a:close/>
                <a:moveTo>
                  <a:pt x="7732871" y="8664710"/>
                </a:moveTo>
                <a:lnTo>
                  <a:pt x="8716243" y="8664710"/>
                </a:lnTo>
                <a:lnTo>
                  <a:pt x="8716243" y="9625007"/>
                </a:lnTo>
                <a:lnTo>
                  <a:pt x="7732871" y="9625007"/>
                </a:lnTo>
                <a:close/>
                <a:moveTo>
                  <a:pt x="3307702" y="8664710"/>
                </a:moveTo>
                <a:lnTo>
                  <a:pt x="4291075" y="8664710"/>
                </a:lnTo>
                <a:lnTo>
                  <a:pt x="4291075" y="9625007"/>
                </a:lnTo>
                <a:lnTo>
                  <a:pt x="3307702" y="9625007"/>
                </a:lnTo>
                <a:close/>
                <a:moveTo>
                  <a:pt x="22341" y="8664710"/>
                </a:moveTo>
                <a:lnTo>
                  <a:pt x="994541" y="8664710"/>
                </a:lnTo>
                <a:lnTo>
                  <a:pt x="994541" y="9625007"/>
                </a:lnTo>
                <a:lnTo>
                  <a:pt x="22341" y="9625007"/>
                </a:lnTo>
                <a:close/>
                <a:moveTo>
                  <a:pt x="16538522" y="8653670"/>
                </a:moveTo>
                <a:lnTo>
                  <a:pt x="17510722" y="8653670"/>
                </a:lnTo>
                <a:lnTo>
                  <a:pt x="17510722" y="9613967"/>
                </a:lnTo>
                <a:lnTo>
                  <a:pt x="16538522" y="9613967"/>
                </a:lnTo>
                <a:close/>
                <a:moveTo>
                  <a:pt x="15432232" y="8653670"/>
                </a:moveTo>
                <a:lnTo>
                  <a:pt x="16415604" y="8653670"/>
                </a:lnTo>
                <a:lnTo>
                  <a:pt x="16415604" y="9613967"/>
                </a:lnTo>
                <a:lnTo>
                  <a:pt x="15432232" y="9613967"/>
                </a:lnTo>
                <a:close/>
                <a:moveTo>
                  <a:pt x="14314763" y="8653670"/>
                </a:moveTo>
                <a:lnTo>
                  <a:pt x="15298135" y="8653670"/>
                </a:lnTo>
                <a:lnTo>
                  <a:pt x="15298135" y="9613967"/>
                </a:lnTo>
                <a:lnTo>
                  <a:pt x="14314763" y="9613967"/>
                </a:lnTo>
                <a:close/>
                <a:moveTo>
                  <a:pt x="13219644" y="8653670"/>
                </a:moveTo>
                <a:lnTo>
                  <a:pt x="14203016" y="8653670"/>
                </a:lnTo>
                <a:lnTo>
                  <a:pt x="14203016" y="9613967"/>
                </a:lnTo>
                <a:lnTo>
                  <a:pt x="13219644" y="9613967"/>
                </a:lnTo>
                <a:close/>
                <a:moveTo>
                  <a:pt x="12124526" y="8653670"/>
                </a:moveTo>
                <a:lnTo>
                  <a:pt x="13107898" y="8653670"/>
                </a:lnTo>
                <a:lnTo>
                  <a:pt x="13107898" y="9613967"/>
                </a:lnTo>
                <a:lnTo>
                  <a:pt x="12124526" y="9613967"/>
                </a:lnTo>
                <a:close/>
                <a:moveTo>
                  <a:pt x="9934287" y="8653670"/>
                </a:moveTo>
                <a:lnTo>
                  <a:pt x="10906488" y="8653670"/>
                </a:lnTo>
                <a:lnTo>
                  <a:pt x="10906488" y="9613967"/>
                </a:lnTo>
                <a:lnTo>
                  <a:pt x="9934287" y="9613967"/>
                </a:lnTo>
                <a:close/>
                <a:moveTo>
                  <a:pt x="8827991" y="8653670"/>
                </a:moveTo>
                <a:lnTo>
                  <a:pt x="9811363" y="8653670"/>
                </a:lnTo>
                <a:lnTo>
                  <a:pt x="9811363" y="9613967"/>
                </a:lnTo>
                <a:lnTo>
                  <a:pt x="8827991" y="9613967"/>
                </a:lnTo>
                <a:close/>
                <a:moveTo>
                  <a:pt x="6604234" y="8653670"/>
                </a:moveTo>
                <a:lnTo>
                  <a:pt x="7576436" y="8653670"/>
                </a:lnTo>
                <a:lnTo>
                  <a:pt x="7576436" y="9613967"/>
                </a:lnTo>
                <a:lnTo>
                  <a:pt x="6604234" y="9613967"/>
                </a:lnTo>
                <a:close/>
                <a:moveTo>
                  <a:pt x="5509117" y="8653670"/>
                </a:moveTo>
                <a:lnTo>
                  <a:pt x="6481318" y="8653670"/>
                </a:lnTo>
                <a:lnTo>
                  <a:pt x="6481318" y="9613967"/>
                </a:lnTo>
                <a:lnTo>
                  <a:pt x="5509117" y="9613967"/>
                </a:lnTo>
                <a:close/>
                <a:moveTo>
                  <a:pt x="4402819" y="8653670"/>
                </a:moveTo>
                <a:lnTo>
                  <a:pt x="5386192" y="8653670"/>
                </a:lnTo>
                <a:lnTo>
                  <a:pt x="5386192" y="9613967"/>
                </a:lnTo>
                <a:lnTo>
                  <a:pt x="4402819" y="9613967"/>
                </a:lnTo>
                <a:close/>
                <a:moveTo>
                  <a:pt x="2212579" y="8653670"/>
                </a:moveTo>
                <a:lnTo>
                  <a:pt x="3195951" y="8653670"/>
                </a:lnTo>
                <a:lnTo>
                  <a:pt x="3195951" y="9613967"/>
                </a:lnTo>
                <a:lnTo>
                  <a:pt x="2212579" y="9613967"/>
                </a:lnTo>
                <a:close/>
                <a:moveTo>
                  <a:pt x="1117460" y="8653670"/>
                </a:moveTo>
                <a:lnTo>
                  <a:pt x="2100832" y="8653670"/>
                </a:lnTo>
                <a:lnTo>
                  <a:pt x="2100832" y="9613967"/>
                </a:lnTo>
                <a:lnTo>
                  <a:pt x="1117460" y="9613967"/>
                </a:lnTo>
                <a:close/>
                <a:moveTo>
                  <a:pt x="15432232" y="7583002"/>
                </a:moveTo>
                <a:lnTo>
                  <a:pt x="16415604" y="7583002"/>
                </a:lnTo>
                <a:lnTo>
                  <a:pt x="16415604" y="8543299"/>
                </a:lnTo>
                <a:lnTo>
                  <a:pt x="15432232" y="8543299"/>
                </a:lnTo>
                <a:close/>
                <a:moveTo>
                  <a:pt x="13219644" y="7583002"/>
                </a:moveTo>
                <a:lnTo>
                  <a:pt x="14203016" y="7583002"/>
                </a:lnTo>
                <a:lnTo>
                  <a:pt x="14203016" y="8543299"/>
                </a:lnTo>
                <a:lnTo>
                  <a:pt x="13219644" y="8543299"/>
                </a:lnTo>
                <a:close/>
                <a:moveTo>
                  <a:pt x="5509118" y="7583002"/>
                </a:moveTo>
                <a:lnTo>
                  <a:pt x="6481320" y="7583002"/>
                </a:lnTo>
                <a:lnTo>
                  <a:pt x="6481320" y="8543299"/>
                </a:lnTo>
                <a:lnTo>
                  <a:pt x="5509118" y="8543299"/>
                </a:lnTo>
                <a:close/>
                <a:moveTo>
                  <a:pt x="16538522" y="7571960"/>
                </a:moveTo>
                <a:lnTo>
                  <a:pt x="17510722" y="7571960"/>
                </a:lnTo>
                <a:lnTo>
                  <a:pt x="17510722" y="8532257"/>
                </a:lnTo>
                <a:lnTo>
                  <a:pt x="16538522" y="8532257"/>
                </a:lnTo>
                <a:close/>
                <a:moveTo>
                  <a:pt x="14314763" y="7571960"/>
                </a:moveTo>
                <a:lnTo>
                  <a:pt x="15298135" y="7571960"/>
                </a:lnTo>
                <a:lnTo>
                  <a:pt x="15298135" y="8532257"/>
                </a:lnTo>
                <a:lnTo>
                  <a:pt x="14314763" y="8532257"/>
                </a:lnTo>
                <a:close/>
                <a:moveTo>
                  <a:pt x="12124526" y="7571960"/>
                </a:moveTo>
                <a:lnTo>
                  <a:pt x="13107898" y="7571960"/>
                </a:lnTo>
                <a:lnTo>
                  <a:pt x="13107898" y="8532257"/>
                </a:lnTo>
                <a:lnTo>
                  <a:pt x="12124526" y="8532257"/>
                </a:lnTo>
                <a:close/>
                <a:moveTo>
                  <a:pt x="11029406" y="7571960"/>
                </a:moveTo>
                <a:lnTo>
                  <a:pt x="12012778" y="7571960"/>
                </a:lnTo>
                <a:lnTo>
                  <a:pt x="12012778" y="8532257"/>
                </a:lnTo>
                <a:lnTo>
                  <a:pt x="11029406" y="8532257"/>
                </a:lnTo>
                <a:close/>
                <a:moveTo>
                  <a:pt x="9934287" y="7571960"/>
                </a:moveTo>
                <a:lnTo>
                  <a:pt x="10906488" y="7571960"/>
                </a:lnTo>
                <a:lnTo>
                  <a:pt x="10906488" y="8532257"/>
                </a:lnTo>
                <a:lnTo>
                  <a:pt x="9934287" y="8532257"/>
                </a:lnTo>
                <a:close/>
                <a:moveTo>
                  <a:pt x="8827991" y="7571960"/>
                </a:moveTo>
                <a:lnTo>
                  <a:pt x="9811363" y="7571960"/>
                </a:lnTo>
                <a:lnTo>
                  <a:pt x="9811363" y="8532257"/>
                </a:lnTo>
                <a:lnTo>
                  <a:pt x="8827991" y="8532257"/>
                </a:lnTo>
                <a:close/>
                <a:moveTo>
                  <a:pt x="7732872" y="7571960"/>
                </a:moveTo>
                <a:lnTo>
                  <a:pt x="8716243" y="7571960"/>
                </a:lnTo>
                <a:lnTo>
                  <a:pt x="8716243" y="8532257"/>
                </a:lnTo>
                <a:lnTo>
                  <a:pt x="7732872" y="8532257"/>
                </a:lnTo>
                <a:close/>
                <a:moveTo>
                  <a:pt x="6604242" y="7571960"/>
                </a:moveTo>
                <a:lnTo>
                  <a:pt x="7576440" y="7571960"/>
                </a:lnTo>
                <a:lnTo>
                  <a:pt x="7576440" y="8532257"/>
                </a:lnTo>
                <a:lnTo>
                  <a:pt x="6604242" y="8532257"/>
                </a:lnTo>
                <a:close/>
                <a:moveTo>
                  <a:pt x="4402819" y="7571960"/>
                </a:moveTo>
                <a:lnTo>
                  <a:pt x="5386192" y="7571960"/>
                </a:lnTo>
                <a:lnTo>
                  <a:pt x="5386192" y="8532257"/>
                </a:lnTo>
                <a:lnTo>
                  <a:pt x="4402819" y="8532257"/>
                </a:lnTo>
                <a:close/>
                <a:moveTo>
                  <a:pt x="3307702" y="7571960"/>
                </a:moveTo>
                <a:lnTo>
                  <a:pt x="4291075" y="7571960"/>
                </a:lnTo>
                <a:lnTo>
                  <a:pt x="4291075" y="8532257"/>
                </a:lnTo>
                <a:lnTo>
                  <a:pt x="3307702" y="8532257"/>
                </a:lnTo>
                <a:close/>
                <a:moveTo>
                  <a:pt x="2212585" y="7571960"/>
                </a:moveTo>
                <a:lnTo>
                  <a:pt x="3195957" y="7571960"/>
                </a:lnTo>
                <a:lnTo>
                  <a:pt x="3195957" y="8532257"/>
                </a:lnTo>
                <a:lnTo>
                  <a:pt x="2212585" y="8532257"/>
                </a:lnTo>
                <a:close/>
                <a:moveTo>
                  <a:pt x="1117465" y="7571960"/>
                </a:moveTo>
                <a:lnTo>
                  <a:pt x="2100838" y="7571960"/>
                </a:lnTo>
                <a:lnTo>
                  <a:pt x="2100838" y="8532257"/>
                </a:lnTo>
                <a:lnTo>
                  <a:pt x="1117465" y="8532257"/>
                </a:lnTo>
                <a:close/>
                <a:moveTo>
                  <a:pt x="22341" y="7571960"/>
                </a:moveTo>
                <a:lnTo>
                  <a:pt x="994542" y="7571960"/>
                </a:lnTo>
                <a:lnTo>
                  <a:pt x="994542" y="8532257"/>
                </a:lnTo>
                <a:lnTo>
                  <a:pt x="22341" y="8532257"/>
                </a:lnTo>
                <a:close/>
                <a:moveTo>
                  <a:pt x="12124526" y="3245137"/>
                </a:moveTo>
                <a:lnTo>
                  <a:pt x="13107898" y="3245137"/>
                </a:lnTo>
                <a:lnTo>
                  <a:pt x="13107898" y="4205420"/>
                </a:lnTo>
                <a:lnTo>
                  <a:pt x="12124526" y="4205420"/>
                </a:lnTo>
                <a:close/>
                <a:moveTo>
                  <a:pt x="4402839" y="3245137"/>
                </a:moveTo>
                <a:lnTo>
                  <a:pt x="5386215" y="3245137"/>
                </a:lnTo>
                <a:lnTo>
                  <a:pt x="5386215" y="4205420"/>
                </a:lnTo>
                <a:lnTo>
                  <a:pt x="4402839" y="4205420"/>
                </a:lnTo>
                <a:close/>
                <a:moveTo>
                  <a:pt x="8827991" y="3245132"/>
                </a:moveTo>
                <a:lnTo>
                  <a:pt x="9811363" y="3245132"/>
                </a:lnTo>
                <a:lnTo>
                  <a:pt x="9811363" y="4205420"/>
                </a:lnTo>
                <a:lnTo>
                  <a:pt x="8827991" y="4205420"/>
                </a:lnTo>
                <a:close/>
                <a:moveTo>
                  <a:pt x="1117470" y="3245132"/>
                </a:moveTo>
                <a:lnTo>
                  <a:pt x="2100843" y="3245132"/>
                </a:lnTo>
                <a:lnTo>
                  <a:pt x="2100843" y="4205420"/>
                </a:lnTo>
                <a:lnTo>
                  <a:pt x="1117470" y="4205420"/>
                </a:lnTo>
                <a:close/>
                <a:moveTo>
                  <a:pt x="2212592" y="3234100"/>
                </a:moveTo>
                <a:lnTo>
                  <a:pt x="3195965" y="3234100"/>
                </a:lnTo>
                <a:lnTo>
                  <a:pt x="3195965" y="4205420"/>
                </a:lnTo>
                <a:lnTo>
                  <a:pt x="2212592" y="4205420"/>
                </a:lnTo>
                <a:close/>
                <a:moveTo>
                  <a:pt x="13219644" y="3234099"/>
                </a:moveTo>
                <a:lnTo>
                  <a:pt x="14203016" y="3234099"/>
                </a:lnTo>
                <a:lnTo>
                  <a:pt x="14203016" y="4205420"/>
                </a:lnTo>
                <a:lnTo>
                  <a:pt x="13219644" y="4205420"/>
                </a:lnTo>
                <a:close/>
                <a:moveTo>
                  <a:pt x="9934287" y="3234099"/>
                </a:moveTo>
                <a:lnTo>
                  <a:pt x="10906488" y="3234099"/>
                </a:lnTo>
                <a:lnTo>
                  <a:pt x="10906488" y="4205420"/>
                </a:lnTo>
                <a:lnTo>
                  <a:pt x="9934287" y="4205420"/>
                </a:lnTo>
                <a:close/>
                <a:moveTo>
                  <a:pt x="5509130" y="3234099"/>
                </a:moveTo>
                <a:lnTo>
                  <a:pt x="6481328" y="3234099"/>
                </a:lnTo>
                <a:lnTo>
                  <a:pt x="6481328" y="4205420"/>
                </a:lnTo>
                <a:lnTo>
                  <a:pt x="5509130" y="4205420"/>
                </a:lnTo>
                <a:close/>
                <a:moveTo>
                  <a:pt x="15432232" y="3234098"/>
                </a:moveTo>
                <a:lnTo>
                  <a:pt x="16415604" y="3234098"/>
                </a:lnTo>
                <a:lnTo>
                  <a:pt x="16415604" y="4205420"/>
                </a:lnTo>
                <a:lnTo>
                  <a:pt x="15432232" y="4205420"/>
                </a:lnTo>
                <a:close/>
                <a:moveTo>
                  <a:pt x="22350" y="3234097"/>
                </a:moveTo>
                <a:lnTo>
                  <a:pt x="994550" y="3234097"/>
                </a:lnTo>
                <a:lnTo>
                  <a:pt x="994550" y="4205420"/>
                </a:lnTo>
                <a:lnTo>
                  <a:pt x="22350" y="4205420"/>
                </a:lnTo>
                <a:close/>
                <a:moveTo>
                  <a:pt x="11029406" y="3234096"/>
                </a:moveTo>
                <a:lnTo>
                  <a:pt x="12012778" y="3234096"/>
                </a:lnTo>
                <a:lnTo>
                  <a:pt x="12012778" y="4205420"/>
                </a:lnTo>
                <a:lnTo>
                  <a:pt x="11029406" y="4205420"/>
                </a:lnTo>
                <a:close/>
                <a:moveTo>
                  <a:pt x="7732881" y="3234096"/>
                </a:moveTo>
                <a:lnTo>
                  <a:pt x="8716243" y="3234096"/>
                </a:lnTo>
                <a:lnTo>
                  <a:pt x="8716243" y="4205420"/>
                </a:lnTo>
                <a:lnTo>
                  <a:pt x="7732881" y="4205420"/>
                </a:lnTo>
                <a:close/>
                <a:moveTo>
                  <a:pt x="3307705" y="3234096"/>
                </a:moveTo>
                <a:lnTo>
                  <a:pt x="4291078" y="3234096"/>
                </a:lnTo>
                <a:lnTo>
                  <a:pt x="4291078" y="4205420"/>
                </a:lnTo>
                <a:lnTo>
                  <a:pt x="3307705" y="4205420"/>
                </a:lnTo>
                <a:close/>
                <a:moveTo>
                  <a:pt x="16538522" y="3234095"/>
                </a:moveTo>
                <a:lnTo>
                  <a:pt x="17510722" y="3234095"/>
                </a:lnTo>
                <a:lnTo>
                  <a:pt x="17510722" y="4205420"/>
                </a:lnTo>
                <a:lnTo>
                  <a:pt x="16538522" y="4205420"/>
                </a:lnTo>
                <a:close/>
                <a:moveTo>
                  <a:pt x="14314763" y="3234095"/>
                </a:moveTo>
                <a:lnTo>
                  <a:pt x="15298135" y="3234095"/>
                </a:lnTo>
                <a:lnTo>
                  <a:pt x="15298135" y="4205420"/>
                </a:lnTo>
                <a:lnTo>
                  <a:pt x="14314763" y="4205420"/>
                </a:lnTo>
                <a:close/>
                <a:moveTo>
                  <a:pt x="6604243" y="3234095"/>
                </a:moveTo>
                <a:lnTo>
                  <a:pt x="7576442" y="3234095"/>
                </a:lnTo>
                <a:lnTo>
                  <a:pt x="7576442" y="4205420"/>
                </a:lnTo>
                <a:lnTo>
                  <a:pt x="6604243" y="4205420"/>
                </a:lnTo>
                <a:close/>
                <a:moveTo>
                  <a:pt x="7732898" y="2163430"/>
                </a:moveTo>
                <a:lnTo>
                  <a:pt x="8716243" y="2163430"/>
                </a:lnTo>
                <a:lnTo>
                  <a:pt x="8716243" y="3123724"/>
                </a:lnTo>
                <a:lnTo>
                  <a:pt x="7732898" y="3123724"/>
                </a:lnTo>
                <a:close/>
                <a:moveTo>
                  <a:pt x="22364" y="2163430"/>
                </a:moveTo>
                <a:lnTo>
                  <a:pt x="994564" y="2163430"/>
                </a:lnTo>
                <a:lnTo>
                  <a:pt x="994564" y="3123724"/>
                </a:lnTo>
                <a:lnTo>
                  <a:pt x="22364" y="3123724"/>
                </a:lnTo>
                <a:close/>
                <a:moveTo>
                  <a:pt x="12124526" y="2163429"/>
                </a:moveTo>
                <a:lnTo>
                  <a:pt x="13107898" y="2163429"/>
                </a:lnTo>
                <a:lnTo>
                  <a:pt x="13107898" y="3123723"/>
                </a:lnTo>
                <a:lnTo>
                  <a:pt x="12124526" y="3123723"/>
                </a:lnTo>
                <a:close/>
                <a:moveTo>
                  <a:pt x="9934287" y="2163429"/>
                </a:moveTo>
                <a:lnTo>
                  <a:pt x="10906488" y="2163429"/>
                </a:lnTo>
                <a:lnTo>
                  <a:pt x="10906488" y="3123724"/>
                </a:lnTo>
                <a:lnTo>
                  <a:pt x="9934287" y="3123724"/>
                </a:lnTo>
                <a:close/>
                <a:moveTo>
                  <a:pt x="4402840" y="2163429"/>
                </a:moveTo>
                <a:lnTo>
                  <a:pt x="5386215" y="2163429"/>
                </a:lnTo>
                <a:lnTo>
                  <a:pt x="5386215" y="3123723"/>
                </a:lnTo>
                <a:lnTo>
                  <a:pt x="4402840" y="3123723"/>
                </a:lnTo>
                <a:close/>
                <a:moveTo>
                  <a:pt x="2212602" y="2163429"/>
                </a:moveTo>
                <a:lnTo>
                  <a:pt x="3195974" y="2163429"/>
                </a:lnTo>
                <a:lnTo>
                  <a:pt x="3195974" y="3123724"/>
                </a:lnTo>
                <a:lnTo>
                  <a:pt x="2212602" y="3123724"/>
                </a:lnTo>
                <a:close/>
                <a:moveTo>
                  <a:pt x="15432232" y="2163428"/>
                </a:moveTo>
                <a:lnTo>
                  <a:pt x="16415604" y="2163428"/>
                </a:lnTo>
                <a:lnTo>
                  <a:pt x="16415604" y="3123722"/>
                </a:lnTo>
                <a:lnTo>
                  <a:pt x="15432232" y="3123722"/>
                </a:lnTo>
                <a:close/>
                <a:moveTo>
                  <a:pt x="13219644" y="2163428"/>
                </a:moveTo>
                <a:lnTo>
                  <a:pt x="14203016" y="2163428"/>
                </a:lnTo>
                <a:lnTo>
                  <a:pt x="14203016" y="3123722"/>
                </a:lnTo>
                <a:lnTo>
                  <a:pt x="13219644" y="3123722"/>
                </a:lnTo>
                <a:close/>
                <a:moveTo>
                  <a:pt x="11029406" y="2163428"/>
                </a:moveTo>
                <a:lnTo>
                  <a:pt x="12012778" y="2163428"/>
                </a:lnTo>
                <a:lnTo>
                  <a:pt x="12012778" y="3123722"/>
                </a:lnTo>
                <a:lnTo>
                  <a:pt x="11029406" y="3123722"/>
                </a:lnTo>
                <a:close/>
                <a:moveTo>
                  <a:pt x="6604257" y="2163428"/>
                </a:moveTo>
                <a:lnTo>
                  <a:pt x="7576456" y="2163428"/>
                </a:lnTo>
                <a:lnTo>
                  <a:pt x="7576456" y="3123722"/>
                </a:lnTo>
                <a:lnTo>
                  <a:pt x="6604257" y="3123722"/>
                </a:lnTo>
                <a:close/>
                <a:moveTo>
                  <a:pt x="5509136" y="2163428"/>
                </a:moveTo>
                <a:lnTo>
                  <a:pt x="6481338" y="2163428"/>
                </a:lnTo>
                <a:lnTo>
                  <a:pt x="6481338" y="3123722"/>
                </a:lnTo>
                <a:lnTo>
                  <a:pt x="5509136" y="3123722"/>
                </a:lnTo>
                <a:close/>
                <a:moveTo>
                  <a:pt x="3307717" y="2163428"/>
                </a:moveTo>
                <a:lnTo>
                  <a:pt x="4291092" y="2163428"/>
                </a:lnTo>
                <a:lnTo>
                  <a:pt x="4291092" y="3123722"/>
                </a:lnTo>
                <a:lnTo>
                  <a:pt x="3307717" y="3123722"/>
                </a:lnTo>
                <a:close/>
                <a:moveTo>
                  <a:pt x="16538522" y="2163427"/>
                </a:moveTo>
                <a:lnTo>
                  <a:pt x="17510722" y="2163427"/>
                </a:lnTo>
                <a:lnTo>
                  <a:pt x="17510722" y="3123722"/>
                </a:lnTo>
                <a:lnTo>
                  <a:pt x="16538522" y="3123722"/>
                </a:lnTo>
                <a:close/>
                <a:moveTo>
                  <a:pt x="14314763" y="2163427"/>
                </a:moveTo>
                <a:lnTo>
                  <a:pt x="15298135" y="2163427"/>
                </a:lnTo>
                <a:lnTo>
                  <a:pt x="15298135" y="3123722"/>
                </a:lnTo>
                <a:lnTo>
                  <a:pt x="14314763" y="3123722"/>
                </a:lnTo>
                <a:close/>
                <a:moveTo>
                  <a:pt x="8827991" y="2163424"/>
                </a:moveTo>
                <a:lnTo>
                  <a:pt x="9811363" y="2163424"/>
                </a:lnTo>
                <a:lnTo>
                  <a:pt x="9811363" y="3123719"/>
                </a:lnTo>
                <a:lnTo>
                  <a:pt x="8827991" y="3123719"/>
                </a:lnTo>
                <a:close/>
                <a:moveTo>
                  <a:pt x="1117470" y="2163424"/>
                </a:moveTo>
                <a:lnTo>
                  <a:pt x="2100843" y="2163424"/>
                </a:lnTo>
                <a:lnTo>
                  <a:pt x="2100843" y="3123720"/>
                </a:lnTo>
                <a:lnTo>
                  <a:pt x="1117470" y="3123720"/>
                </a:lnTo>
                <a:close/>
                <a:moveTo>
                  <a:pt x="8827991" y="1081717"/>
                </a:moveTo>
                <a:lnTo>
                  <a:pt x="9811363" y="1081717"/>
                </a:lnTo>
                <a:lnTo>
                  <a:pt x="9811363" y="2042017"/>
                </a:lnTo>
                <a:lnTo>
                  <a:pt x="8827991" y="2042017"/>
                </a:lnTo>
                <a:close/>
                <a:moveTo>
                  <a:pt x="1117480" y="1081717"/>
                </a:moveTo>
                <a:lnTo>
                  <a:pt x="2100854" y="1081717"/>
                </a:lnTo>
                <a:lnTo>
                  <a:pt x="2100854" y="2042017"/>
                </a:lnTo>
                <a:lnTo>
                  <a:pt x="1117480" y="2042017"/>
                </a:lnTo>
                <a:close/>
                <a:moveTo>
                  <a:pt x="14314763" y="1081715"/>
                </a:moveTo>
                <a:lnTo>
                  <a:pt x="15298135" y="1081715"/>
                </a:lnTo>
                <a:lnTo>
                  <a:pt x="15298135" y="2042015"/>
                </a:lnTo>
                <a:lnTo>
                  <a:pt x="14314763" y="2042015"/>
                </a:lnTo>
                <a:close/>
                <a:moveTo>
                  <a:pt x="6604256" y="1081715"/>
                </a:moveTo>
                <a:lnTo>
                  <a:pt x="7576454" y="1081715"/>
                </a:lnTo>
                <a:lnTo>
                  <a:pt x="7576454" y="2042015"/>
                </a:lnTo>
                <a:lnTo>
                  <a:pt x="6604256" y="2042015"/>
                </a:lnTo>
                <a:close/>
                <a:moveTo>
                  <a:pt x="16538522" y="1081714"/>
                </a:moveTo>
                <a:lnTo>
                  <a:pt x="17510722" y="1081714"/>
                </a:lnTo>
                <a:lnTo>
                  <a:pt x="17510722" y="2042015"/>
                </a:lnTo>
                <a:lnTo>
                  <a:pt x="16538522" y="2042015"/>
                </a:lnTo>
                <a:close/>
                <a:moveTo>
                  <a:pt x="5509135" y="1081714"/>
                </a:moveTo>
                <a:lnTo>
                  <a:pt x="6481334" y="1081714"/>
                </a:lnTo>
                <a:lnTo>
                  <a:pt x="6481334" y="2042015"/>
                </a:lnTo>
                <a:lnTo>
                  <a:pt x="5509135" y="2042015"/>
                </a:lnTo>
                <a:close/>
                <a:moveTo>
                  <a:pt x="15432232" y="1081714"/>
                </a:moveTo>
                <a:lnTo>
                  <a:pt x="16415604" y="1081714"/>
                </a:lnTo>
                <a:lnTo>
                  <a:pt x="16415604" y="2042015"/>
                </a:lnTo>
                <a:lnTo>
                  <a:pt x="15432232" y="2042015"/>
                </a:lnTo>
                <a:close/>
                <a:moveTo>
                  <a:pt x="13219644" y="1081714"/>
                </a:moveTo>
                <a:lnTo>
                  <a:pt x="14203016" y="1081714"/>
                </a:lnTo>
                <a:lnTo>
                  <a:pt x="14203016" y="2042015"/>
                </a:lnTo>
                <a:lnTo>
                  <a:pt x="13219644" y="2042015"/>
                </a:lnTo>
                <a:close/>
                <a:moveTo>
                  <a:pt x="12135697" y="1081714"/>
                </a:moveTo>
                <a:lnTo>
                  <a:pt x="13119069" y="1081714"/>
                </a:lnTo>
                <a:lnTo>
                  <a:pt x="13119069" y="2042014"/>
                </a:lnTo>
                <a:lnTo>
                  <a:pt x="12135697" y="2042014"/>
                </a:lnTo>
                <a:close/>
                <a:moveTo>
                  <a:pt x="11029406" y="1081714"/>
                </a:moveTo>
                <a:lnTo>
                  <a:pt x="12012778" y="1081714"/>
                </a:lnTo>
                <a:lnTo>
                  <a:pt x="12012778" y="2042014"/>
                </a:lnTo>
                <a:lnTo>
                  <a:pt x="11029406" y="2042014"/>
                </a:lnTo>
                <a:close/>
                <a:moveTo>
                  <a:pt x="4414012" y="1081714"/>
                </a:moveTo>
                <a:lnTo>
                  <a:pt x="5397385" y="1081714"/>
                </a:lnTo>
                <a:lnTo>
                  <a:pt x="5397385" y="2042014"/>
                </a:lnTo>
                <a:lnTo>
                  <a:pt x="4414012" y="2042014"/>
                </a:lnTo>
                <a:close/>
                <a:moveTo>
                  <a:pt x="3307713" y="1081714"/>
                </a:moveTo>
                <a:lnTo>
                  <a:pt x="4291088" y="1081714"/>
                </a:lnTo>
                <a:lnTo>
                  <a:pt x="4291088" y="2042014"/>
                </a:lnTo>
                <a:lnTo>
                  <a:pt x="3307713" y="2042014"/>
                </a:lnTo>
                <a:close/>
                <a:moveTo>
                  <a:pt x="9934287" y="1081711"/>
                </a:moveTo>
                <a:lnTo>
                  <a:pt x="10906488" y="1081711"/>
                </a:lnTo>
                <a:lnTo>
                  <a:pt x="10906488" y="2042012"/>
                </a:lnTo>
                <a:lnTo>
                  <a:pt x="9934287" y="2042012"/>
                </a:lnTo>
                <a:close/>
                <a:moveTo>
                  <a:pt x="2212590" y="1081711"/>
                </a:moveTo>
                <a:lnTo>
                  <a:pt x="3195962" y="1081711"/>
                </a:lnTo>
                <a:lnTo>
                  <a:pt x="3195962" y="2042012"/>
                </a:lnTo>
                <a:lnTo>
                  <a:pt x="2212590" y="2042012"/>
                </a:lnTo>
                <a:close/>
                <a:moveTo>
                  <a:pt x="7732898" y="1070681"/>
                </a:moveTo>
                <a:lnTo>
                  <a:pt x="8716243" y="1070681"/>
                </a:lnTo>
                <a:lnTo>
                  <a:pt x="8716243" y="2030981"/>
                </a:lnTo>
                <a:lnTo>
                  <a:pt x="7732898" y="2030981"/>
                </a:lnTo>
                <a:close/>
                <a:moveTo>
                  <a:pt x="22364" y="1070681"/>
                </a:moveTo>
                <a:lnTo>
                  <a:pt x="994563" y="1070681"/>
                </a:lnTo>
                <a:lnTo>
                  <a:pt x="994563" y="2030981"/>
                </a:lnTo>
                <a:lnTo>
                  <a:pt x="22364" y="2030981"/>
                </a:lnTo>
                <a:close/>
                <a:moveTo>
                  <a:pt x="3307713" y="4"/>
                </a:moveTo>
                <a:lnTo>
                  <a:pt x="4291086" y="4"/>
                </a:lnTo>
                <a:lnTo>
                  <a:pt x="4291086" y="960300"/>
                </a:lnTo>
                <a:lnTo>
                  <a:pt x="3307713" y="960300"/>
                </a:lnTo>
                <a:close/>
                <a:moveTo>
                  <a:pt x="11029406" y="4"/>
                </a:moveTo>
                <a:lnTo>
                  <a:pt x="12012778" y="4"/>
                </a:lnTo>
                <a:lnTo>
                  <a:pt x="12012778" y="960300"/>
                </a:lnTo>
                <a:lnTo>
                  <a:pt x="11029406" y="960300"/>
                </a:lnTo>
                <a:close/>
                <a:moveTo>
                  <a:pt x="4402834" y="4"/>
                </a:moveTo>
                <a:lnTo>
                  <a:pt x="5386206" y="4"/>
                </a:lnTo>
                <a:lnTo>
                  <a:pt x="5386206" y="960300"/>
                </a:lnTo>
                <a:lnTo>
                  <a:pt x="4402834" y="960300"/>
                </a:lnTo>
                <a:close/>
                <a:moveTo>
                  <a:pt x="12124526" y="4"/>
                </a:moveTo>
                <a:lnTo>
                  <a:pt x="13107898" y="4"/>
                </a:lnTo>
                <a:lnTo>
                  <a:pt x="13107898" y="960300"/>
                </a:lnTo>
                <a:lnTo>
                  <a:pt x="12124526" y="960300"/>
                </a:lnTo>
                <a:close/>
                <a:moveTo>
                  <a:pt x="5509132" y="4"/>
                </a:moveTo>
                <a:lnTo>
                  <a:pt x="6481332" y="4"/>
                </a:lnTo>
                <a:lnTo>
                  <a:pt x="6481332" y="960300"/>
                </a:lnTo>
                <a:lnTo>
                  <a:pt x="5509132" y="960300"/>
                </a:lnTo>
                <a:close/>
                <a:moveTo>
                  <a:pt x="13219644" y="3"/>
                </a:moveTo>
                <a:lnTo>
                  <a:pt x="14203016" y="3"/>
                </a:lnTo>
                <a:lnTo>
                  <a:pt x="14203016" y="960300"/>
                </a:lnTo>
                <a:lnTo>
                  <a:pt x="13219644" y="960300"/>
                </a:lnTo>
                <a:close/>
                <a:moveTo>
                  <a:pt x="15432232" y="3"/>
                </a:moveTo>
                <a:lnTo>
                  <a:pt x="16415604" y="3"/>
                </a:lnTo>
                <a:lnTo>
                  <a:pt x="16415604" y="960299"/>
                </a:lnTo>
                <a:lnTo>
                  <a:pt x="15432232" y="960299"/>
                </a:lnTo>
                <a:close/>
                <a:moveTo>
                  <a:pt x="6615422" y="3"/>
                </a:moveTo>
                <a:lnTo>
                  <a:pt x="7587621" y="3"/>
                </a:lnTo>
                <a:lnTo>
                  <a:pt x="7587621" y="960299"/>
                </a:lnTo>
                <a:lnTo>
                  <a:pt x="6615422" y="960299"/>
                </a:lnTo>
                <a:close/>
                <a:moveTo>
                  <a:pt x="14325934" y="3"/>
                </a:moveTo>
                <a:lnTo>
                  <a:pt x="15309306" y="3"/>
                </a:lnTo>
                <a:lnTo>
                  <a:pt x="15309306" y="960299"/>
                </a:lnTo>
                <a:lnTo>
                  <a:pt x="14325934" y="960299"/>
                </a:lnTo>
                <a:close/>
                <a:moveTo>
                  <a:pt x="16538522" y="3"/>
                </a:moveTo>
                <a:lnTo>
                  <a:pt x="17521894" y="3"/>
                </a:lnTo>
                <a:lnTo>
                  <a:pt x="17521894" y="960299"/>
                </a:lnTo>
                <a:lnTo>
                  <a:pt x="16538522" y="960299"/>
                </a:lnTo>
                <a:close/>
                <a:moveTo>
                  <a:pt x="2212590" y="1"/>
                </a:moveTo>
                <a:lnTo>
                  <a:pt x="3195962" y="1"/>
                </a:lnTo>
                <a:lnTo>
                  <a:pt x="3195962" y="960298"/>
                </a:lnTo>
                <a:lnTo>
                  <a:pt x="2212590" y="960298"/>
                </a:lnTo>
                <a:close/>
                <a:moveTo>
                  <a:pt x="9934287" y="1"/>
                </a:moveTo>
                <a:lnTo>
                  <a:pt x="10906488" y="1"/>
                </a:lnTo>
                <a:lnTo>
                  <a:pt x="10906488" y="960297"/>
                </a:lnTo>
                <a:lnTo>
                  <a:pt x="9934287" y="960297"/>
                </a:lnTo>
                <a:close/>
                <a:moveTo>
                  <a:pt x="1106297" y="1"/>
                </a:moveTo>
                <a:lnTo>
                  <a:pt x="2089670" y="1"/>
                </a:lnTo>
                <a:lnTo>
                  <a:pt x="2089670" y="960297"/>
                </a:lnTo>
                <a:lnTo>
                  <a:pt x="1106297" y="960297"/>
                </a:lnTo>
                <a:close/>
                <a:moveTo>
                  <a:pt x="8827991" y="1"/>
                </a:moveTo>
                <a:lnTo>
                  <a:pt x="9800192" y="1"/>
                </a:lnTo>
                <a:lnTo>
                  <a:pt x="9800192" y="960297"/>
                </a:lnTo>
                <a:lnTo>
                  <a:pt x="8827991" y="960297"/>
                </a:lnTo>
                <a:close/>
                <a:moveTo>
                  <a:pt x="0" y="1"/>
                </a:moveTo>
                <a:lnTo>
                  <a:pt x="983372" y="1"/>
                </a:lnTo>
                <a:lnTo>
                  <a:pt x="983372" y="960297"/>
                </a:lnTo>
                <a:lnTo>
                  <a:pt x="0" y="960297"/>
                </a:lnTo>
                <a:close/>
                <a:moveTo>
                  <a:pt x="7721711" y="0"/>
                </a:moveTo>
                <a:lnTo>
                  <a:pt x="8693901" y="0"/>
                </a:lnTo>
                <a:lnTo>
                  <a:pt x="8693901" y="960297"/>
                </a:lnTo>
                <a:lnTo>
                  <a:pt x="7721711" y="960297"/>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Tree>
    <p:extLst>
      <p:ext uri="{BB962C8B-B14F-4D97-AF65-F5344CB8AC3E}">
        <p14:creationId xmlns:p14="http://schemas.microsoft.com/office/powerpoint/2010/main" val="4155622119"/>
      </p:ext>
    </p:extLst>
  </p:cSld>
  <p:clrMapOvr>
    <a:masterClrMapping/>
  </p:clrMapOvr>
</p:sldLayout>
</file>

<file path=ppt/slideLayouts/slideLayout162.xml><?xml version="1.0" encoding="utf-8"?>
<p:sldLayout xmlns:a="http://schemas.openxmlformats.org/drawingml/2006/main" xmlns:r="http://schemas.openxmlformats.org/officeDocument/2006/relationships" xmlns:p="http://schemas.openxmlformats.org/presentationml/2006/main" preserve="1" userDrawn="1">
  <p:cSld name="13">
    <p:spTree>
      <p:nvGrpSpPr>
        <p:cNvPr id="1" name=""/>
        <p:cNvGrpSpPr/>
        <p:nvPr/>
      </p:nvGrpSpPr>
      <p:grpSpPr>
        <a:xfrm>
          <a:off x="0" y="0"/>
          <a:ext cx="0" cy="0"/>
          <a:chOff x="0" y="0"/>
          <a:chExt cx="0" cy="0"/>
        </a:xfrm>
      </p:grpSpPr>
      <p:sp>
        <p:nvSpPr>
          <p:cNvPr id="3" name="Freeform 10"/>
          <p:cNvSpPr>
            <a:spLocks noGrp="1" noChangeAspect="1" noEditPoints="1"/>
          </p:cNvSpPr>
          <p:nvPr>
            <p:ph type="pic" sz="quarter" idx="10"/>
          </p:nvPr>
        </p:nvSpPr>
        <p:spPr bwMode="auto">
          <a:xfrm flipH="1">
            <a:off x="1" y="2"/>
            <a:ext cx="14712020" cy="4511040"/>
          </a:xfrm>
          <a:custGeom>
            <a:avLst/>
            <a:gdLst>
              <a:gd name="T0" fmla="*/ 6457 w 7550"/>
              <a:gd name="T1" fmla="*/ 903 h 2315"/>
              <a:gd name="T2" fmla="*/ 6417 w 7550"/>
              <a:gd name="T3" fmla="*/ 1027 h 2315"/>
              <a:gd name="T4" fmla="*/ 6432 w 7550"/>
              <a:gd name="T5" fmla="*/ 1156 h 2315"/>
              <a:gd name="T6" fmla="*/ 6503 w 7550"/>
              <a:gd name="T7" fmla="*/ 1270 h 2315"/>
              <a:gd name="T8" fmla="*/ 6617 w 7550"/>
              <a:gd name="T9" fmla="*/ 1341 h 2315"/>
              <a:gd name="T10" fmla="*/ 6746 w 7550"/>
              <a:gd name="T11" fmla="*/ 1356 h 2315"/>
              <a:gd name="T12" fmla="*/ 6871 w 7550"/>
              <a:gd name="T13" fmla="*/ 1316 h 2315"/>
              <a:gd name="T14" fmla="*/ 4907 w 7550"/>
              <a:gd name="T15" fmla="*/ 1501 h 2315"/>
              <a:gd name="T16" fmla="*/ 4836 w 7550"/>
              <a:gd name="T17" fmla="*/ 1615 h 2315"/>
              <a:gd name="T18" fmla="*/ 4821 w 7550"/>
              <a:gd name="T19" fmla="*/ 1745 h 2315"/>
              <a:gd name="T20" fmla="*/ 4861 w 7550"/>
              <a:gd name="T21" fmla="*/ 1870 h 2315"/>
              <a:gd name="T22" fmla="*/ 4955 w 7550"/>
              <a:gd name="T23" fmla="*/ 1968 h 2315"/>
              <a:gd name="T24" fmla="*/ 5078 w 7550"/>
              <a:gd name="T25" fmla="*/ 2014 h 2315"/>
              <a:gd name="T26" fmla="*/ 5207 w 7550"/>
              <a:gd name="T27" fmla="*/ 2004 h 2315"/>
              <a:gd name="T28" fmla="*/ 5324 w 7550"/>
              <a:gd name="T29" fmla="*/ 1940 h 2315"/>
              <a:gd name="T30" fmla="*/ 3635 w 7550"/>
              <a:gd name="T31" fmla="*/ 1847 h 2315"/>
              <a:gd name="T32" fmla="*/ 3588 w 7550"/>
              <a:gd name="T33" fmla="*/ 1970 h 2315"/>
              <a:gd name="T34" fmla="*/ 3597 w 7550"/>
              <a:gd name="T35" fmla="*/ 2100 h 2315"/>
              <a:gd name="T36" fmla="*/ 3663 w 7550"/>
              <a:gd name="T37" fmla="*/ 2216 h 2315"/>
              <a:gd name="T38" fmla="*/ 3773 w 7550"/>
              <a:gd name="T39" fmla="*/ 2293 h 2315"/>
              <a:gd name="T40" fmla="*/ 3901 w 7550"/>
              <a:gd name="T41" fmla="*/ 2315 h 2315"/>
              <a:gd name="T42" fmla="*/ 4028 w 7550"/>
              <a:gd name="T43" fmla="*/ 2281 h 2315"/>
              <a:gd name="T44" fmla="*/ 4538 w 7550"/>
              <a:gd name="T45" fmla="*/ 0 h 2315"/>
              <a:gd name="T46" fmla="*/ 3395 w 7550"/>
              <a:gd name="T47" fmla="*/ 1176 h 2315"/>
              <a:gd name="T48" fmla="*/ 3373 w 7550"/>
              <a:gd name="T49" fmla="*/ 1305 h 2315"/>
              <a:gd name="T50" fmla="*/ 3407 w 7550"/>
              <a:gd name="T51" fmla="*/ 1431 h 2315"/>
              <a:gd name="T52" fmla="*/ 3496 w 7550"/>
              <a:gd name="T53" fmla="*/ 1535 h 2315"/>
              <a:gd name="T54" fmla="*/ 3616 w 7550"/>
              <a:gd name="T55" fmla="*/ 1587 h 2315"/>
              <a:gd name="T56" fmla="*/ 3747 w 7550"/>
              <a:gd name="T57" fmla="*/ 1584 h 2315"/>
              <a:gd name="T58" fmla="*/ 3866 w 7550"/>
              <a:gd name="T59" fmla="*/ 1525 h 2315"/>
              <a:gd name="T60" fmla="*/ 2175 w 7550"/>
              <a:gd name="T61" fmla="*/ 1432 h 2315"/>
              <a:gd name="T62" fmla="*/ 2122 w 7550"/>
              <a:gd name="T63" fmla="*/ 1553 h 2315"/>
              <a:gd name="T64" fmla="*/ 2125 w 7550"/>
              <a:gd name="T65" fmla="*/ 1682 h 2315"/>
              <a:gd name="T66" fmla="*/ 2184 w 7550"/>
              <a:gd name="T67" fmla="*/ 1801 h 2315"/>
              <a:gd name="T68" fmla="*/ 2291 w 7550"/>
              <a:gd name="T69" fmla="*/ 1885 h 2315"/>
              <a:gd name="T70" fmla="*/ 2418 w 7550"/>
              <a:gd name="T71" fmla="*/ 1913 h 2315"/>
              <a:gd name="T72" fmla="*/ 2546 w 7550"/>
              <a:gd name="T73" fmla="*/ 1885 h 2315"/>
              <a:gd name="T74" fmla="*/ 3522 w 7550"/>
              <a:gd name="T75" fmla="*/ 0 h 2315"/>
              <a:gd name="T76" fmla="*/ 1012 w 7550"/>
              <a:gd name="T77" fmla="*/ 1680 h 2315"/>
              <a:gd name="T78" fmla="*/ 983 w 7550"/>
              <a:gd name="T79" fmla="*/ 1807 h 2315"/>
              <a:gd name="T80" fmla="*/ 1012 w 7550"/>
              <a:gd name="T81" fmla="*/ 1935 h 2315"/>
              <a:gd name="T82" fmla="*/ 1094 w 7550"/>
              <a:gd name="T83" fmla="*/ 2043 h 2315"/>
              <a:gd name="T84" fmla="*/ 1213 w 7550"/>
              <a:gd name="T85" fmla="*/ 2101 h 2315"/>
              <a:gd name="T86" fmla="*/ 1343 w 7550"/>
              <a:gd name="T87" fmla="*/ 2104 h 2315"/>
              <a:gd name="T88" fmla="*/ 1465 w 7550"/>
              <a:gd name="T89" fmla="*/ 2052 h 2315"/>
              <a:gd name="T90" fmla="*/ 67 w 7550"/>
              <a:gd name="T91" fmla="*/ 1664 h 2315"/>
              <a:gd name="T92" fmla="*/ 9 w 7550"/>
              <a:gd name="T93" fmla="*/ 1783 h 2315"/>
              <a:gd name="T94" fmla="*/ 6 w 7550"/>
              <a:gd name="T95" fmla="*/ 1913 h 2315"/>
              <a:gd name="T96" fmla="*/ 58 w 7550"/>
              <a:gd name="T97" fmla="*/ 2034 h 2315"/>
              <a:gd name="T98" fmla="*/ 161 w 7550"/>
              <a:gd name="T99" fmla="*/ 2122 h 2315"/>
              <a:gd name="T100" fmla="*/ 288 w 7550"/>
              <a:gd name="T101" fmla="*/ 2156 h 2315"/>
              <a:gd name="T102" fmla="*/ 417 w 7550"/>
              <a:gd name="T103" fmla="*/ 2135 h 2315"/>
              <a:gd name="T104" fmla="*/ 2585 w 7550"/>
              <a:gd name="T105" fmla="*/ 0 h 2315"/>
              <a:gd name="T106" fmla="*/ 100 w 7550"/>
              <a:gd name="T107" fmla="*/ 712 h 2315"/>
              <a:gd name="T108" fmla="*/ 66 w 7550"/>
              <a:gd name="T109" fmla="*/ 839 h 2315"/>
              <a:gd name="T110" fmla="*/ 88 w 7550"/>
              <a:gd name="T111" fmla="*/ 968 h 2315"/>
              <a:gd name="T112" fmla="*/ 166 w 7550"/>
              <a:gd name="T113" fmla="*/ 1078 h 2315"/>
              <a:gd name="T114" fmla="*/ 282 w 7550"/>
              <a:gd name="T115" fmla="*/ 1143 h 2315"/>
              <a:gd name="T116" fmla="*/ 412 w 7550"/>
              <a:gd name="T117" fmla="*/ 1152 h 2315"/>
              <a:gd name="T118" fmla="*/ 534 w 7550"/>
              <a:gd name="T119" fmla="*/ 1106 h 23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7550" h="2315">
                <a:moveTo>
                  <a:pt x="7550" y="651"/>
                </a:moveTo>
                <a:lnTo>
                  <a:pt x="7550" y="0"/>
                </a:lnTo>
                <a:lnTo>
                  <a:pt x="7346" y="0"/>
                </a:lnTo>
                <a:lnTo>
                  <a:pt x="6503" y="842"/>
                </a:lnTo>
                <a:lnTo>
                  <a:pt x="6492" y="853"/>
                </a:lnTo>
                <a:lnTo>
                  <a:pt x="6482" y="865"/>
                </a:lnTo>
                <a:lnTo>
                  <a:pt x="6473" y="877"/>
                </a:lnTo>
                <a:lnTo>
                  <a:pt x="6465" y="890"/>
                </a:lnTo>
                <a:lnTo>
                  <a:pt x="6457" y="903"/>
                </a:lnTo>
                <a:lnTo>
                  <a:pt x="6450" y="916"/>
                </a:lnTo>
                <a:lnTo>
                  <a:pt x="6443" y="929"/>
                </a:lnTo>
                <a:lnTo>
                  <a:pt x="6437" y="942"/>
                </a:lnTo>
                <a:lnTo>
                  <a:pt x="6432" y="956"/>
                </a:lnTo>
                <a:lnTo>
                  <a:pt x="6428" y="970"/>
                </a:lnTo>
                <a:lnTo>
                  <a:pt x="6424" y="984"/>
                </a:lnTo>
                <a:lnTo>
                  <a:pt x="6421" y="998"/>
                </a:lnTo>
                <a:lnTo>
                  <a:pt x="6418" y="1012"/>
                </a:lnTo>
                <a:lnTo>
                  <a:pt x="6417" y="1027"/>
                </a:lnTo>
                <a:lnTo>
                  <a:pt x="6416" y="1042"/>
                </a:lnTo>
                <a:lnTo>
                  <a:pt x="6415" y="1057"/>
                </a:lnTo>
                <a:lnTo>
                  <a:pt x="6416" y="1071"/>
                </a:lnTo>
                <a:lnTo>
                  <a:pt x="6417" y="1085"/>
                </a:lnTo>
                <a:lnTo>
                  <a:pt x="6418" y="1100"/>
                </a:lnTo>
                <a:lnTo>
                  <a:pt x="6421" y="1114"/>
                </a:lnTo>
                <a:lnTo>
                  <a:pt x="6424" y="1128"/>
                </a:lnTo>
                <a:lnTo>
                  <a:pt x="6428" y="1142"/>
                </a:lnTo>
                <a:lnTo>
                  <a:pt x="6432" y="1156"/>
                </a:lnTo>
                <a:lnTo>
                  <a:pt x="6437" y="1170"/>
                </a:lnTo>
                <a:lnTo>
                  <a:pt x="6443" y="1183"/>
                </a:lnTo>
                <a:lnTo>
                  <a:pt x="6450" y="1196"/>
                </a:lnTo>
                <a:lnTo>
                  <a:pt x="6457" y="1210"/>
                </a:lnTo>
                <a:lnTo>
                  <a:pt x="6465" y="1223"/>
                </a:lnTo>
                <a:lnTo>
                  <a:pt x="6473" y="1235"/>
                </a:lnTo>
                <a:lnTo>
                  <a:pt x="6482" y="1247"/>
                </a:lnTo>
                <a:lnTo>
                  <a:pt x="6492" y="1259"/>
                </a:lnTo>
                <a:lnTo>
                  <a:pt x="6503" y="1270"/>
                </a:lnTo>
                <a:lnTo>
                  <a:pt x="6514" y="1281"/>
                </a:lnTo>
                <a:lnTo>
                  <a:pt x="6526" y="1291"/>
                </a:lnTo>
                <a:lnTo>
                  <a:pt x="6538" y="1300"/>
                </a:lnTo>
                <a:lnTo>
                  <a:pt x="6550" y="1308"/>
                </a:lnTo>
                <a:lnTo>
                  <a:pt x="6564" y="1316"/>
                </a:lnTo>
                <a:lnTo>
                  <a:pt x="6577" y="1324"/>
                </a:lnTo>
                <a:lnTo>
                  <a:pt x="6590" y="1330"/>
                </a:lnTo>
                <a:lnTo>
                  <a:pt x="6603" y="1336"/>
                </a:lnTo>
                <a:lnTo>
                  <a:pt x="6617" y="1341"/>
                </a:lnTo>
                <a:lnTo>
                  <a:pt x="6631" y="1345"/>
                </a:lnTo>
                <a:lnTo>
                  <a:pt x="6645" y="1349"/>
                </a:lnTo>
                <a:lnTo>
                  <a:pt x="6659" y="1352"/>
                </a:lnTo>
                <a:lnTo>
                  <a:pt x="6673" y="1355"/>
                </a:lnTo>
                <a:lnTo>
                  <a:pt x="6688" y="1356"/>
                </a:lnTo>
                <a:lnTo>
                  <a:pt x="6702" y="1357"/>
                </a:lnTo>
                <a:lnTo>
                  <a:pt x="6717" y="1358"/>
                </a:lnTo>
                <a:lnTo>
                  <a:pt x="6732" y="1357"/>
                </a:lnTo>
                <a:lnTo>
                  <a:pt x="6746" y="1356"/>
                </a:lnTo>
                <a:lnTo>
                  <a:pt x="6761" y="1355"/>
                </a:lnTo>
                <a:lnTo>
                  <a:pt x="6775" y="1352"/>
                </a:lnTo>
                <a:lnTo>
                  <a:pt x="6789" y="1349"/>
                </a:lnTo>
                <a:lnTo>
                  <a:pt x="6803" y="1345"/>
                </a:lnTo>
                <a:lnTo>
                  <a:pt x="6817" y="1341"/>
                </a:lnTo>
                <a:lnTo>
                  <a:pt x="6831" y="1336"/>
                </a:lnTo>
                <a:lnTo>
                  <a:pt x="6844" y="1330"/>
                </a:lnTo>
                <a:lnTo>
                  <a:pt x="6858" y="1324"/>
                </a:lnTo>
                <a:lnTo>
                  <a:pt x="6871" y="1316"/>
                </a:lnTo>
                <a:lnTo>
                  <a:pt x="6884" y="1308"/>
                </a:lnTo>
                <a:lnTo>
                  <a:pt x="6896" y="1300"/>
                </a:lnTo>
                <a:lnTo>
                  <a:pt x="6908" y="1291"/>
                </a:lnTo>
                <a:lnTo>
                  <a:pt x="6920" y="1281"/>
                </a:lnTo>
                <a:lnTo>
                  <a:pt x="6931" y="1270"/>
                </a:lnTo>
                <a:lnTo>
                  <a:pt x="7550" y="651"/>
                </a:lnTo>
                <a:close/>
                <a:moveTo>
                  <a:pt x="7265" y="0"/>
                </a:moveTo>
                <a:lnTo>
                  <a:pt x="6409" y="0"/>
                </a:lnTo>
                <a:lnTo>
                  <a:pt x="4907" y="1501"/>
                </a:lnTo>
                <a:lnTo>
                  <a:pt x="4897" y="1512"/>
                </a:lnTo>
                <a:lnTo>
                  <a:pt x="4887" y="1524"/>
                </a:lnTo>
                <a:lnTo>
                  <a:pt x="4878" y="1537"/>
                </a:lnTo>
                <a:lnTo>
                  <a:pt x="4869" y="1549"/>
                </a:lnTo>
                <a:lnTo>
                  <a:pt x="4861" y="1562"/>
                </a:lnTo>
                <a:lnTo>
                  <a:pt x="4854" y="1575"/>
                </a:lnTo>
                <a:lnTo>
                  <a:pt x="4847" y="1588"/>
                </a:lnTo>
                <a:lnTo>
                  <a:pt x="4842" y="1601"/>
                </a:lnTo>
                <a:lnTo>
                  <a:pt x="4836" y="1615"/>
                </a:lnTo>
                <a:lnTo>
                  <a:pt x="4832" y="1629"/>
                </a:lnTo>
                <a:lnTo>
                  <a:pt x="4828" y="1643"/>
                </a:lnTo>
                <a:lnTo>
                  <a:pt x="4825" y="1657"/>
                </a:lnTo>
                <a:lnTo>
                  <a:pt x="4823" y="1671"/>
                </a:lnTo>
                <a:lnTo>
                  <a:pt x="4821" y="1686"/>
                </a:lnTo>
                <a:lnTo>
                  <a:pt x="4820" y="1701"/>
                </a:lnTo>
                <a:lnTo>
                  <a:pt x="4820" y="1716"/>
                </a:lnTo>
                <a:lnTo>
                  <a:pt x="4820" y="1730"/>
                </a:lnTo>
                <a:lnTo>
                  <a:pt x="4821" y="1745"/>
                </a:lnTo>
                <a:lnTo>
                  <a:pt x="4823" y="1759"/>
                </a:lnTo>
                <a:lnTo>
                  <a:pt x="4825" y="1773"/>
                </a:lnTo>
                <a:lnTo>
                  <a:pt x="4828" y="1787"/>
                </a:lnTo>
                <a:lnTo>
                  <a:pt x="4832" y="1801"/>
                </a:lnTo>
                <a:lnTo>
                  <a:pt x="4836" y="1815"/>
                </a:lnTo>
                <a:lnTo>
                  <a:pt x="4842" y="1829"/>
                </a:lnTo>
                <a:lnTo>
                  <a:pt x="4847" y="1842"/>
                </a:lnTo>
                <a:lnTo>
                  <a:pt x="4854" y="1857"/>
                </a:lnTo>
                <a:lnTo>
                  <a:pt x="4861" y="1870"/>
                </a:lnTo>
                <a:lnTo>
                  <a:pt x="4869" y="1882"/>
                </a:lnTo>
                <a:lnTo>
                  <a:pt x="4878" y="1894"/>
                </a:lnTo>
                <a:lnTo>
                  <a:pt x="4887" y="1906"/>
                </a:lnTo>
                <a:lnTo>
                  <a:pt x="4897" y="1918"/>
                </a:lnTo>
                <a:lnTo>
                  <a:pt x="4907" y="1929"/>
                </a:lnTo>
                <a:lnTo>
                  <a:pt x="4919" y="1940"/>
                </a:lnTo>
                <a:lnTo>
                  <a:pt x="4930" y="1950"/>
                </a:lnTo>
                <a:lnTo>
                  <a:pt x="4942" y="1959"/>
                </a:lnTo>
                <a:lnTo>
                  <a:pt x="4955" y="1968"/>
                </a:lnTo>
                <a:lnTo>
                  <a:pt x="4968" y="1975"/>
                </a:lnTo>
                <a:lnTo>
                  <a:pt x="4981" y="1983"/>
                </a:lnTo>
                <a:lnTo>
                  <a:pt x="4994" y="1989"/>
                </a:lnTo>
                <a:lnTo>
                  <a:pt x="5008" y="1995"/>
                </a:lnTo>
                <a:lnTo>
                  <a:pt x="5021" y="2000"/>
                </a:lnTo>
                <a:lnTo>
                  <a:pt x="5035" y="2004"/>
                </a:lnTo>
                <a:lnTo>
                  <a:pt x="5049" y="2008"/>
                </a:lnTo>
                <a:lnTo>
                  <a:pt x="5063" y="2011"/>
                </a:lnTo>
                <a:lnTo>
                  <a:pt x="5078" y="2014"/>
                </a:lnTo>
                <a:lnTo>
                  <a:pt x="5092" y="2015"/>
                </a:lnTo>
                <a:lnTo>
                  <a:pt x="5107" y="2016"/>
                </a:lnTo>
                <a:lnTo>
                  <a:pt x="5122" y="2018"/>
                </a:lnTo>
                <a:lnTo>
                  <a:pt x="5136" y="2016"/>
                </a:lnTo>
                <a:lnTo>
                  <a:pt x="5151" y="2015"/>
                </a:lnTo>
                <a:lnTo>
                  <a:pt x="5165" y="2014"/>
                </a:lnTo>
                <a:lnTo>
                  <a:pt x="5179" y="2011"/>
                </a:lnTo>
                <a:lnTo>
                  <a:pt x="5193" y="2008"/>
                </a:lnTo>
                <a:lnTo>
                  <a:pt x="5207" y="2004"/>
                </a:lnTo>
                <a:lnTo>
                  <a:pt x="5221" y="2000"/>
                </a:lnTo>
                <a:lnTo>
                  <a:pt x="5235" y="1995"/>
                </a:lnTo>
                <a:lnTo>
                  <a:pt x="5249" y="1989"/>
                </a:lnTo>
                <a:lnTo>
                  <a:pt x="5263" y="1983"/>
                </a:lnTo>
                <a:lnTo>
                  <a:pt x="5276" y="1975"/>
                </a:lnTo>
                <a:lnTo>
                  <a:pt x="5288" y="1968"/>
                </a:lnTo>
                <a:lnTo>
                  <a:pt x="5301" y="1959"/>
                </a:lnTo>
                <a:lnTo>
                  <a:pt x="5313" y="1950"/>
                </a:lnTo>
                <a:lnTo>
                  <a:pt x="5324" y="1940"/>
                </a:lnTo>
                <a:lnTo>
                  <a:pt x="5335" y="1929"/>
                </a:lnTo>
                <a:lnTo>
                  <a:pt x="7265" y="0"/>
                </a:lnTo>
                <a:close/>
                <a:moveTo>
                  <a:pt x="6330" y="0"/>
                </a:moveTo>
                <a:lnTo>
                  <a:pt x="5474" y="0"/>
                </a:lnTo>
                <a:lnTo>
                  <a:pt x="3673" y="1800"/>
                </a:lnTo>
                <a:lnTo>
                  <a:pt x="3663" y="1811"/>
                </a:lnTo>
                <a:lnTo>
                  <a:pt x="3653" y="1822"/>
                </a:lnTo>
                <a:lnTo>
                  <a:pt x="3644" y="1834"/>
                </a:lnTo>
                <a:lnTo>
                  <a:pt x="3635" y="1847"/>
                </a:lnTo>
                <a:lnTo>
                  <a:pt x="3626" y="1860"/>
                </a:lnTo>
                <a:lnTo>
                  <a:pt x="3619" y="1873"/>
                </a:lnTo>
                <a:lnTo>
                  <a:pt x="3613" y="1886"/>
                </a:lnTo>
                <a:lnTo>
                  <a:pt x="3607" y="1900"/>
                </a:lnTo>
                <a:lnTo>
                  <a:pt x="3602" y="1914"/>
                </a:lnTo>
                <a:lnTo>
                  <a:pt x="3597" y="1927"/>
                </a:lnTo>
                <a:lnTo>
                  <a:pt x="3593" y="1941"/>
                </a:lnTo>
                <a:lnTo>
                  <a:pt x="3590" y="1956"/>
                </a:lnTo>
                <a:lnTo>
                  <a:pt x="3588" y="1970"/>
                </a:lnTo>
                <a:lnTo>
                  <a:pt x="3586" y="1984"/>
                </a:lnTo>
                <a:lnTo>
                  <a:pt x="3585" y="1999"/>
                </a:lnTo>
                <a:lnTo>
                  <a:pt x="3585" y="2013"/>
                </a:lnTo>
                <a:lnTo>
                  <a:pt x="3585" y="2029"/>
                </a:lnTo>
                <a:lnTo>
                  <a:pt x="3586" y="2043"/>
                </a:lnTo>
                <a:lnTo>
                  <a:pt x="3588" y="2057"/>
                </a:lnTo>
                <a:lnTo>
                  <a:pt x="3590" y="2072"/>
                </a:lnTo>
                <a:lnTo>
                  <a:pt x="3593" y="2086"/>
                </a:lnTo>
                <a:lnTo>
                  <a:pt x="3597" y="2100"/>
                </a:lnTo>
                <a:lnTo>
                  <a:pt x="3602" y="2114"/>
                </a:lnTo>
                <a:lnTo>
                  <a:pt x="3607" y="2127"/>
                </a:lnTo>
                <a:lnTo>
                  <a:pt x="3613" y="2141"/>
                </a:lnTo>
                <a:lnTo>
                  <a:pt x="3619" y="2154"/>
                </a:lnTo>
                <a:lnTo>
                  <a:pt x="3626" y="2167"/>
                </a:lnTo>
                <a:lnTo>
                  <a:pt x="3635" y="2181"/>
                </a:lnTo>
                <a:lnTo>
                  <a:pt x="3644" y="2193"/>
                </a:lnTo>
                <a:lnTo>
                  <a:pt x="3653" y="2205"/>
                </a:lnTo>
                <a:lnTo>
                  <a:pt x="3663" y="2216"/>
                </a:lnTo>
                <a:lnTo>
                  <a:pt x="3673" y="2228"/>
                </a:lnTo>
                <a:lnTo>
                  <a:pt x="3685" y="2238"/>
                </a:lnTo>
                <a:lnTo>
                  <a:pt x="3696" y="2248"/>
                </a:lnTo>
                <a:lnTo>
                  <a:pt x="3708" y="2257"/>
                </a:lnTo>
                <a:lnTo>
                  <a:pt x="3720" y="2266"/>
                </a:lnTo>
                <a:lnTo>
                  <a:pt x="3733" y="2274"/>
                </a:lnTo>
                <a:lnTo>
                  <a:pt x="3746" y="2281"/>
                </a:lnTo>
                <a:lnTo>
                  <a:pt x="3759" y="2287"/>
                </a:lnTo>
                <a:lnTo>
                  <a:pt x="3773" y="2293"/>
                </a:lnTo>
                <a:lnTo>
                  <a:pt x="3787" y="2298"/>
                </a:lnTo>
                <a:lnTo>
                  <a:pt x="3801" y="2303"/>
                </a:lnTo>
                <a:lnTo>
                  <a:pt x="3815" y="2307"/>
                </a:lnTo>
                <a:lnTo>
                  <a:pt x="3829" y="2310"/>
                </a:lnTo>
                <a:lnTo>
                  <a:pt x="3844" y="2312"/>
                </a:lnTo>
                <a:lnTo>
                  <a:pt x="3858" y="2314"/>
                </a:lnTo>
                <a:lnTo>
                  <a:pt x="3872" y="2315"/>
                </a:lnTo>
                <a:lnTo>
                  <a:pt x="3887" y="2315"/>
                </a:lnTo>
                <a:lnTo>
                  <a:pt x="3901" y="2315"/>
                </a:lnTo>
                <a:lnTo>
                  <a:pt x="3916" y="2314"/>
                </a:lnTo>
                <a:lnTo>
                  <a:pt x="3931" y="2312"/>
                </a:lnTo>
                <a:lnTo>
                  <a:pt x="3945" y="2310"/>
                </a:lnTo>
                <a:lnTo>
                  <a:pt x="3960" y="2307"/>
                </a:lnTo>
                <a:lnTo>
                  <a:pt x="3974" y="2303"/>
                </a:lnTo>
                <a:lnTo>
                  <a:pt x="3987" y="2298"/>
                </a:lnTo>
                <a:lnTo>
                  <a:pt x="4001" y="2293"/>
                </a:lnTo>
                <a:lnTo>
                  <a:pt x="4015" y="2287"/>
                </a:lnTo>
                <a:lnTo>
                  <a:pt x="4028" y="2281"/>
                </a:lnTo>
                <a:lnTo>
                  <a:pt x="4041" y="2274"/>
                </a:lnTo>
                <a:lnTo>
                  <a:pt x="4053" y="2266"/>
                </a:lnTo>
                <a:lnTo>
                  <a:pt x="4066" y="2257"/>
                </a:lnTo>
                <a:lnTo>
                  <a:pt x="4079" y="2248"/>
                </a:lnTo>
                <a:lnTo>
                  <a:pt x="4090" y="2238"/>
                </a:lnTo>
                <a:lnTo>
                  <a:pt x="4101" y="2228"/>
                </a:lnTo>
                <a:lnTo>
                  <a:pt x="6330" y="0"/>
                </a:lnTo>
                <a:close/>
                <a:moveTo>
                  <a:pt x="5394" y="0"/>
                </a:moveTo>
                <a:lnTo>
                  <a:pt x="4538" y="0"/>
                </a:lnTo>
                <a:lnTo>
                  <a:pt x="3460" y="1077"/>
                </a:lnTo>
                <a:lnTo>
                  <a:pt x="3450" y="1088"/>
                </a:lnTo>
                <a:lnTo>
                  <a:pt x="3440" y="1100"/>
                </a:lnTo>
                <a:lnTo>
                  <a:pt x="3431" y="1112"/>
                </a:lnTo>
                <a:lnTo>
                  <a:pt x="3422" y="1124"/>
                </a:lnTo>
                <a:lnTo>
                  <a:pt x="3414" y="1137"/>
                </a:lnTo>
                <a:lnTo>
                  <a:pt x="3407" y="1150"/>
                </a:lnTo>
                <a:lnTo>
                  <a:pt x="3400" y="1163"/>
                </a:lnTo>
                <a:lnTo>
                  <a:pt x="3395" y="1176"/>
                </a:lnTo>
                <a:lnTo>
                  <a:pt x="3390" y="1190"/>
                </a:lnTo>
                <a:lnTo>
                  <a:pt x="3385" y="1205"/>
                </a:lnTo>
                <a:lnTo>
                  <a:pt x="3381" y="1219"/>
                </a:lnTo>
                <a:lnTo>
                  <a:pt x="3378" y="1233"/>
                </a:lnTo>
                <a:lnTo>
                  <a:pt x="3376" y="1247"/>
                </a:lnTo>
                <a:lnTo>
                  <a:pt x="3374" y="1262"/>
                </a:lnTo>
                <a:lnTo>
                  <a:pt x="3373" y="1276"/>
                </a:lnTo>
                <a:lnTo>
                  <a:pt x="3373" y="1291"/>
                </a:lnTo>
                <a:lnTo>
                  <a:pt x="3373" y="1305"/>
                </a:lnTo>
                <a:lnTo>
                  <a:pt x="3374" y="1319"/>
                </a:lnTo>
                <a:lnTo>
                  <a:pt x="3376" y="1334"/>
                </a:lnTo>
                <a:lnTo>
                  <a:pt x="3378" y="1348"/>
                </a:lnTo>
                <a:lnTo>
                  <a:pt x="3381" y="1362"/>
                </a:lnTo>
                <a:lnTo>
                  <a:pt x="3385" y="1377"/>
                </a:lnTo>
                <a:lnTo>
                  <a:pt x="3390" y="1391"/>
                </a:lnTo>
                <a:lnTo>
                  <a:pt x="3395" y="1405"/>
                </a:lnTo>
                <a:lnTo>
                  <a:pt x="3400" y="1418"/>
                </a:lnTo>
                <a:lnTo>
                  <a:pt x="3407" y="1431"/>
                </a:lnTo>
                <a:lnTo>
                  <a:pt x="3414" y="1444"/>
                </a:lnTo>
                <a:lnTo>
                  <a:pt x="3422" y="1457"/>
                </a:lnTo>
                <a:lnTo>
                  <a:pt x="3431" y="1469"/>
                </a:lnTo>
                <a:lnTo>
                  <a:pt x="3440" y="1481"/>
                </a:lnTo>
                <a:lnTo>
                  <a:pt x="3450" y="1493"/>
                </a:lnTo>
                <a:lnTo>
                  <a:pt x="3460" y="1504"/>
                </a:lnTo>
                <a:lnTo>
                  <a:pt x="3472" y="1515"/>
                </a:lnTo>
                <a:lnTo>
                  <a:pt x="3483" y="1525"/>
                </a:lnTo>
                <a:lnTo>
                  <a:pt x="3496" y="1535"/>
                </a:lnTo>
                <a:lnTo>
                  <a:pt x="3508" y="1543"/>
                </a:lnTo>
                <a:lnTo>
                  <a:pt x="3521" y="1551"/>
                </a:lnTo>
                <a:lnTo>
                  <a:pt x="3534" y="1558"/>
                </a:lnTo>
                <a:lnTo>
                  <a:pt x="3547" y="1565"/>
                </a:lnTo>
                <a:lnTo>
                  <a:pt x="3561" y="1571"/>
                </a:lnTo>
                <a:lnTo>
                  <a:pt x="3574" y="1576"/>
                </a:lnTo>
                <a:lnTo>
                  <a:pt x="3588" y="1580"/>
                </a:lnTo>
                <a:lnTo>
                  <a:pt x="3602" y="1584"/>
                </a:lnTo>
                <a:lnTo>
                  <a:pt x="3616" y="1587"/>
                </a:lnTo>
                <a:lnTo>
                  <a:pt x="3632" y="1590"/>
                </a:lnTo>
                <a:lnTo>
                  <a:pt x="3646" y="1591"/>
                </a:lnTo>
                <a:lnTo>
                  <a:pt x="3660" y="1592"/>
                </a:lnTo>
                <a:lnTo>
                  <a:pt x="3675" y="1593"/>
                </a:lnTo>
                <a:lnTo>
                  <a:pt x="3689" y="1592"/>
                </a:lnTo>
                <a:lnTo>
                  <a:pt x="3704" y="1591"/>
                </a:lnTo>
                <a:lnTo>
                  <a:pt x="3718" y="1590"/>
                </a:lnTo>
                <a:lnTo>
                  <a:pt x="3732" y="1587"/>
                </a:lnTo>
                <a:lnTo>
                  <a:pt x="3747" y="1584"/>
                </a:lnTo>
                <a:lnTo>
                  <a:pt x="3761" y="1580"/>
                </a:lnTo>
                <a:lnTo>
                  <a:pt x="3774" y="1576"/>
                </a:lnTo>
                <a:lnTo>
                  <a:pt x="3789" y="1571"/>
                </a:lnTo>
                <a:lnTo>
                  <a:pt x="3803" y="1565"/>
                </a:lnTo>
                <a:lnTo>
                  <a:pt x="3816" y="1558"/>
                </a:lnTo>
                <a:lnTo>
                  <a:pt x="3829" y="1551"/>
                </a:lnTo>
                <a:lnTo>
                  <a:pt x="3841" y="1543"/>
                </a:lnTo>
                <a:lnTo>
                  <a:pt x="3854" y="1535"/>
                </a:lnTo>
                <a:lnTo>
                  <a:pt x="3866" y="1525"/>
                </a:lnTo>
                <a:lnTo>
                  <a:pt x="3877" y="1515"/>
                </a:lnTo>
                <a:lnTo>
                  <a:pt x="3888" y="1504"/>
                </a:lnTo>
                <a:lnTo>
                  <a:pt x="5394" y="0"/>
                </a:lnTo>
                <a:close/>
                <a:moveTo>
                  <a:pt x="4457" y="0"/>
                </a:moveTo>
                <a:lnTo>
                  <a:pt x="3602" y="0"/>
                </a:lnTo>
                <a:lnTo>
                  <a:pt x="2205" y="1397"/>
                </a:lnTo>
                <a:lnTo>
                  <a:pt x="2194" y="1408"/>
                </a:lnTo>
                <a:lnTo>
                  <a:pt x="2184" y="1420"/>
                </a:lnTo>
                <a:lnTo>
                  <a:pt x="2175" y="1432"/>
                </a:lnTo>
                <a:lnTo>
                  <a:pt x="2165" y="1444"/>
                </a:lnTo>
                <a:lnTo>
                  <a:pt x="2157" y="1457"/>
                </a:lnTo>
                <a:lnTo>
                  <a:pt x="2150" y="1470"/>
                </a:lnTo>
                <a:lnTo>
                  <a:pt x="2144" y="1483"/>
                </a:lnTo>
                <a:lnTo>
                  <a:pt x="2138" y="1497"/>
                </a:lnTo>
                <a:lnTo>
                  <a:pt x="2133" y="1510"/>
                </a:lnTo>
                <a:lnTo>
                  <a:pt x="2128" y="1524"/>
                </a:lnTo>
                <a:lnTo>
                  <a:pt x="2125" y="1539"/>
                </a:lnTo>
                <a:lnTo>
                  <a:pt x="2122" y="1553"/>
                </a:lnTo>
                <a:lnTo>
                  <a:pt x="2119" y="1568"/>
                </a:lnTo>
                <a:lnTo>
                  <a:pt x="2117" y="1582"/>
                </a:lnTo>
                <a:lnTo>
                  <a:pt x="2116" y="1596"/>
                </a:lnTo>
                <a:lnTo>
                  <a:pt x="2116" y="1611"/>
                </a:lnTo>
                <a:lnTo>
                  <a:pt x="2116" y="1625"/>
                </a:lnTo>
                <a:lnTo>
                  <a:pt x="2117" y="1640"/>
                </a:lnTo>
                <a:lnTo>
                  <a:pt x="2119" y="1654"/>
                </a:lnTo>
                <a:lnTo>
                  <a:pt x="2122" y="1668"/>
                </a:lnTo>
                <a:lnTo>
                  <a:pt x="2125" y="1682"/>
                </a:lnTo>
                <a:lnTo>
                  <a:pt x="2128" y="1697"/>
                </a:lnTo>
                <a:lnTo>
                  <a:pt x="2133" y="1711"/>
                </a:lnTo>
                <a:lnTo>
                  <a:pt x="2138" y="1725"/>
                </a:lnTo>
                <a:lnTo>
                  <a:pt x="2144" y="1738"/>
                </a:lnTo>
                <a:lnTo>
                  <a:pt x="2150" y="1752"/>
                </a:lnTo>
                <a:lnTo>
                  <a:pt x="2157" y="1765"/>
                </a:lnTo>
                <a:lnTo>
                  <a:pt x="2165" y="1777"/>
                </a:lnTo>
                <a:lnTo>
                  <a:pt x="2175" y="1789"/>
                </a:lnTo>
                <a:lnTo>
                  <a:pt x="2184" y="1801"/>
                </a:lnTo>
                <a:lnTo>
                  <a:pt x="2194" y="1813"/>
                </a:lnTo>
                <a:lnTo>
                  <a:pt x="2205" y="1824"/>
                </a:lnTo>
                <a:lnTo>
                  <a:pt x="2216" y="1835"/>
                </a:lnTo>
                <a:lnTo>
                  <a:pt x="2227" y="1845"/>
                </a:lnTo>
                <a:lnTo>
                  <a:pt x="2239" y="1855"/>
                </a:lnTo>
                <a:lnTo>
                  <a:pt x="2252" y="1864"/>
                </a:lnTo>
                <a:lnTo>
                  <a:pt x="2264" y="1871"/>
                </a:lnTo>
                <a:lnTo>
                  <a:pt x="2277" y="1879"/>
                </a:lnTo>
                <a:lnTo>
                  <a:pt x="2291" y="1885"/>
                </a:lnTo>
                <a:lnTo>
                  <a:pt x="2304" y="1891"/>
                </a:lnTo>
                <a:lnTo>
                  <a:pt x="2319" y="1896"/>
                </a:lnTo>
                <a:lnTo>
                  <a:pt x="2333" y="1901"/>
                </a:lnTo>
                <a:lnTo>
                  <a:pt x="2347" y="1904"/>
                </a:lnTo>
                <a:lnTo>
                  <a:pt x="2361" y="1907"/>
                </a:lnTo>
                <a:lnTo>
                  <a:pt x="2375" y="1910"/>
                </a:lnTo>
                <a:lnTo>
                  <a:pt x="2389" y="1911"/>
                </a:lnTo>
                <a:lnTo>
                  <a:pt x="2404" y="1913"/>
                </a:lnTo>
                <a:lnTo>
                  <a:pt x="2418" y="1913"/>
                </a:lnTo>
                <a:lnTo>
                  <a:pt x="2433" y="1913"/>
                </a:lnTo>
                <a:lnTo>
                  <a:pt x="2447" y="1911"/>
                </a:lnTo>
                <a:lnTo>
                  <a:pt x="2462" y="1910"/>
                </a:lnTo>
                <a:lnTo>
                  <a:pt x="2477" y="1907"/>
                </a:lnTo>
                <a:lnTo>
                  <a:pt x="2491" y="1904"/>
                </a:lnTo>
                <a:lnTo>
                  <a:pt x="2505" y="1901"/>
                </a:lnTo>
                <a:lnTo>
                  <a:pt x="2519" y="1896"/>
                </a:lnTo>
                <a:lnTo>
                  <a:pt x="2532" y="1891"/>
                </a:lnTo>
                <a:lnTo>
                  <a:pt x="2546" y="1885"/>
                </a:lnTo>
                <a:lnTo>
                  <a:pt x="2559" y="1879"/>
                </a:lnTo>
                <a:lnTo>
                  <a:pt x="2572" y="1871"/>
                </a:lnTo>
                <a:lnTo>
                  <a:pt x="2585" y="1864"/>
                </a:lnTo>
                <a:lnTo>
                  <a:pt x="2597" y="1855"/>
                </a:lnTo>
                <a:lnTo>
                  <a:pt x="2610" y="1845"/>
                </a:lnTo>
                <a:lnTo>
                  <a:pt x="2621" y="1835"/>
                </a:lnTo>
                <a:lnTo>
                  <a:pt x="2633" y="1824"/>
                </a:lnTo>
                <a:lnTo>
                  <a:pt x="4457" y="0"/>
                </a:lnTo>
                <a:close/>
                <a:moveTo>
                  <a:pt x="3522" y="0"/>
                </a:moveTo>
                <a:lnTo>
                  <a:pt x="2666" y="0"/>
                </a:lnTo>
                <a:lnTo>
                  <a:pt x="1071" y="1594"/>
                </a:lnTo>
                <a:lnTo>
                  <a:pt x="1061" y="1605"/>
                </a:lnTo>
                <a:lnTo>
                  <a:pt x="1051" y="1617"/>
                </a:lnTo>
                <a:lnTo>
                  <a:pt x="1042" y="1629"/>
                </a:lnTo>
                <a:lnTo>
                  <a:pt x="1033" y="1641"/>
                </a:lnTo>
                <a:lnTo>
                  <a:pt x="1025" y="1654"/>
                </a:lnTo>
                <a:lnTo>
                  <a:pt x="1018" y="1667"/>
                </a:lnTo>
                <a:lnTo>
                  <a:pt x="1012" y="1680"/>
                </a:lnTo>
                <a:lnTo>
                  <a:pt x="1006" y="1694"/>
                </a:lnTo>
                <a:lnTo>
                  <a:pt x="1001" y="1708"/>
                </a:lnTo>
                <a:lnTo>
                  <a:pt x="996" y="1722"/>
                </a:lnTo>
                <a:lnTo>
                  <a:pt x="991" y="1736"/>
                </a:lnTo>
                <a:lnTo>
                  <a:pt x="988" y="1750"/>
                </a:lnTo>
                <a:lnTo>
                  <a:pt x="986" y="1764"/>
                </a:lnTo>
                <a:lnTo>
                  <a:pt x="984" y="1779"/>
                </a:lnTo>
                <a:lnTo>
                  <a:pt x="983" y="1793"/>
                </a:lnTo>
                <a:lnTo>
                  <a:pt x="983" y="1807"/>
                </a:lnTo>
                <a:lnTo>
                  <a:pt x="983" y="1822"/>
                </a:lnTo>
                <a:lnTo>
                  <a:pt x="984" y="1836"/>
                </a:lnTo>
                <a:lnTo>
                  <a:pt x="986" y="1851"/>
                </a:lnTo>
                <a:lnTo>
                  <a:pt x="988" y="1866"/>
                </a:lnTo>
                <a:lnTo>
                  <a:pt x="991" y="1880"/>
                </a:lnTo>
                <a:lnTo>
                  <a:pt x="996" y="1894"/>
                </a:lnTo>
                <a:lnTo>
                  <a:pt x="1001" y="1908"/>
                </a:lnTo>
                <a:lnTo>
                  <a:pt x="1006" y="1922"/>
                </a:lnTo>
                <a:lnTo>
                  <a:pt x="1012" y="1935"/>
                </a:lnTo>
                <a:lnTo>
                  <a:pt x="1018" y="1948"/>
                </a:lnTo>
                <a:lnTo>
                  <a:pt x="1025" y="1961"/>
                </a:lnTo>
                <a:lnTo>
                  <a:pt x="1033" y="1974"/>
                </a:lnTo>
                <a:lnTo>
                  <a:pt x="1042" y="1986"/>
                </a:lnTo>
                <a:lnTo>
                  <a:pt x="1051" y="1998"/>
                </a:lnTo>
                <a:lnTo>
                  <a:pt x="1061" y="2010"/>
                </a:lnTo>
                <a:lnTo>
                  <a:pt x="1071" y="2022"/>
                </a:lnTo>
                <a:lnTo>
                  <a:pt x="1083" y="2033"/>
                </a:lnTo>
                <a:lnTo>
                  <a:pt x="1094" y="2043"/>
                </a:lnTo>
                <a:lnTo>
                  <a:pt x="1106" y="2052"/>
                </a:lnTo>
                <a:lnTo>
                  <a:pt x="1118" y="2060"/>
                </a:lnTo>
                <a:lnTo>
                  <a:pt x="1131" y="2068"/>
                </a:lnTo>
                <a:lnTo>
                  <a:pt x="1145" y="2075"/>
                </a:lnTo>
                <a:lnTo>
                  <a:pt x="1158" y="2082"/>
                </a:lnTo>
                <a:lnTo>
                  <a:pt x="1172" y="2088"/>
                </a:lnTo>
                <a:lnTo>
                  <a:pt x="1185" y="2093"/>
                </a:lnTo>
                <a:lnTo>
                  <a:pt x="1199" y="2097"/>
                </a:lnTo>
                <a:lnTo>
                  <a:pt x="1213" y="2101"/>
                </a:lnTo>
                <a:lnTo>
                  <a:pt x="1227" y="2104"/>
                </a:lnTo>
                <a:lnTo>
                  <a:pt x="1242" y="2107"/>
                </a:lnTo>
                <a:lnTo>
                  <a:pt x="1256" y="2108"/>
                </a:lnTo>
                <a:lnTo>
                  <a:pt x="1270" y="2109"/>
                </a:lnTo>
                <a:lnTo>
                  <a:pt x="1285" y="2110"/>
                </a:lnTo>
                <a:lnTo>
                  <a:pt x="1300" y="2109"/>
                </a:lnTo>
                <a:lnTo>
                  <a:pt x="1315" y="2108"/>
                </a:lnTo>
                <a:lnTo>
                  <a:pt x="1329" y="2107"/>
                </a:lnTo>
                <a:lnTo>
                  <a:pt x="1343" y="2104"/>
                </a:lnTo>
                <a:lnTo>
                  <a:pt x="1358" y="2101"/>
                </a:lnTo>
                <a:lnTo>
                  <a:pt x="1372" y="2097"/>
                </a:lnTo>
                <a:lnTo>
                  <a:pt x="1385" y="2093"/>
                </a:lnTo>
                <a:lnTo>
                  <a:pt x="1399" y="2088"/>
                </a:lnTo>
                <a:lnTo>
                  <a:pt x="1413" y="2082"/>
                </a:lnTo>
                <a:lnTo>
                  <a:pt x="1426" y="2075"/>
                </a:lnTo>
                <a:lnTo>
                  <a:pt x="1440" y="2068"/>
                </a:lnTo>
                <a:lnTo>
                  <a:pt x="1452" y="2060"/>
                </a:lnTo>
                <a:lnTo>
                  <a:pt x="1465" y="2052"/>
                </a:lnTo>
                <a:lnTo>
                  <a:pt x="1477" y="2043"/>
                </a:lnTo>
                <a:lnTo>
                  <a:pt x="1488" y="2033"/>
                </a:lnTo>
                <a:lnTo>
                  <a:pt x="1499" y="2022"/>
                </a:lnTo>
                <a:lnTo>
                  <a:pt x="3522" y="0"/>
                </a:lnTo>
                <a:close/>
                <a:moveTo>
                  <a:pt x="2585" y="0"/>
                </a:moveTo>
                <a:lnTo>
                  <a:pt x="1731" y="0"/>
                </a:lnTo>
                <a:lnTo>
                  <a:pt x="88" y="1641"/>
                </a:lnTo>
                <a:lnTo>
                  <a:pt x="77" y="1652"/>
                </a:lnTo>
                <a:lnTo>
                  <a:pt x="67" y="1664"/>
                </a:lnTo>
                <a:lnTo>
                  <a:pt x="58" y="1676"/>
                </a:lnTo>
                <a:lnTo>
                  <a:pt x="50" y="1688"/>
                </a:lnTo>
                <a:lnTo>
                  <a:pt x="42" y="1702"/>
                </a:lnTo>
                <a:lnTo>
                  <a:pt x="34" y="1715"/>
                </a:lnTo>
                <a:lnTo>
                  <a:pt x="28" y="1728"/>
                </a:lnTo>
                <a:lnTo>
                  <a:pt x="22" y="1741"/>
                </a:lnTo>
                <a:lnTo>
                  <a:pt x="17" y="1755"/>
                </a:lnTo>
                <a:lnTo>
                  <a:pt x="13" y="1769"/>
                </a:lnTo>
                <a:lnTo>
                  <a:pt x="9" y="1783"/>
                </a:lnTo>
                <a:lnTo>
                  <a:pt x="6" y="1797"/>
                </a:lnTo>
                <a:lnTo>
                  <a:pt x="3" y="1811"/>
                </a:lnTo>
                <a:lnTo>
                  <a:pt x="2" y="1826"/>
                </a:lnTo>
                <a:lnTo>
                  <a:pt x="1" y="1840"/>
                </a:lnTo>
                <a:lnTo>
                  <a:pt x="0" y="1856"/>
                </a:lnTo>
                <a:lnTo>
                  <a:pt x="1" y="1870"/>
                </a:lnTo>
                <a:lnTo>
                  <a:pt x="2" y="1884"/>
                </a:lnTo>
                <a:lnTo>
                  <a:pt x="3" y="1899"/>
                </a:lnTo>
                <a:lnTo>
                  <a:pt x="6" y="1913"/>
                </a:lnTo>
                <a:lnTo>
                  <a:pt x="9" y="1927"/>
                </a:lnTo>
                <a:lnTo>
                  <a:pt x="13" y="1941"/>
                </a:lnTo>
                <a:lnTo>
                  <a:pt x="17" y="1955"/>
                </a:lnTo>
                <a:lnTo>
                  <a:pt x="22" y="1969"/>
                </a:lnTo>
                <a:lnTo>
                  <a:pt x="28" y="1982"/>
                </a:lnTo>
                <a:lnTo>
                  <a:pt x="34" y="1995"/>
                </a:lnTo>
                <a:lnTo>
                  <a:pt x="42" y="2008"/>
                </a:lnTo>
                <a:lnTo>
                  <a:pt x="50" y="2022"/>
                </a:lnTo>
                <a:lnTo>
                  <a:pt x="58" y="2034"/>
                </a:lnTo>
                <a:lnTo>
                  <a:pt x="67" y="2046"/>
                </a:lnTo>
                <a:lnTo>
                  <a:pt x="77" y="2058"/>
                </a:lnTo>
                <a:lnTo>
                  <a:pt x="88" y="2069"/>
                </a:lnTo>
                <a:lnTo>
                  <a:pt x="99" y="2080"/>
                </a:lnTo>
                <a:lnTo>
                  <a:pt x="111" y="2090"/>
                </a:lnTo>
                <a:lnTo>
                  <a:pt x="124" y="2099"/>
                </a:lnTo>
                <a:lnTo>
                  <a:pt x="136" y="2107"/>
                </a:lnTo>
                <a:lnTo>
                  <a:pt x="149" y="2115"/>
                </a:lnTo>
                <a:lnTo>
                  <a:pt x="161" y="2122"/>
                </a:lnTo>
                <a:lnTo>
                  <a:pt x="175" y="2129"/>
                </a:lnTo>
                <a:lnTo>
                  <a:pt x="188" y="2135"/>
                </a:lnTo>
                <a:lnTo>
                  <a:pt x="202" y="2140"/>
                </a:lnTo>
                <a:lnTo>
                  <a:pt x="216" y="2144"/>
                </a:lnTo>
                <a:lnTo>
                  <a:pt x="230" y="2148"/>
                </a:lnTo>
                <a:lnTo>
                  <a:pt x="244" y="2151"/>
                </a:lnTo>
                <a:lnTo>
                  <a:pt x="258" y="2154"/>
                </a:lnTo>
                <a:lnTo>
                  <a:pt x="274" y="2155"/>
                </a:lnTo>
                <a:lnTo>
                  <a:pt x="288" y="2156"/>
                </a:lnTo>
                <a:lnTo>
                  <a:pt x="302" y="2157"/>
                </a:lnTo>
                <a:lnTo>
                  <a:pt x="317" y="2156"/>
                </a:lnTo>
                <a:lnTo>
                  <a:pt x="331" y="2155"/>
                </a:lnTo>
                <a:lnTo>
                  <a:pt x="346" y="2154"/>
                </a:lnTo>
                <a:lnTo>
                  <a:pt x="360" y="2151"/>
                </a:lnTo>
                <a:lnTo>
                  <a:pt x="374" y="2148"/>
                </a:lnTo>
                <a:lnTo>
                  <a:pt x="388" y="2144"/>
                </a:lnTo>
                <a:lnTo>
                  <a:pt x="402" y="2140"/>
                </a:lnTo>
                <a:lnTo>
                  <a:pt x="417" y="2135"/>
                </a:lnTo>
                <a:lnTo>
                  <a:pt x="430" y="2129"/>
                </a:lnTo>
                <a:lnTo>
                  <a:pt x="443" y="2122"/>
                </a:lnTo>
                <a:lnTo>
                  <a:pt x="456" y="2115"/>
                </a:lnTo>
                <a:lnTo>
                  <a:pt x="469" y="2107"/>
                </a:lnTo>
                <a:lnTo>
                  <a:pt x="481" y="2099"/>
                </a:lnTo>
                <a:lnTo>
                  <a:pt x="493" y="2090"/>
                </a:lnTo>
                <a:lnTo>
                  <a:pt x="505" y="2080"/>
                </a:lnTo>
                <a:lnTo>
                  <a:pt x="516" y="2069"/>
                </a:lnTo>
                <a:lnTo>
                  <a:pt x="2585" y="0"/>
                </a:lnTo>
                <a:close/>
                <a:moveTo>
                  <a:pt x="1650" y="0"/>
                </a:moveTo>
                <a:lnTo>
                  <a:pt x="794" y="0"/>
                </a:lnTo>
                <a:lnTo>
                  <a:pt x="154" y="640"/>
                </a:lnTo>
                <a:lnTo>
                  <a:pt x="144" y="651"/>
                </a:lnTo>
                <a:lnTo>
                  <a:pt x="134" y="663"/>
                </a:lnTo>
                <a:lnTo>
                  <a:pt x="125" y="675"/>
                </a:lnTo>
                <a:lnTo>
                  <a:pt x="115" y="687"/>
                </a:lnTo>
                <a:lnTo>
                  <a:pt x="107" y="700"/>
                </a:lnTo>
                <a:lnTo>
                  <a:pt x="100" y="712"/>
                </a:lnTo>
                <a:lnTo>
                  <a:pt x="94" y="727"/>
                </a:lnTo>
                <a:lnTo>
                  <a:pt x="88" y="740"/>
                </a:lnTo>
                <a:lnTo>
                  <a:pt x="83" y="754"/>
                </a:lnTo>
                <a:lnTo>
                  <a:pt x="78" y="768"/>
                </a:lnTo>
                <a:lnTo>
                  <a:pt x="74" y="782"/>
                </a:lnTo>
                <a:lnTo>
                  <a:pt x="71" y="796"/>
                </a:lnTo>
                <a:lnTo>
                  <a:pt x="69" y="810"/>
                </a:lnTo>
                <a:lnTo>
                  <a:pt x="67" y="825"/>
                </a:lnTo>
                <a:lnTo>
                  <a:pt x="66" y="839"/>
                </a:lnTo>
                <a:lnTo>
                  <a:pt x="66" y="853"/>
                </a:lnTo>
                <a:lnTo>
                  <a:pt x="66" y="868"/>
                </a:lnTo>
                <a:lnTo>
                  <a:pt x="67" y="883"/>
                </a:lnTo>
                <a:lnTo>
                  <a:pt x="69" y="898"/>
                </a:lnTo>
                <a:lnTo>
                  <a:pt x="71" y="912"/>
                </a:lnTo>
                <a:lnTo>
                  <a:pt x="74" y="926"/>
                </a:lnTo>
                <a:lnTo>
                  <a:pt x="78" y="940"/>
                </a:lnTo>
                <a:lnTo>
                  <a:pt x="83" y="954"/>
                </a:lnTo>
                <a:lnTo>
                  <a:pt x="88" y="968"/>
                </a:lnTo>
                <a:lnTo>
                  <a:pt x="94" y="981"/>
                </a:lnTo>
                <a:lnTo>
                  <a:pt x="100" y="994"/>
                </a:lnTo>
                <a:lnTo>
                  <a:pt x="107" y="1007"/>
                </a:lnTo>
                <a:lnTo>
                  <a:pt x="115" y="1020"/>
                </a:lnTo>
                <a:lnTo>
                  <a:pt x="125" y="1032"/>
                </a:lnTo>
                <a:lnTo>
                  <a:pt x="134" y="1045"/>
                </a:lnTo>
                <a:lnTo>
                  <a:pt x="144" y="1057"/>
                </a:lnTo>
                <a:lnTo>
                  <a:pt x="154" y="1068"/>
                </a:lnTo>
                <a:lnTo>
                  <a:pt x="166" y="1078"/>
                </a:lnTo>
                <a:lnTo>
                  <a:pt x="177" y="1088"/>
                </a:lnTo>
                <a:lnTo>
                  <a:pt x="189" y="1098"/>
                </a:lnTo>
                <a:lnTo>
                  <a:pt x="202" y="1106"/>
                </a:lnTo>
                <a:lnTo>
                  <a:pt x="214" y="1114"/>
                </a:lnTo>
                <a:lnTo>
                  <a:pt x="227" y="1121"/>
                </a:lnTo>
                <a:lnTo>
                  <a:pt x="240" y="1128"/>
                </a:lnTo>
                <a:lnTo>
                  <a:pt x="254" y="1134"/>
                </a:lnTo>
                <a:lnTo>
                  <a:pt x="268" y="1139"/>
                </a:lnTo>
                <a:lnTo>
                  <a:pt x="282" y="1143"/>
                </a:lnTo>
                <a:lnTo>
                  <a:pt x="296" y="1147"/>
                </a:lnTo>
                <a:lnTo>
                  <a:pt x="310" y="1150"/>
                </a:lnTo>
                <a:lnTo>
                  <a:pt x="325" y="1152"/>
                </a:lnTo>
                <a:lnTo>
                  <a:pt x="339" y="1154"/>
                </a:lnTo>
                <a:lnTo>
                  <a:pt x="354" y="1155"/>
                </a:lnTo>
                <a:lnTo>
                  <a:pt x="368" y="1155"/>
                </a:lnTo>
                <a:lnTo>
                  <a:pt x="382" y="1155"/>
                </a:lnTo>
                <a:lnTo>
                  <a:pt x="397" y="1154"/>
                </a:lnTo>
                <a:lnTo>
                  <a:pt x="412" y="1152"/>
                </a:lnTo>
                <a:lnTo>
                  <a:pt x="426" y="1150"/>
                </a:lnTo>
                <a:lnTo>
                  <a:pt x="441" y="1147"/>
                </a:lnTo>
                <a:lnTo>
                  <a:pt x="455" y="1143"/>
                </a:lnTo>
                <a:lnTo>
                  <a:pt x="468" y="1139"/>
                </a:lnTo>
                <a:lnTo>
                  <a:pt x="482" y="1134"/>
                </a:lnTo>
                <a:lnTo>
                  <a:pt x="496" y="1128"/>
                </a:lnTo>
                <a:lnTo>
                  <a:pt x="509" y="1121"/>
                </a:lnTo>
                <a:lnTo>
                  <a:pt x="522" y="1114"/>
                </a:lnTo>
                <a:lnTo>
                  <a:pt x="534" y="1106"/>
                </a:lnTo>
                <a:lnTo>
                  <a:pt x="547" y="1098"/>
                </a:lnTo>
                <a:lnTo>
                  <a:pt x="560" y="1088"/>
                </a:lnTo>
                <a:lnTo>
                  <a:pt x="571" y="1078"/>
                </a:lnTo>
                <a:lnTo>
                  <a:pt x="582" y="1068"/>
                </a:lnTo>
                <a:lnTo>
                  <a:pt x="1650" y="0"/>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pic>
        <p:nvPicPr>
          <p:cNvPr id="7" name="Picture 6" descr="A picture containing drawing&#10;&#10;Description automatically generated">
            <a:extLst>
              <a:ext uri="{FF2B5EF4-FFF2-40B4-BE49-F238E27FC236}">
                <a16:creationId xmlns:a16="http://schemas.microsoft.com/office/drawing/2014/main" id="{108DD0A9-A56D-1A44-A57D-9BE7CFB435AB}"/>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4433608" y="14992"/>
            <a:ext cx="3847685" cy="1736485"/>
          </a:xfrm>
          <a:prstGeom prst="rect">
            <a:avLst/>
          </a:prstGeom>
        </p:spPr>
      </p:pic>
    </p:spTree>
    <p:extLst>
      <p:ext uri="{BB962C8B-B14F-4D97-AF65-F5344CB8AC3E}">
        <p14:creationId xmlns:p14="http://schemas.microsoft.com/office/powerpoint/2010/main" val="2483908934"/>
      </p:ext>
    </p:extLst>
  </p:cSld>
  <p:clrMapOvr>
    <a:masterClrMapping/>
  </p:clrMapOvr>
</p:sldLayout>
</file>

<file path=ppt/slideLayouts/slideLayout163.xml><?xml version="1.0" encoding="utf-8"?>
<p:sldLayout xmlns:a="http://schemas.openxmlformats.org/drawingml/2006/main" xmlns:r="http://schemas.openxmlformats.org/officeDocument/2006/relationships" xmlns:p="http://schemas.openxmlformats.org/presentationml/2006/main" preserve="1" userDrawn="1">
  <p:cSld name="14">
    <p:spTree>
      <p:nvGrpSpPr>
        <p:cNvPr id="1" name=""/>
        <p:cNvGrpSpPr/>
        <p:nvPr/>
      </p:nvGrpSpPr>
      <p:grpSpPr>
        <a:xfrm>
          <a:off x="0" y="0"/>
          <a:ext cx="0" cy="0"/>
          <a:chOff x="0" y="0"/>
          <a:chExt cx="0" cy="0"/>
        </a:xfrm>
      </p:grpSpPr>
      <p:sp>
        <p:nvSpPr>
          <p:cNvPr id="3" name="Freeform 12"/>
          <p:cNvSpPr>
            <a:spLocks noGrp="1" noEditPoints="1"/>
          </p:cNvSpPr>
          <p:nvPr>
            <p:ph type="pic" sz="quarter" idx="10"/>
          </p:nvPr>
        </p:nvSpPr>
        <p:spPr bwMode="auto">
          <a:xfrm>
            <a:off x="1553029" y="2"/>
            <a:ext cx="16734974" cy="5379494"/>
          </a:xfrm>
          <a:custGeom>
            <a:avLst/>
            <a:gdLst>
              <a:gd name="T0" fmla="*/ 1498 w 7574"/>
              <a:gd name="T1" fmla="*/ 0 h 2433"/>
              <a:gd name="T2" fmla="*/ 2354 w 7574"/>
              <a:gd name="T3" fmla="*/ 0 h 2433"/>
              <a:gd name="T4" fmla="*/ 1520 w 7574"/>
              <a:gd name="T5" fmla="*/ 834 h 2433"/>
              <a:gd name="T6" fmla="*/ 664 w 7574"/>
              <a:gd name="T7" fmla="*/ 834 h 2433"/>
              <a:gd name="T8" fmla="*/ 1498 w 7574"/>
              <a:gd name="T9" fmla="*/ 0 h 2433"/>
              <a:gd name="T10" fmla="*/ 2434 w 7574"/>
              <a:gd name="T11" fmla="*/ 0 h 2433"/>
              <a:gd name="T12" fmla="*/ 3290 w 7574"/>
              <a:gd name="T13" fmla="*/ 0 h 2433"/>
              <a:gd name="T14" fmla="*/ 855 w 7574"/>
              <a:gd name="T15" fmla="*/ 2433 h 2433"/>
              <a:gd name="T16" fmla="*/ 0 w 7574"/>
              <a:gd name="T17" fmla="*/ 2433 h 2433"/>
              <a:gd name="T18" fmla="*/ 2434 w 7574"/>
              <a:gd name="T19" fmla="*/ 0 h 2433"/>
              <a:gd name="T20" fmla="*/ 3370 w 7574"/>
              <a:gd name="T21" fmla="*/ 0 h 2433"/>
              <a:gd name="T22" fmla="*/ 4226 w 7574"/>
              <a:gd name="T23" fmla="*/ 0 h 2433"/>
              <a:gd name="T24" fmla="*/ 2661 w 7574"/>
              <a:gd name="T25" fmla="*/ 1564 h 2433"/>
              <a:gd name="T26" fmla="*/ 1806 w 7574"/>
              <a:gd name="T27" fmla="*/ 1564 h 2433"/>
              <a:gd name="T28" fmla="*/ 3370 w 7574"/>
              <a:gd name="T29" fmla="*/ 0 h 2433"/>
              <a:gd name="T30" fmla="*/ 4306 w 7574"/>
              <a:gd name="T31" fmla="*/ 0 h 2433"/>
              <a:gd name="T32" fmla="*/ 5162 w 7574"/>
              <a:gd name="T33" fmla="*/ 0 h 2433"/>
              <a:gd name="T34" fmla="*/ 3046 w 7574"/>
              <a:gd name="T35" fmla="*/ 2115 h 2433"/>
              <a:gd name="T36" fmla="*/ 2190 w 7574"/>
              <a:gd name="T37" fmla="*/ 2115 h 2433"/>
              <a:gd name="T38" fmla="*/ 4306 w 7574"/>
              <a:gd name="T39" fmla="*/ 0 h 2433"/>
              <a:gd name="T40" fmla="*/ 5242 w 7574"/>
              <a:gd name="T41" fmla="*/ 0 h 2433"/>
              <a:gd name="T42" fmla="*/ 6098 w 7574"/>
              <a:gd name="T43" fmla="*/ 0 h 2433"/>
              <a:gd name="T44" fmla="*/ 4896 w 7574"/>
              <a:gd name="T45" fmla="*/ 1201 h 2433"/>
              <a:gd name="T46" fmla="*/ 4040 w 7574"/>
              <a:gd name="T47" fmla="*/ 1201 h 2433"/>
              <a:gd name="T48" fmla="*/ 5242 w 7574"/>
              <a:gd name="T49" fmla="*/ 0 h 2433"/>
              <a:gd name="T50" fmla="*/ 6177 w 7574"/>
              <a:gd name="T51" fmla="*/ 0 h 2433"/>
              <a:gd name="T52" fmla="*/ 7033 w 7574"/>
              <a:gd name="T53" fmla="*/ 0 h 2433"/>
              <a:gd name="T54" fmla="*/ 5123 w 7574"/>
              <a:gd name="T55" fmla="*/ 1909 h 2433"/>
              <a:gd name="T56" fmla="*/ 4267 w 7574"/>
              <a:gd name="T57" fmla="*/ 1909 h 2433"/>
              <a:gd name="T58" fmla="*/ 6177 w 7574"/>
              <a:gd name="T59" fmla="*/ 0 h 2433"/>
              <a:gd name="T60" fmla="*/ 7114 w 7574"/>
              <a:gd name="T61" fmla="*/ 0 h 2433"/>
              <a:gd name="T62" fmla="*/ 7574 w 7574"/>
              <a:gd name="T63" fmla="*/ 0 h 2433"/>
              <a:gd name="T64" fmla="*/ 7574 w 7574"/>
              <a:gd name="T65" fmla="*/ 395 h 2433"/>
              <a:gd name="T66" fmla="*/ 6453 w 7574"/>
              <a:gd name="T67" fmla="*/ 1515 h 2433"/>
              <a:gd name="T68" fmla="*/ 5597 w 7574"/>
              <a:gd name="T69" fmla="*/ 1515 h 2433"/>
              <a:gd name="T70" fmla="*/ 7114 w 7574"/>
              <a:gd name="T71" fmla="*/ 0 h 24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7574" h="2433">
                <a:moveTo>
                  <a:pt x="1498" y="0"/>
                </a:moveTo>
                <a:lnTo>
                  <a:pt x="2354" y="0"/>
                </a:lnTo>
                <a:lnTo>
                  <a:pt x="1520" y="834"/>
                </a:lnTo>
                <a:lnTo>
                  <a:pt x="664" y="834"/>
                </a:lnTo>
                <a:lnTo>
                  <a:pt x="1498" y="0"/>
                </a:lnTo>
                <a:close/>
                <a:moveTo>
                  <a:pt x="2434" y="0"/>
                </a:moveTo>
                <a:lnTo>
                  <a:pt x="3290" y="0"/>
                </a:lnTo>
                <a:lnTo>
                  <a:pt x="855" y="2433"/>
                </a:lnTo>
                <a:lnTo>
                  <a:pt x="0" y="2433"/>
                </a:lnTo>
                <a:lnTo>
                  <a:pt x="2434" y="0"/>
                </a:lnTo>
                <a:close/>
                <a:moveTo>
                  <a:pt x="3370" y="0"/>
                </a:moveTo>
                <a:lnTo>
                  <a:pt x="4226" y="0"/>
                </a:lnTo>
                <a:lnTo>
                  <a:pt x="2661" y="1564"/>
                </a:lnTo>
                <a:lnTo>
                  <a:pt x="1806" y="1564"/>
                </a:lnTo>
                <a:lnTo>
                  <a:pt x="3370" y="0"/>
                </a:lnTo>
                <a:close/>
                <a:moveTo>
                  <a:pt x="4306" y="0"/>
                </a:moveTo>
                <a:lnTo>
                  <a:pt x="5162" y="0"/>
                </a:lnTo>
                <a:lnTo>
                  <a:pt x="3046" y="2115"/>
                </a:lnTo>
                <a:lnTo>
                  <a:pt x="2190" y="2115"/>
                </a:lnTo>
                <a:lnTo>
                  <a:pt x="4306" y="0"/>
                </a:lnTo>
                <a:close/>
                <a:moveTo>
                  <a:pt x="5242" y="0"/>
                </a:moveTo>
                <a:lnTo>
                  <a:pt x="6098" y="0"/>
                </a:lnTo>
                <a:lnTo>
                  <a:pt x="4896" y="1201"/>
                </a:lnTo>
                <a:lnTo>
                  <a:pt x="4040" y="1201"/>
                </a:lnTo>
                <a:lnTo>
                  <a:pt x="5242" y="0"/>
                </a:lnTo>
                <a:close/>
                <a:moveTo>
                  <a:pt x="6177" y="0"/>
                </a:moveTo>
                <a:lnTo>
                  <a:pt x="7033" y="0"/>
                </a:lnTo>
                <a:lnTo>
                  <a:pt x="5123" y="1909"/>
                </a:lnTo>
                <a:lnTo>
                  <a:pt x="4267" y="1909"/>
                </a:lnTo>
                <a:lnTo>
                  <a:pt x="6177" y="0"/>
                </a:lnTo>
                <a:close/>
                <a:moveTo>
                  <a:pt x="7114" y="0"/>
                </a:moveTo>
                <a:lnTo>
                  <a:pt x="7574" y="0"/>
                </a:lnTo>
                <a:lnTo>
                  <a:pt x="7574" y="395"/>
                </a:lnTo>
                <a:lnTo>
                  <a:pt x="6453" y="1515"/>
                </a:lnTo>
                <a:lnTo>
                  <a:pt x="5597" y="1515"/>
                </a:lnTo>
                <a:lnTo>
                  <a:pt x="7114" y="0"/>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pic>
        <p:nvPicPr>
          <p:cNvPr id="7" name="Picture 6" descr="A picture containing drawing&#10;&#10;Description automatically generated">
            <a:extLst>
              <a:ext uri="{FF2B5EF4-FFF2-40B4-BE49-F238E27FC236}">
                <a16:creationId xmlns:a16="http://schemas.microsoft.com/office/drawing/2014/main" id="{8DF309D4-DDCA-364F-9A84-A1D0AB802631}"/>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4433608" y="14992"/>
            <a:ext cx="3847685" cy="1736485"/>
          </a:xfrm>
          <a:prstGeom prst="rect">
            <a:avLst/>
          </a:prstGeom>
        </p:spPr>
      </p:pic>
    </p:spTree>
    <p:extLst>
      <p:ext uri="{BB962C8B-B14F-4D97-AF65-F5344CB8AC3E}">
        <p14:creationId xmlns:p14="http://schemas.microsoft.com/office/powerpoint/2010/main" val="85302694"/>
      </p:ext>
    </p:extLst>
  </p:cSld>
  <p:clrMapOvr>
    <a:masterClrMapping/>
  </p:clrMapOvr>
</p:sldLayout>
</file>

<file path=ppt/slideLayouts/slideLayout164.xml><?xml version="1.0" encoding="utf-8"?>
<p:sldLayout xmlns:a="http://schemas.openxmlformats.org/drawingml/2006/main" xmlns:r="http://schemas.openxmlformats.org/officeDocument/2006/relationships" xmlns:p="http://schemas.openxmlformats.org/presentationml/2006/main" preserve="1" userDrawn="1">
  <p:cSld name="15">
    <p:spTree>
      <p:nvGrpSpPr>
        <p:cNvPr id="1" name=""/>
        <p:cNvGrpSpPr/>
        <p:nvPr/>
      </p:nvGrpSpPr>
      <p:grpSpPr>
        <a:xfrm>
          <a:off x="0" y="0"/>
          <a:ext cx="0" cy="0"/>
          <a:chOff x="0" y="0"/>
          <a:chExt cx="0" cy="0"/>
        </a:xfrm>
      </p:grpSpPr>
      <p:sp>
        <p:nvSpPr>
          <p:cNvPr id="4" name="Picture Placeholder 2"/>
          <p:cNvSpPr>
            <a:spLocks noGrp="1"/>
          </p:cNvSpPr>
          <p:nvPr>
            <p:ph type="pic" sz="quarter" idx="10"/>
          </p:nvPr>
        </p:nvSpPr>
        <p:spPr>
          <a:xfrm>
            <a:off x="2" y="0"/>
            <a:ext cx="9601199" cy="1028858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pic>
        <p:nvPicPr>
          <p:cNvPr id="7" name="Picture 6" descr="A picture containing drawing&#10;&#10;Description automatically generated">
            <a:extLst>
              <a:ext uri="{FF2B5EF4-FFF2-40B4-BE49-F238E27FC236}">
                <a16:creationId xmlns:a16="http://schemas.microsoft.com/office/drawing/2014/main" id="{DF29871F-CEED-B04E-8518-F4CA2D583592}"/>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4433608" y="14992"/>
            <a:ext cx="3847685" cy="1736485"/>
          </a:xfrm>
          <a:prstGeom prst="rect">
            <a:avLst/>
          </a:prstGeom>
        </p:spPr>
      </p:pic>
    </p:spTree>
    <p:extLst>
      <p:ext uri="{BB962C8B-B14F-4D97-AF65-F5344CB8AC3E}">
        <p14:creationId xmlns:p14="http://schemas.microsoft.com/office/powerpoint/2010/main" val="2817681026"/>
      </p:ext>
    </p:extLst>
  </p:cSld>
  <p:clrMapOvr>
    <a:masterClrMapping/>
  </p:clrMapOvr>
</p:sldLayout>
</file>

<file path=ppt/slideLayouts/slideLayout165.xml><?xml version="1.0" encoding="utf-8"?>
<p:sldLayout xmlns:a="http://schemas.openxmlformats.org/drawingml/2006/main" xmlns:r="http://schemas.openxmlformats.org/officeDocument/2006/relationships" xmlns:p="http://schemas.openxmlformats.org/presentationml/2006/main" preserve="1" userDrawn="1">
  <p:cSld name="1_15">
    <p:spTree>
      <p:nvGrpSpPr>
        <p:cNvPr id="1" name=""/>
        <p:cNvGrpSpPr/>
        <p:nvPr/>
      </p:nvGrpSpPr>
      <p:grpSpPr>
        <a:xfrm>
          <a:off x="0" y="0"/>
          <a:ext cx="0" cy="0"/>
          <a:chOff x="0" y="0"/>
          <a:chExt cx="0" cy="0"/>
        </a:xfrm>
      </p:grpSpPr>
      <p:sp>
        <p:nvSpPr>
          <p:cNvPr id="4" name="Picture Placeholder 2"/>
          <p:cNvSpPr>
            <a:spLocks noGrp="1"/>
          </p:cNvSpPr>
          <p:nvPr>
            <p:ph type="pic" sz="quarter" idx="10"/>
          </p:nvPr>
        </p:nvSpPr>
        <p:spPr>
          <a:xfrm>
            <a:off x="0" y="2317898"/>
            <a:ext cx="10994066" cy="6868633"/>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pic>
        <p:nvPicPr>
          <p:cNvPr id="7" name="Picture 6" descr="A picture containing drawing&#10;&#10;Description automatically generated">
            <a:extLst>
              <a:ext uri="{FF2B5EF4-FFF2-40B4-BE49-F238E27FC236}">
                <a16:creationId xmlns:a16="http://schemas.microsoft.com/office/drawing/2014/main" id="{DF29871F-CEED-B04E-8518-F4CA2D583592}"/>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4433608" y="14992"/>
            <a:ext cx="3847685" cy="1736485"/>
          </a:xfrm>
          <a:prstGeom prst="rect">
            <a:avLst/>
          </a:prstGeom>
        </p:spPr>
      </p:pic>
    </p:spTree>
    <p:extLst>
      <p:ext uri="{BB962C8B-B14F-4D97-AF65-F5344CB8AC3E}">
        <p14:creationId xmlns:p14="http://schemas.microsoft.com/office/powerpoint/2010/main" val="25311986"/>
      </p:ext>
    </p:extLst>
  </p:cSld>
  <p:clrMapOvr>
    <a:masterClrMapping/>
  </p:clrMapOvr>
</p:sldLayout>
</file>

<file path=ppt/slideLayouts/slideLayout166.xml><?xml version="1.0" encoding="utf-8"?>
<p:sldLayout xmlns:a="http://schemas.openxmlformats.org/drawingml/2006/main" xmlns:r="http://schemas.openxmlformats.org/officeDocument/2006/relationships" xmlns:p="http://schemas.openxmlformats.org/presentationml/2006/main" preserve="1" userDrawn="1">
  <p:cSld name="16">
    <p:spTree>
      <p:nvGrpSpPr>
        <p:cNvPr id="1" name=""/>
        <p:cNvGrpSpPr/>
        <p:nvPr/>
      </p:nvGrpSpPr>
      <p:grpSpPr>
        <a:xfrm>
          <a:off x="0" y="0"/>
          <a:ext cx="0" cy="0"/>
          <a:chOff x="0" y="0"/>
          <a:chExt cx="0" cy="0"/>
        </a:xfrm>
      </p:grpSpPr>
      <p:sp>
        <p:nvSpPr>
          <p:cNvPr id="5" name="Picture Placeholder 2"/>
          <p:cNvSpPr>
            <a:spLocks noGrp="1"/>
          </p:cNvSpPr>
          <p:nvPr>
            <p:ph type="pic" sz="quarter" idx="10"/>
          </p:nvPr>
        </p:nvSpPr>
        <p:spPr>
          <a:xfrm>
            <a:off x="4" y="2"/>
            <a:ext cx="6698918" cy="6698919"/>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
        <p:nvSpPr>
          <p:cNvPr id="6" name="Picture Placeholder 2"/>
          <p:cNvSpPr>
            <a:spLocks noGrp="1"/>
          </p:cNvSpPr>
          <p:nvPr>
            <p:ph type="pic" sz="quarter" idx="11"/>
          </p:nvPr>
        </p:nvSpPr>
        <p:spPr>
          <a:xfrm>
            <a:off x="4279194" y="4287010"/>
            <a:ext cx="4798110" cy="4798113"/>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pic>
        <p:nvPicPr>
          <p:cNvPr id="9" name="Picture 8" descr="A picture containing drawing&#10;&#10;Description automatically generated">
            <a:extLst>
              <a:ext uri="{FF2B5EF4-FFF2-40B4-BE49-F238E27FC236}">
                <a16:creationId xmlns:a16="http://schemas.microsoft.com/office/drawing/2014/main" id="{6B0F88A4-FF9B-F54C-BFA6-563C6D03A2DF}"/>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4433608" y="14992"/>
            <a:ext cx="3847685" cy="1736485"/>
          </a:xfrm>
          <a:prstGeom prst="rect">
            <a:avLst/>
          </a:prstGeom>
        </p:spPr>
      </p:pic>
    </p:spTree>
    <p:extLst>
      <p:ext uri="{BB962C8B-B14F-4D97-AF65-F5344CB8AC3E}">
        <p14:creationId xmlns:p14="http://schemas.microsoft.com/office/powerpoint/2010/main" val="2823101778"/>
      </p:ext>
    </p:extLst>
  </p:cSld>
  <p:clrMapOvr>
    <a:masterClrMapping/>
  </p:clrMapOvr>
</p:sldLayout>
</file>

<file path=ppt/slideLayouts/slideLayout167.xml><?xml version="1.0" encoding="utf-8"?>
<p:sldLayout xmlns:a="http://schemas.openxmlformats.org/drawingml/2006/main" xmlns:r="http://schemas.openxmlformats.org/officeDocument/2006/relationships" xmlns:p="http://schemas.openxmlformats.org/presentationml/2006/main" preserve="1" userDrawn="1">
  <p:cSld name="17">
    <p:spTree>
      <p:nvGrpSpPr>
        <p:cNvPr id="1" name=""/>
        <p:cNvGrpSpPr/>
        <p:nvPr/>
      </p:nvGrpSpPr>
      <p:grpSpPr>
        <a:xfrm>
          <a:off x="0" y="0"/>
          <a:ext cx="0" cy="0"/>
          <a:chOff x="0" y="0"/>
          <a:chExt cx="0" cy="0"/>
        </a:xfrm>
      </p:grpSpPr>
      <p:sp>
        <p:nvSpPr>
          <p:cNvPr id="10" name="Picture Placeholder 2"/>
          <p:cNvSpPr>
            <a:spLocks noGrp="1"/>
          </p:cNvSpPr>
          <p:nvPr>
            <p:ph type="pic" sz="quarter" idx="12"/>
          </p:nvPr>
        </p:nvSpPr>
        <p:spPr>
          <a:xfrm>
            <a:off x="6907702" y="3429531"/>
            <a:ext cx="3466043" cy="3429529"/>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
        <p:nvSpPr>
          <p:cNvPr id="9" name="Picture Placeholder 2"/>
          <p:cNvSpPr>
            <a:spLocks noGrp="1"/>
          </p:cNvSpPr>
          <p:nvPr>
            <p:ph type="pic" sz="quarter" idx="11"/>
          </p:nvPr>
        </p:nvSpPr>
        <p:spPr>
          <a:xfrm>
            <a:off x="-24384" y="0"/>
            <a:ext cx="3466043" cy="3429529"/>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
        <p:nvSpPr>
          <p:cNvPr id="14" name="Picture Placeholder 2"/>
          <p:cNvSpPr>
            <a:spLocks noGrp="1"/>
          </p:cNvSpPr>
          <p:nvPr>
            <p:ph type="pic" sz="quarter" idx="13"/>
          </p:nvPr>
        </p:nvSpPr>
        <p:spPr>
          <a:xfrm>
            <a:off x="3441659" y="3429531"/>
            <a:ext cx="3466043" cy="3429529"/>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
        <p:nvSpPr>
          <p:cNvPr id="15" name="Picture Placeholder 2"/>
          <p:cNvSpPr>
            <a:spLocks noGrp="1"/>
          </p:cNvSpPr>
          <p:nvPr>
            <p:ph type="pic" sz="quarter" idx="14"/>
          </p:nvPr>
        </p:nvSpPr>
        <p:spPr>
          <a:xfrm>
            <a:off x="-24384" y="3429531"/>
            <a:ext cx="3466043" cy="3429529"/>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
        <p:nvSpPr>
          <p:cNvPr id="16" name="Picture Placeholder 2"/>
          <p:cNvSpPr>
            <a:spLocks noGrp="1"/>
          </p:cNvSpPr>
          <p:nvPr>
            <p:ph type="pic" sz="quarter" idx="15"/>
          </p:nvPr>
        </p:nvSpPr>
        <p:spPr>
          <a:xfrm>
            <a:off x="3441659" y="6859060"/>
            <a:ext cx="3466043" cy="3429529"/>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
        <p:nvSpPr>
          <p:cNvPr id="17" name="Picture Placeholder 2"/>
          <p:cNvSpPr>
            <a:spLocks noGrp="1"/>
          </p:cNvSpPr>
          <p:nvPr>
            <p:ph type="pic" sz="quarter" idx="16"/>
          </p:nvPr>
        </p:nvSpPr>
        <p:spPr>
          <a:xfrm>
            <a:off x="-24384" y="6859060"/>
            <a:ext cx="3466043" cy="3429529"/>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pic>
        <p:nvPicPr>
          <p:cNvPr id="13" name="Picture 12" descr="A picture containing drawing&#10;&#10;Description automatically generated">
            <a:extLst>
              <a:ext uri="{FF2B5EF4-FFF2-40B4-BE49-F238E27FC236}">
                <a16:creationId xmlns:a16="http://schemas.microsoft.com/office/drawing/2014/main" id="{C6153088-D967-E345-BB49-962A0CE7B660}"/>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4433608" y="14992"/>
            <a:ext cx="3847685" cy="1736485"/>
          </a:xfrm>
          <a:prstGeom prst="rect">
            <a:avLst/>
          </a:prstGeom>
        </p:spPr>
      </p:pic>
    </p:spTree>
    <p:extLst>
      <p:ext uri="{BB962C8B-B14F-4D97-AF65-F5344CB8AC3E}">
        <p14:creationId xmlns:p14="http://schemas.microsoft.com/office/powerpoint/2010/main" val="4117377789"/>
      </p:ext>
    </p:extLst>
  </p:cSld>
  <p:clrMapOvr>
    <a:masterClrMapping/>
  </p:clrMapOvr>
</p:sldLayout>
</file>

<file path=ppt/slideLayouts/slideLayout168.xml><?xml version="1.0" encoding="utf-8"?>
<p:sldLayout xmlns:a="http://schemas.openxmlformats.org/drawingml/2006/main" xmlns:r="http://schemas.openxmlformats.org/officeDocument/2006/relationships" xmlns:p="http://schemas.openxmlformats.org/presentationml/2006/main" preserve="1" userDrawn="1">
  <p:cSld name="18">
    <p:spTree>
      <p:nvGrpSpPr>
        <p:cNvPr id="1" name=""/>
        <p:cNvGrpSpPr/>
        <p:nvPr/>
      </p:nvGrpSpPr>
      <p:grpSpPr>
        <a:xfrm>
          <a:off x="0" y="0"/>
          <a:ext cx="0" cy="0"/>
          <a:chOff x="0" y="0"/>
          <a:chExt cx="0" cy="0"/>
        </a:xfrm>
      </p:grpSpPr>
      <p:sp>
        <p:nvSpPr>
          <p:cNvPr id="22" name="Picture Placeholder 2"/>
          <p:cNvSpPr>
            <a:spLocks noGrp="1"/>
          </p:cNvSpPr>
          <p:nvPr>
            <p:ph type="pic" sz="quarter" idx="12"/>
          </p:nvPr>
        </p:nvSpPr>
        <p:spPr>
          <a:xfrm>
            <a:off x="11359170" y="4"/>
            <a:ext cx="2271834" cy="2247900"/>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
        <p:nvSpPr>
          <p:cNvPr id="23" name="Picture Placeholder 2"/>
          <p:cNvSpPr>
            <a:spLocks noGrp="1"/>
          </p:cNvSpPr>
          <p:nvPr>
            <p:ph type="pic" sz="quarter" idx="13"/>
          </p:nvPr>
        </p:nvSpPr>
        <p:spPr>
          <a:xfrm>
            <a:off x="9087336" y="4"/>
            <a:ext cx="2271834" cy="2247900"/>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
        <p:nvSpPr>
          <p:cNvPr id="24" name="Picture Placeholder 2"/>
          <p:cNvSpPr>
            <a:spLocks noGrp="1"/>
          </p:cNvSpPr>
          <p:nvPr>
            <p:ph type="pic" sz="quarter" idx="14"/>
          </p:nvPr>
        </p:nvSpPr>
        <p:spPr>
          <a:xfrm>
            <a:off x="6815502" y="4"/>
            <a:ext cx="2271834" cy="2247900"/>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
        <p:nvSpPr>
          <p:cNvPr id="25" name="Picture Placeholder 2"/>
          <p:cNvSpPr>
            <a:spLocks noGrp="1"/>
          </p:cNvSpPr>
          <p:nvPr>
            <p:ph type="pic" sz="quarter" idx="15"/>
          </p:nvPr>
        </p:nvSpPr>
        <p:spPr>
          <a:xfrm>
            <a:off x="4543668" y="4"/>
            <a:ext cx="2271834" cy="2247900"/>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
        <p:nvSpPr>
          <p:cNvPr id="26" name="Picture Placeholder 2"/>
          <p:cNvSpPr>
            <a:spLocks noGrp="1"/>
          </p:cNvSpPr>
          <p:nvPr>
            <p:ph type="pic" sz="quarter" idx="16"/>
          </p:nvPr>
        </p:nvSpPr>
        <p:spPr>
          <a:xfrm>
            <a:off x="2271834" y="4"/>
            <a:ext cx="2271834" cy="2247900"/>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
        <p:nvSpPr>
          <p:cNvPr id="27" name="Picture Placeholder 2"/>
          <p:cNvSpPr>
            <a:spLocks noGrp="1"/>
          </p:cNvSpPr>
          <p:nvPr>
            <p:ph type="pic" sz="quarter" idx="17"/>
          </p:nvPr>
        </p:nvSpPr>
        <p:spPr>
          <a:xfrm>
            <a:off x="0" y="4"/>
            <a:ext cx="2271834" cy="2247900"/>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
        <p:nvSpPr>
          <p:cNvPr id="40" name="Picture Placeholder 2"/>
          <p:cNvSpPr>
            <a:spLocks noGrp="1"/>
          </p:cNvSpPr>
          <p:nvPr>
            <p:ph type="pic" sz="quarter" idx="19"/>
          </p:nvPr>
        </p:nvSpPr>
        <p:spPr>
          <a:xfrm>
            <a:off x="9087336" y="2247904"/>
            <a:ext cx="2271834" cy="2247900"/>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
        <p:nvSpPr>
          <p:cNvPr id="41" name="Picture Placeholder 2"/>
          <p:cNvSpPr>
            <a:spLocks noGrp="1"/>
          </p:cNvSpPr>
          <p:nvPr>
            <p:ph type="pic" sz="quarter" idx="20"/>
          </p:nvPr>
        </p:nvSpPr>
        <p:spPr>
          <a:xfrm>
            <a:off x="6815502" y="2247904"/>
            <a:ext cx="2271834" cy="2247900"/>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
        <p:nvSpPr>
          <p:cNvPr id="42" name="Picture Placeholder 2"/>
          <p:cNvSpPr>
            <a:spLocks noGrp="1"/>
          </p:cNvSpPr>
          <p:nvPr>
            <p:ph type="pic" sz="quarter" idx="21"/>
          </p:nvPr>
        </p:nvSpPr>
        <p:spPr>
          <a:xfrm>
            <a:off x="4543668" y="2247904"/>
            <a:ext cx="2271834" cy="2247900"/>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
        <p:nvSpPr>
          <p:cNvPr id="43" name="Picture Placeholder 2"/>
          <p:cNvSpPr>
            <a:spLocks noGrp="1"/>
          </p:cNvSpPr>
          <p:nvPr>
            <p:ph type="pic" sz="quarter" idx="22"/>
          </p:nvPr>
        </p:nvSpPr>
        <p:spPr>
          <a:xfrm>
            <a:off x="2271834" y="2247904"/>
            <a:ext cx="2271834" cy="2247900"/>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
        <p:nvSpPr>
          <p:cNvPr id="44" name="Picture Placeholder 2"/>
          <p:cNvSpPr>
            <a:spLocks noGrp="1"/>
          </p:cNvSpPr>
          <p:nvPr>
            <p:ph type="pic" sz="quarter" idx="23"/>
          </p:nvPr>
        </p:nvSpPr>
        <p:spPr>
          <a:xfrm>
            <a:off x="0" y="2247904"/>
            <a:ext cx="2271834" cy="2247900"/>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
        <p:nvSpPr>
          <p:cNvPr id="57" name="Picture Placeholder 2"/>
          <p:cNvSpPr>
            <a:spLocks noGrp="1"/>
          </p:cNvSpPr>
          <p:nvPr>
            <p:ph type="pic" sz="quarter" idx="25"/>
          </p:nvPr>
        </p:nvSpPr>
        <p:spPr>
          <a:xfrm>
            <a:off x="4543668" y="4495805"/>
            <a:ext cx="2271834" cy="2247900"/>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
        <p:nvSpPr>
          <p:cNvPr id="58" name="Picture Placeholder 2"/>
          <p:cNvSpPr>
            <a:spLocks noGrp="1"/>
          </p:cNvSpPr>
          <p:nvPr>
            <p:ph type="pic" sz="quarter" idx="26"/>
          </p:nvPr>
        </p:nvSpPr>
        <p:spPr>
          <a:xfrm>
            <a:off x="2271834" y="4495805"/>
            <a:ext cx="2271834" cy="2247900"/>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
        <p:nvSpPr>
          <p:cNvPr id="59" name="Picture Placeholder 2"/>
          <p:cNvSpPr>
            <a:spLocks noGrp="1"/>
          </p:cNvSpPr>
          <p:nvPr>
            <p:ph type="pic" sz="quarter" idx="27"/>
          </p:nvPr>
        </p:nvSpPr>
        <p:spPr>
          <a:xfrm>
            <a:off x="0" y="4495805"/>
            <a:ext cx="2271834" cy="2247900"/>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
        <p:nvSpPr>
          <p:cNvPr id="60" name="Picture Placeholder 2"/>
          <p:cNvSpPr>
            <a:spLocks noGrp="1"/>
          </p:cNvSpPr>
          <p:nvPr>
            <p:ph type="pic" sz="quarter" idx="28"/>
          </p:nvPr>
        </p:nvSpPr>
        <p:spPr>
          <a:xfrm>
            <a:off x="0" y="6743705"/>
            <a:ext cx="2271834" cy="2247900"/>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pic>
        <p:nvPicPr>
          <p:cNvPr id="21" name="Picture 20" descr="A picture containing drawing&#10;&#10;Description automatically generated">
            <a:extLst>
              <a:ext uri="{FF2B5EF4-FFF2-40B4-BE49-F238E27FC236}">
                <a16:creationId xmlns:a16="http://schemas.microsoft.com/office/drawing/2014/main" id="{AB2D3455-4DB6-AD40-8226-3DC009A53632}"/>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4433608" y="14992"/>
            <a:ext cx="3847685" cy="1736485"/>
          </a:xfrm>
          <a:prstGeom prst="rect">
            <a:avLst/>
          </a:prstGeom>
        </p:spPr>
      </p:pic>
    </p:spTree>
    <p:extLst>
      <p:ext uri="{BB962C8B-B14F-4D97-AF65-F5344CB8AC3E}">
        <p14:creationId xmlns:p14="http://schemas.microsoft.com/office/powerpoint/2010/main" val="1596052419"/>
      </p:ext>
    </p:extLst>
  </p:cSld>
  <p:clrMapOvr>
    <a:masterClrMapping/>
  </p:clrMapOvr>
</p:sldLayout>
</file>

<file path=ppt/slideLayouts/slideLayout169.xml><?xml version="1.0" encoding="utf-8"?>
<p:sldLayout xmlns:a="http://schemas.openxmlformats.org/drawingml/2006/main" xmlns:r="http://schemas.openxmlformats.org/officeDocument/2006/relationships" xmlns:p="http://schemas.openxmlformats.org/presentationml/2006/main" preserve="1" userDrawn="1">
  <p:cSld name="19">
    <p:spTree>
      <p:nvGrpSpPr>
        <p:cNvPr id="1" name=""/>
        <p:cNvGrpSpPr/>
        <p:nvPr/>
      </p:nvGrpSpPr>
      <p:grpSpPr>
        <a:xfrm>
          <a:off x="0" y="0"/>
          <a:ext cx="0" cy="0"/>
          <a:chOff x="0" y="0"/>
          <a:chExt cx="0" cy="0"/>
        </a:xfrm>
      </p:grpSpPr>
      <p:sp>
        <p:nvSpPr>
          <p:cNvPr id="5" name="Picture Placeholder 2"/>
          <p:cNvSpPr>
            <a:spLocks noGrp="1"/>
          </p:cNvSpPr>
          <p:nvPr>
            <p:ph type="pic" sz="quarter" idx="10"/>
          </p:nvPr>
        </p:nvSpPr>
        <p:spPr>
          <a:xfrm>
            <a:off x="2076449" y="0"/>
            <a:ext cx="3975908" cy="1028858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
        <p:nvSpPr>
          <p:cNvPr id="6" name="Picture Placeholder 2"/>
          <p:cNvSpPr>
            <a:spLocks noGrp="1"/>
          </p:cNvSpPr>
          <p:nvPr>
            <p:ph type="pic" sz="quarter" idx="11"/>
          </p:nvPr>
        </p:nvSpPr>
        <p:spPr>
          <a:xfrm>
            <a:off x="6052357" y="0"/>
            <a:ext cx="3975908" cy="1028858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pic>
        <p:nvPicPr>
          <p:cNvPr id="9" name="Picture 8" descr="A picture containing drawing&#10;&#10;Description automatically generated">
            <a:extLst>
              <a:ext uri="{FF2B5EF4-FFF2-40B4-BE49-F238E27FC236}">
                <a16:creationId xmlns:a16="http://schemas.microsoft.com/office/drawing/2014/main" id="{8D3D034F-D23D-3840-A32C-50C3BA8F04AD}"/>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4433608" y="14992"/>
            <a:ext cx="3847685" cy="1736485"/>
          </a:xfrm>
          <a:prstGeom prst="rect">
            <a:avLst/>
          </a:prstGeom>
        </p:spPr>
      </p:pic>
    </p:spTree>
    <p:extLst>
      <p:ext uri="{BB962C8B-B14F-4D97-AF65-F5344CB8AC3E}">
        <p14:creationId xmlns:p14="http://schemas.microsoft.com/office/powerpoint/2010/main" val="241510941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7">
    <p:spTree>
      <p:nvGrpSpPr>
        <p:cNvPr id="1" name=""/>
        <p:cNvGrpSpPr/>
        <p:nvPr/>
      </p:nvGrpSpPr>
      <p:grpSpPr>
        <a:xfrm>
          <a:off x="0" y="0"/>
          <a:ext cx="0" cy="0"/>
          <a:chOff x="0" y="0"/>
          <a:chExt cx="0" cy="0"/>
        </a:xfrm>
      </p:grpSpPr>
      <p:sp>
        <p:nvSpPr>
          <p:cNvPr id="10" name="Picture Placeholder 2"/>
          <p:cNvSpPr>
            <a:spLocks noGrp="1"/>
          </p:cNvSpPr>
          <p:nvPr>
            <p:ph type="pic" sz="quarter" idx="12"/>
          </p:nvPr>
        </p:nvSpPr>
        <p:spPr>
          <a:xfrm>
            <a:off x="6907700" y="3429529"/>
            <a:ext cx="3466042" cy="3429529"/>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9" name="Picture Placeholder 2"/>
          <p:cNvSpPr>
            <a:spLocks noGrp="1"/>
          </p:cNvSpPr>
          <p:nvPr>
            <p:ph type="pic" sz="quarter" idx="11"/>
          </p:nvPr>
        </p:nvSpPr>
        <p:spPr>
          <a:xfrm>
            <a:off x="-24384" y="0"/>
            <a:ext cx="3466042" cy="3429529"/>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14" name="Picture Placeholder 2"/>
          <p:cNvSpPr>
            <a:spLocks noGrp="1"/>
          </p:cNvSpPr>
          <p:nvPr>
            <p:ph type="pic" sz="quarter" idx="13"/>
          </p:nvPr>
        </p:nvSpPr>
        <p:spPr>
          <a:xfrm>
            <a:off x="3441658" y="3429529"/>
            <a:ext cx="3466042" cy="3429529"/>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15" name="Picture Placeholder 2"/>
          <p:cNvSpPr>
            <a:spLocks noGrp="1"/>
          </p:cNvSpPr>
          <p:nvPr>
            <p:ph type="pic" sz="quarter" idx="14"/>
          </p:nvPr>
        </p:nvSpPr>
        <p:spPr>
          <a:xfrm>
            <a:off x="-24384" y="3429529"/>
            <a:ext cx="3466042" cy="3429529"/>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16" name="Picture Placeholder 2"/>
          <p:cNvSpPr>
            <a:spLocks noGrp="1"/>
          </p:cNvSpPr>
          <p:nvPr>
            <p:ph type="pic" sz="quarter" idx="15"/>
          </p:nvPr>
        </p:nvSpPr>
        <p:spPr>
          <a:xfrm>
            <a:off x="3441658" y="6859059"/>
            <a:ext cx="3466042" cy="3429529"/>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17" name="Picture Placeholder 2"/>
          <p:cNvSpPr>
            <a:spLocks noGrp="1"/>
          </p:cNvSpPr>
          <p:nvPr>
            <p:ph type="pic" sz="quarter" idx="16"/>
          </p:nvPr>
        </p:nvSpPr>
        <p:spPr>
          <a:xfrm>
            <a:off x="-24384" y="6859059"/>
            <a:ext cx="3466042" cy="3429529"/>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11" name="TextBox 10">
            <a:extLst>
              <a:ext uri="{FF2B5EF4-FFF2-40B4-BE49-F238E27FC236}">
                <a16:creationId xmlns:a16="http://schemas.microsoft.com/office/drawing/2014/main" id="{616511E6-E95E-054F-8A9F-48D0C3E4F56A}"/>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12" name="Straight Connector 11">
            <a:extLst>
              <a:ext uri="{FF2B5EF4-FFF2-40B4-BE49-F238E27FC236}">
                <a16:creationId xmlns:a16="http://schemas.microsoft.com/office/drawing/2014/main" id="{DDC1C82D-8973-9644-AF17-B4738DA87243}"/>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13" name="Picture 12" descr="A picture containing drawing&#10;&#10;Description automatically generated">
            <a:extLst>
              <a:ext uri="{FF2B5EF4-FFF2-40B4-BE49-F238E27FC236}">
                <a16:creationId xmlns:a16="http://schemas.microsoft.com/office/drawing/2014/main" id="{C33694B4-A4D0-8B4E-8BFF-C4E1792BAC60}"/>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5541413" y="0"/>
            <a:ext cx="2746587" cy="2683239"/>
          </a:xfrm>
          <a:prstGeom prst="rect">
            <a:avLst/>
          </a:prstGeom>
        </p:spPr>
      </p:pic>
    </p:spTree>
    <p:extLst>
      <p:ext uri="{BB962C8B-B14F-4D97-AF65-F5344CB8AC3E}">
        <p14:creationId xmlns:p14="http://schemas.microsoft.com/office/powerpoint/2010/main" val="709996184"/>
      </p:ext>
    </p:extLst>
  </p:cSld>
  <p:clrMapOvr>
    <a:masterClrMapping/>
  </p:clrMapOvr>
</p:sldLayout>
</file>

<file path=ppt/slideLayouts/slideLayout170.xml><?xml version="1.0" encoding="utf-8"?>
<p:sldLayout xmlns:a="http://schemas.openxmlformats.org/drawingml/2006/main" xmlns:r="http://schemas.openxmlformats.org/officeDocument/2006/relationships" xmlns:p="http://schemas.openxmlformats.org/presentationml/2006/main" preserve="1" userDrawn="1">
  <p:cSld name="20">
    <p:spTree>
      <p:nvGrpSpPr>
        <p:cNvPr id="1" name=""/>
        <p:cNvGrpSpPr/>
        <p:nvPr/>
      </p:nvGrpSpPr>
      <p:grpSpPr>
        <a:xfrm>
          <a:off x="0" y="0"/>
          <a:ext cx="0" cy="0"/>
          <a:chOff x="0" y="0"/>
          <a:chExt cx="0" cy="0"/>
        </a:xfrm>
      </p:grpSpPr>
      <p:sp>
        <p:nvSpPr>
          <p:cNvPr id="5" name="Picture Placeholder 2"/>
          <p:cNvSpPr>
            <a:spLocks noGrp="1"/>
          </p:cNvSpPr>
          <p:nvPr>
            <p:ph type="pic" sz="quarter" idx="10"/>
          </p:nvPr>
        </p:nvSpPr>
        <p:spPr>
          <a:xfrm>
            <a:off x="2457449" y="0"/>
            <a:ext cx="5485374" cy="1028858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
        <p:nvSpPr>
          <p:cNvPr id="6" name="Picture Placeholder 2"/>
          <p:cNvSpPr>
            <a:spLocks noGrp="1"/>
          </p:cNvSpPr>
          <p:nvPr>
            <p:ph type="pic" sz="quarter" idx="11"/>
          </p:nvPr>
        </p:nvSpPr>
        <p:spPr>
          <a:xfrm>
            <a:off x="2" y="0"/>
            <a:ext cx="2457449" cy="1028858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pic>
        <p:nvPicPr>
          <p:cNvPr id="9" name="Picture 8" descr="A picture containing drawing&#10;&#10;Description automatically generated">
            <a:extLst>
              <a:ext uri="{FF2B5EF4-FFF2-40B4-BE49-F238E27FC236}">
                <a16:creationId xmlns:a16="http://schemas.microsoft.com/office/drawing/2014/main" id="{8F2218D0-88EB-0848-8A65-E9C52FBF8739}"/>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4433608" y="14992"/>
            <a:ext cx="3847685" cy="1736485"/>
          </a:xfrm>
          <a:prstGeom prst="rect">
            <a:avLst/>
          </a:prstGeom>
        </p:spPr>
      </p:pic>
    </p:spTree>
    <p:extLst>
      <p:ext uri="{BB962C8B-B14F-4D97-AF65-F5344CB8AC3E}">
        <p14:creationId xmlns:p14="http://schemas.microsoft.com/office/powerpoint/2010/main" val="2025618810"/>
      </p:ext>
    </p:extLst>
  </p:cSld>
  <p:clrMapOvr>
    <a:masterClrMapping/>
  </p:clrMapOvr>
</p:sldLayout>
</file>

<file path=ppt/slideLayouts/slideLayout171.xml><?xml version="1.0" encoding="utf-8"?>
<p:sldLayout xmlns:a="http://schemas.openxmlformats.org/drawingml/2006/main" xmlns:r="http://schemas.openxmlformats.org/officeDocument/2006/relationships" xmlns:p="http://schemas.openxmlformats.org/presentationml/2006/main" preserve="1" userDrawn="1">
  <p:cSld name="21">
    <p:spTree>
      <p:nvGrpSpPr>
        <p:cNvPr id="1" name=""/>
        <p:cNvGrpSpPr/>
        <p:nvPr/>
      </p:nvGrpSpPr>
      <p:grpSpPr>
        <a:xfrm>
          <a:off x="0" y="0"/>
          <a:ext cx="0" cy="0"/>
          <a:chOff x="0" y="0"/>
          <a:chExt cx="0" cy="0"/>
        </a:xfrm>
      </p:grpSpPr>
      <p:sp>
        <p:nvSpPr>
          <p:cNvPr id="5" name="Picture Placeholder 2"/>
          <p:cNvSpPr>
            <a:spLocks noGrp="1"/>
          </p:cNvSpPr>
          <p:nvPr>
            <p:ph type="pic" sz="quarter" idx="10"/>
          </p:nvPr>
        </p:nvSpPr>
        <p:spPr>
          <a:xfrm>
            <a:off x="2" y="0"/>
            <a:ext cx="7942823" cy="1028858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pic>
        <p:nvPicPr>
          <p:cNvPr id="6" name="Picture 5" descr="A picture containing drawing&#10;&#10;Description automatically generated">
            <a:extLst>
              <a:ext uri="{FF2B5EF4-FFF2-40B4-BE49-F238E27FC236}">
                <a16:creationId xmlns:a16="http://schemas.microsoft.com/office/drawing/2014/main" id="{A33B3ED5-98CD-2848-B584-546FA3FFDA20}"/>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4433608" y="14992"/>
            <a:ext cx="3847685" cy="1736485"/>
          </a:xfrm>
          <a:prstGeom prst="rect">
            <a:avLst/>
          </a:prstGeom>
        </p:spPr>
      </p:pic>
    </p:spTree>
    <p:extLst>
      <p:ext uri="{BB962C8B-B14F-4D97-AF65-F5344CB8AC3E}">
        <p14:creationId xmlns:p14="http://schemas.microsoft.com/office/powerpoint/2010/main" val="1000083404"/>
      </p:ext>
    </p:extLst>
  </p:cSld>
  <p:clrMapOvr>
    <a:masterClrMapping/>
  </p:clrMapOvr>
</p:sldLayout>
</file>

<file path=ppt/slideLayouts/slideLayout172.xml><?xml version="1.0" encoding="utf-8"?>
<p:sldLayout xmlns:a="http://schemas.openxmlformats.org/drawingml/2006/main" xmlns:r="http://schemas.openxmlformats.org/officeDocument/2006/relationships" xmlns:p="http://schemas.openxmlformats.org/presentationml/2006/main" preserve="1" userDrawn="1">
  <p:cSld name="22">
    <p:spTree>
      <p:nvGrpSpPr>
        <p:cNvPr id="1" name=""/>
        <p:cNvGrpSpPr/>
        <p:nvPr/>
      </p:nvGrpSpPr>
      <p:grpSpPr>
        <a:xfrm>
          <a:off x="0" y="0"/>
          <a:ext cx="0" cy="0"/>
          <a:chOff x="0" y="0"/>
          <a:chExt cx="0" cy="0"/>
        </a:xfrm>
      </p:grpSpPr>
      <p:sp>
        <p:nvSpPr>
          <p:cNvPr id="3" name="Freeform 8"/>
          <p:cNvSpPr>
            <a:spLocks noGrp="1" noEditPoints="1"/>
          </p:cNvSpPr>
          <p:nvPr>
            <p:ph type="pic" sz="quarter" idx="10"/>
          </p:nvPr>
        </p:nvSpPr>
        <p:spPr bwMode="auto">
          <a:xfrm>
            <a:off x="8180312" y="0"/>
            <a:ext cx="10107689" cy="10288588"/>
          </a:xfrm>
          <a:custGeom>
            <a:avLst/>
            <a:gdLst>
              <a:gd name="T0" fmla="*/ 4469 w 4469"/>
              <a:gd name="T1" fmla="*/ 4552 h 4552"/>
              <a:gd name="T2" fmla="*/ 3879 w 4469"/>
              <a:gd name="T3" fmla="*/ 4552 h 4552"/>
              <a:gd name="T4" fmla="*/ 1610 w 4469"/>
              <a:gd name="T5" fmla="*/ 2276 h 4552"/>
              <a:gd name="T6" fmla="*/ 3879 w 4469"/>
              <a:gd name="T7" fmla="*/ 0 h 4552"/>
              <a:gd name="T8" fmla="*/ 4469 w 4469"/>
              <a:gd name="T9" fmla="*/ 0 h 4552"/>
              <a:gd name="T10" fmla="*/ 4469 w 4469"/>
              <a:gd name="T11" fmla="*/ 4552 h 4552"/>
              <a:gd name="T12" fmla="*/ 3799 w 4469"/>
              <a:gd name="T13" fmla="*/ 4552 h 4552"/>
              <a:gd name="T14" fmla="*/ 2269 w 4469"/>
              <a:gd name="T15" fmla="*/ 4552 h 4552"/>
              <a:gd name="T16" fmla="*/ 806 w 4469"/>
              <a:gd name="T17" fmla="*/ 3084 h 4552"/>
              <a:gd name="T18" fmla="*/ 1571 w 4469"/>
              <a:gd name="T19" fmla="*/ 2316 h 4552"/>
              <a:gd name="T20" fmla="*/ 3799 w 4469"/>
              <a:gd name="T21" fmla="*/ 4552 h 4552"/>
              <a:gd name="T22" fmla="*/ 2269 w 4469"/>
              <a:gd name="T23" fmla="*/ 0 h 4552"/>
              <a:gd name="T24" fmla="*/ 3799 w 4469"/>
              <a:gd name="T25" fmla="*/ 0 h 4552"/>
              <a:gd name="T26" fmla="*/ 1571 w 4469"/>
              <a:gd name="T27" fmla="*/ 2236 h 4552"/>
              <a:gd name="T28" fmla="*/ 806 w 4469"/>
              <a:gd name="T29" fmla="*/ 1468 h 4552"/>
              <a:gd name="T30" fmla="*/ 2269 w 4469"/>
              <a:gd name="T31" fmla="*/ 0 h 4552"/>
              <a:gd name="T32" fmla="*/ 0 w 4469"/>
              <a:gd name="T33" fmla="*/ 2276 h 4552"/>
              <a:gd name="T34" fmla="*/ 765 w 4469"/>
              <a:gd name="T35" fmla="*/ 1508 h 4552"/>
              <a:gd name="T36" fmla="*/ 1531 w 4469"/>
              <a:gd name="T37" fmla="*/ 2276 h 4552"/>
              <a:gd name="T38" fmla="*/ 765 w 4469"/>
              <a:gd name="T39" fmla="*/ 3044 h 4552"/>
              <a:gd name="T40" fmla="*/ 0 w 4469"/>
              <a:gd name="T41" fmla="*/ 2276 h 45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469" h="4552">
                <a:moveTo>
                  <a:pt x="4469" y="4552"/>
                </a:moveTo>
                <a:lnTo>
                  <a:pt x="3879" y="4552"/>
                </a:lnTo>
                <a:lnTo>
                  <a:pt x="1610" y="2276"/>
                </a:lnTo>
                <a:lnTo>
                  <a:pt x="3879" y="0"/>
                </a:lnTo>
                <a:lnTo>
                  <a:pt x="4469" y="0"/>
                </a:lnTo>
                <a:lnTo>
                  <a:pt x="4469" y="4552"/>
                </a:lnTo>
                <a:close/>
                <a:moveTo>
                  <a:pt x="3799" y="4552"/>
                </a:moveTo>
                <a:lnTo>
                  <a:pt x="2269" y="4552"/>
                </a:lnTo>
                <a:lnTo>
                  <a:pt x="806" y="3084"/>
                </a:lnTo>
                <a:lnTo>
                  <a:pt x="1571" y="2316"/>
                </a:lnTo>
                <a:lnTo>
                  <a:pt x="3799" y="4552"/>
                </a:lnTo>
                <a:close/>
                <a:moveTo>
                  <a:pt x="2269" y="0"/>
                </a:moveTo>
                <a:lnTo>
                  <a:pt x="3799" y="0"/>
                </a:lnTo>
                <a:lnTo>
                  <a:pt x="1571" y="2236"/>
                </a:lnTo>
                <a:lnTo>
                  <a:pt x="806" y="1468"/>
                </a:lnTo>
                <a:lnTo>
                  <a:pt x="2269" y="0"/>
                </a:lnTo>
                <a:close/>
                <a:moveTo>
                  <a:pt x="0" y="2276"/>
                </a:moveTo>
                <a:lnTo>
                  <a:pt x="765" y="1508"/>
                </a:lnTo>
                <a:lnTo>
                  <a:pt x="1531" y="2276"/>
                </a:lnTo>
                <a:lnTo>
                  <a:pt x="765" y="3044"/>
                </a:lnTo>
                <a:lnTo>
                  <a:pt x="0" y="2276"/>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pic>
        <p:nvPicPr>
          <p:cNvPr id="4" name="Picture 3" descr="A picture containing drawing&#10;&#10;Description automatically generated">
            <a:extLst>
              <a:ext uri="{FF2B5EF4-FFF2-40B4-BE49-F238E27FC236}">
                <a16:creationId xmlns:a16="http://schemas.microsoft.com/office/drawing/2014/main" id="{845DB840-E51E-724F-90BD-ACA7BDB363B3}"/>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2" y="29979"/>
            <a:ext cx="3847685" cy="1736485"/>
          </a:xfrm>
          <a:prstGeom prst="rect">
            <a:avLst/>
          </a:prstGeom>
        </p:spPr>
      </p:pic>
    </p:spTree>
    <p:extLst>
      <p:ext uri="{BB962C8B-B14F-4D97-AF65-F5344CB8AC3E}">
        <p14:creationId xmlns:p14="http://schemas.microsoft.com/office/powerpoint/2010/main" val="1188142014"/>
      </p:ext>
    </p:extLst>
  </p:cSld>
  <p:clrMapOvr>
    <a:masterClrMapping/>
  </p:clrMapOvr>
</p:sldLayout>
</file>

<file path=ppt/slideLayouts/slideLayout173.xml><?xml version="1.0" encoding="utf-8"?>
<p:sldLayout xmlns:a="http://schemas.openxmlformats.org/drawingml/2006/main" xmlns:r="http://schemas.openxmlformats.org/officeDocument/2006/relationships" xmlns:p="http://schemas.openxmlformats.org/presentationml/2006/main" preserve="1" userDrawn="1">
  <p:cSld name="24">
    <p:spTree>
      <p:nvGrpSpPr>
        <p:cNvPr id="1" name=""/>
        <p:cNvGrpSpPr/>
        <p:nvPr/>
      </p:nvGrpSpPr>
      <p:grpSpPr>
        <a:xfrm>
          <a:off x="0" y="0"/>
          <a:ext cx="0" cy="0"/>
          <a:chOff x="0" y="0"/>
          <a:chExt cx="0" cy="0"/>
        </a:xfrm>
      </p:grpSpPr>
      <p:sp>
        <p:nvSpPr>
          <p:cNvPr id="3" name="Freeform 11"/>
          <p:cNvSpPr>
            <a:spLocks noGrp="1" noEditPoints="1"/>
          </p:cNvSpPr>
          <p:nvPr>
            <p:ph type="pic" sz="quarter" idx="10"/>
          </p:nvPr>
        </p:nvSpPr>
        <p:spPr bwMode="auto">
          <a:xfrm>
            <a:off x="0" y="0"/>
            <a:ext cx="14831526" cy="10288588"/>
          </a:xfrm>
          <a:custGeom>
            <a:avLst/>
            <a:gdLst>
              <a:gd name="T0" fmla="*/ 0 w 3711"/>
              <a:gd name="T1" fmla="*/ 0 h 3236"/>
              <a:gd name="T2" fmla="*/ 319 w 3711"/>
              <a:gd name="T3" fmla="*/ 557 h 3236"/>
              <a:gd name="T4" fmla="*/ 640 w 3711"/>
              <a:gd name="T5" fmla="*/ 0 h 3236"/>
              <a:gd name="T6" fmla="*/ 0 w 3711"/>
              <a:gd name="T7" fmla="*/ 0 h 3236"/>
              <a:gd name="T8" fmla="*/ 349 w 3711"/>
              <a:gd name="T9" fmla="*/ 608 h 3236"/>
              <a:gd name="T10" fmla="*/ 625 w 3711"/>
              <a:gd name="T11" fmla="*/ 1089 h 3236"/>
              <a:gd name="T12" fmla="*/ 1252 w 3711"/>
              <a:gd name="T13" fmla="*/ 0 h 3236"/>
              <a:gd name="T14" fmla="*/ 699 w 3711"/>
              <a:gd name="T15" fmla="*/ 0 h 3236"/>
              <a:gd name="T16" fmla="*/ 349 w 3711"/>
              <a:gd name="T17" fmla="*/ 608 h 3236"/>
              <a:gd name="T18" fmla="*/ 654 w 3711"/>
              <a:gd name="T19" fmla="*/ 1140 h 3236"/>
              <a:gd name="T20" fmla="*/ 930 w 3711"/>
              <a:gd name="T21" fmla="*/ 1621 h 3236"/>
              <a:gd name="T22" fmla="*/ 1863 w 3711"/>
              <a:gd name="T23" fmla="*/ 0 h 3236"/>
              <a:gd name="T24" fmla="*/ 1310 w 3711"/>
              <a:gd name="T25" fmla="*/ 0 h 3236"/>
              <a:gd name="T26" fmla="*/ 654 w 3711"/>
              <a:gd name="T27" fmla="*/ 1140 h 3236"/>
              <a:gd name="T28" fmla="*/ 959 w 3711"/>
              <a:gd name="T29" fmla="*/ 1672 h 3236"/>
              <a:gd name="T30" fmla="*/ 1235 w 3711"/>
              <a:gd name="T31" fmla="*/ 2153 h 3236"/>
              <a:gd name="T32" fmla="*/ 2475 w 3711"/>
              <a:gd name="T33" fmla="*/ 0 h 3236"/>
              <a:gd name="T34" fmla="*/ 1921 w 3711"/>
              <a:gd name="T35" fmla="*/ 0 h 3236"/>
              <a:gd name="T36" fmla="*/ 959 w 3711"/>
              <a:gd name="T37" fmla="*/ 1672 h 3236"/>
              <a:gd name="T38" fmla="*/ 1265 w 3711"/>
              <a:gd name="T39" fmla="*/ 2204 h 3236"/>
              <a:gd name="T40" fmla="*/ 1541 w 3711"/>
              <a:gd name="T41" fmla="*/ 2685 h 3236"/>
              <a:gd name="T42" fmla="*/ 3086 w 3711"/>
              <a:gd name="T43" fmla="*/ 0 h 3236"/>
              <a:gd name="T44" fmla="*/ 2533 w 3711"/>
              <a:gd name="T45" fmla="*/ 0 h 3236"/>
              <a:gd name="T46" fmla="*/ 1265 w 3711"/>
              <a:gd name="T47" fmla="*/ 2204 h 3236"/>
              <a:gd name="T48" fmla="*/ 1569 w 3711"/>
              <a:gd name="T49" fmla="*/ 2736 h 3236"/>
              <a:gd name="T50" fmla="*/ 1856 w 3711"/>
              <a:gd name="T51" fmla="*/ 3236 h 3236"/>
              <a:gd name="T52" fmla="*/ 3711 w 3711"/>
              <a:gd name="T53" fmla="*/ 0 h 3236"/>
              <a:gd name="T54" fmla="*/ 3144 w 3711"/>
              <a:gd name="T55" fmla="*/ 0 h 3236"/>
              <a:gd name="T56" fmla="*/ 1569 w 3711"/>
              <a:gd name="T57" fmla="*/ 2736 h 3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711" h="3236">
                <a:moveTo>
                  <a:pt x="0" y="0"/>
                </a:moveTo>
                <a:lnTo>
                  <a:pt x="319" y="557"/>
                </a:lnTo>
                <a:lnTo>
                  <a:pt x="640" y="0"/>
                </a:lnTo>
                <a:lnTo>
                  <a:pt x="0" y="0"/>
                </a:lnTo>
                <a:close/>
                <a:moveTo>
                  <a:pt x="349" y="608"/>
                </a:moveTo>
                <a:lnTo>
                  <a:pt x="625" y="1089"/>
                </a:lnTo>
                <a:lnTo>
                  <a:pt x="1252" y="0"/>
                </a:lnTo>
                <a:lnTo>
                  <a:pt x="699" y="0"/>
                </a:lnTo>
                <a:lnTo>
                  <a:pt x="349" y="608"/>
                </a:lnTo>
                <a:close/>
                <a:moveTo>
                  <a:pt x="654" y="1140"/>
                </a:moveTo>
                <a:lnTo>
                  <a:pt x="930" y="1621"/>
                </a:lnTo>
                <a:lnTo>
                  <a:pt x="1863" y="0"/>
                </a:lnTo>
                <a:lnTo>
                  <a:pt x="1310" y="0"/>
                </a:lnTo>
                <a:lnTo>
                  <a:pt x="654" y="1140"/>
                </a:lnTo>
                <a:close/>
                <a:moveTo>
                  <a:pt x="959" y="1672"/>
                </a:moveTo>
                <a:lnTo>
                  <a:pt x="1235" y="2153"/>
                </a:lnTo>
                <a:lnTo>
                  <a:pt x="2475" y="0"/>
                </a:lnTo>
                <a:lnTo>
                  <a:pt x="1921" y="0"/>
                </a:lnTo>
                <a:lnTo>
                  <a:pt x="959" y="1672"/>
                </a:lnTo>
                <a:close/>
                <a:moveTo>
                  <a:pt x="1265" y="2204"/>
                </a:moveTo>
                <a:lnTo>
                  <a:pt x="1541" y="2685"/>
                </a:lnTo>
                <a:lnTo>
                  <a:pt x="3086" y="0"/>
                </a:lnTo>
                <a:lnTo>
                  <a:pt x="2533" y="0"/>
                </a:lnTo>
                <a:lnTo>
                  <a:pt x="1265" y="2204"/>
                </a:lnTo>
                <a:close/>
                <a:moveTo>
                  <a:pt x="1569" y="2736"/>
                </a:moveTo>
                <a:lnTo>
                  <a:pt x="1856" y="3236"/>
                </a:lnTo>
                <a:lnTo>
                  <a:pt x="3711" y="0"/>
                </a:lnTo>
                <a:lnTo>
                  <a:pt x="3144" y="0"/>
                </a:lnTo>
                <a:lnTo>
                  <a:pt x="1569" y="2736"/>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pic>
        <p:nvPicPr>
          <p:cNvPr id="7" name="Picture 6" descr="A picture containing drawing&#10;&#10;Description automatically generated">
            <a:extLst>
              <a:ext uri="{FF2B5EF4-FFF2-40B4-BE49-F238E27FC236}">
                <a16:creationId xmlns:a16="http://schemas.microsoft.com/office/drawing/2014/main" id="{13A53D4D-C751-C94D-89AF-933F687BC088}"/>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4433608" y="14992"/>
            <a:ext cx="3847685" cy="1736485"/>
          </a:xfrm>
          <a:prstGeom prst="rect">
            <a:avLst/>
          </a:prstGeom>
        </p:spPr>
      </p:pic>
    </p:spTree>
    <p:extLst>
      <p:ext uri="{BB962C8B-B14F-4D97-AF65-F5344CB8AC3E}">
        <p14:creationId xmlns:p14="http://schemas.microsoft.com/office/powerpoint/2010/main" val="4103219375"/>
      </p:ext>
    </p:extLst>
  </p:cSld>
  <p:clrMapOvr>
    <a:masterClrMapping/>
  </p:clrMapOvr>
</p:sldLayout>
</file>

<file path=ppt/slideLayouts/slideLayout174.xml><?xml version="1.0" encoding="utf-8"?>
<p:sldLayout xmlns:a="http://schemas.openxmlformats.org/drawingml/2006/main" xmlns:r="http://schemas.openxmlformats.org/officeDocument/2006/relationships" xmlns:p="http://schemas.openxmlformats.org/presentationml/2006/main" preserve="1" userDrawn="1">
  <p:cSld name="25">
    <p:spTree>
      <p:nvGrpSpPr>
        <p:cNvPr id="1" name=""/>
        <p:cNvGrpSpPr/>
        <p:nvPr/>
      </p:nvGrpSpPr>
      <p:grpSpPr>
        <a:xfrm>
          <a:off x="0" y="0"/>
          <a:ext cx="0" cy="0"/>
          <a:chOff x="0" y="0"/>
          <a:chExt cx="0" cy="0"/>
        </a:xfrm>
      </p:grpSpPr>
      <p:sp>
        <p:nvSpPr>
          <p:cNvPr id="3" name="Рисунок 2"/>
          <p:cNvSpPr>
            <a:spLocks noGrp="1"/>
          </p:cNvSpPr>
          <p:nvPr>
            <p:ph type="pic" sz="quarter" idx="10"/>
          </p:nvPr>
        </p:nvSpPr>
        <p:spPr bwMode="auto">
          <a:xfrm>
            <a:off x="-2" y="0"/>
            <a:ext cx="11799270" cy="10288588"/>
          </a:xfrm>
          <a:custGeom>
            <a:avLst/>
            <a:gdLst>
              <a:gd name="connsiteX0" fmla="*/ 2182082 w 8389157"/>
              <a:gd name="connsiteY0" fmla="*/ 3719723 h 7315076"/>
              <a:gd name="connsiteX1" fmla="*/ 6229680 w 8389157"/>
              <a:gd name="connsiteY1" fmla="*/ 3719723 h 7315076"/>
              <a:gd name="connsiteX2" fmla="*/ 4205881 w 8389157"/>
              <a:gd name="connsiteY2" fmla="*/ 7315076 h 7315076"/>
              <a:gd name="connsiteX3" fmla="*/ 4194578 w 8389157"/>
              <a:gd name="connsiteY3" fmla="*/ 0 h 7315076"/>
              <a:gd name="connsiteX4" fmla="*/ 6218377 w 8389157"/>
              <a:gd name="connsiteY4" fmla="*/ 3595353 h 7315076"/>
              <a:gd name="connsiteX5" fmla="*/ 2170779 w 8389157"/>
              <a:gd name="connsiteY5" fmla="*/ 3595353 h 7315076"/>
              <a:gd name="connsiteX6" fmla="*/ 0 w 8389157"/>
              <a:gd name="connsiteY6" fmla="*/ 0 h 7315076"/>
              <a:gd name="connsiteX7" fmla="*/ 4058908 w 8389157"/>
              <a:gd name="connsiteY7" fmla="*/ 0 h 7315076"/>
              <a:gd name="connsiteX8" fmla="*/ 2028321 w 8389157"/>
              <a:gd name="connsiteY8" fmla="*/ 3595353 h 7315076"/>
              <a:gd name="connsiteX9" fmla="*/ 4330249 w 8389157"/>
              <a:gd name="connsiteY9" fmla="*/ 0 h 7315076"/>
              <a:gd name="connsiteX10" fmla="*/ 8389157 w 8389157"/>
              <a:gd name="connsiteY10" fmla="*/ 0 h 7315076"/>
              <a:gd name="connsiteX11" fmla="*/ 6358570 w 8389157"/>
              <a:gd name="connsiteY11" fmla="*/ 3595353 h 73150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389157" h="7315076">
                <a:moveTo>
                  <a:pt x="2182082" y="3719723"/>
                </a:moveTo>
                <a:lnTo>
                  <a:pt x="6229680" y="3719723"/>
                </a:lnTo>
                <a:lnTo>
                  <a:pt x="4205881" y="7315076"/>
                </a:lnTo>
                <a:close/>
                <a:moveTo>
                  <a:pt x="4194578" y="0"/>
                </a:moveTo>
                <a:lnTo>
                  <a:pt x="6218377" y="3595353"/>
                </a:lnTo>
                <a:lnTo>
                  <a:pt x="2170779" y="3595353"/>
                </a:lnTo>
                <a:close/>
                <a:moveTo>
                  <a:pt x="0" y="0"/>
                </a:moveTo>
                <a:lnTo>
                  <a:pt x="4058908" y="0"/>
                </a:lnTo>
                <a:lnTo>
                  <a:pt x="2028321" y="3595353"/>
                </a:lnTo>
                <a:close/>
                <a:moveTo>
                  <a:pt x="4330249" y="0"/>
                </a:moveTo>
                <a:lnTo>
                  <a:pt x="8389157" y="0"/>
                </a:lnTo>
                <a:lnTo>
                  <a:pt x="6358570" y="3595353"/>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pic>
        <p:nvPicPr>
          <p:cNvPr id="7" name="Picture 6" descr="A picture containing drawing&#10;&#10;Description automatically generated">
            <a:extLst>
              <a:ext uri="{FF2B5EF4-FFF2-40B4-BE49-F238E27FC236}">
                <a16:creationId xmlns:a16="http://schemas.microsoft.com/office/drawing/2014/main" id="{EAC61CB5-456D-954E-B019-5E4216A493CC}"/>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4433608" y="14992"/>
            <a:ext cx="3847685" cy="1736485"/>
          </a:xfrm>
          <a:prstGeom prst="rect">
            <a:avLst/>
          </a:prstGeom>
        </p:spPr>
      </p:pic>
    </p:spTree>
    <p:extLst>
      <p:ext uri="{BB962C8B-B14F-4D97-AF65-F5344CB8AC3E}">
        <p14:creationId xmlns:p14="http://schemas.microsoft.com/office/powerpoint/2010/main" val="3824417259"/>
      </p:ext>
    </p:extLst>
  </p:cSld>
  <p:clrMapOvr>
    <a:masterClrMapping/>
  </p:clrMapOvr>
</p:sldLayout>
</file>

<file path=ppt/slideLayouts/slideLayout175.xml><?xml version="1.0" encoding="utf-8"?>
<p:sldLayout xmlns:a="http://schemas.openxmlformats.org/drawingml/2006/main" xmlns:r="http://schemas.openxmlformats.org/officeDocument/2006/relationships" xmlns:p="http://schemas.openxmlformats.org/presentationml/2006/main" preserve="1" userDrawn="1">
  <p:cSld name="26">
    <p:spTree>
      <p:nvGrpSpPr>
        <p:cNvPr id="1" name=""/>
        <p:cNvGrpSpPr/>
        <p:nvPr/>
      </p:nvGrpSpPr>
      <p:grpSpPr>
        <a:xfrm>
          <a:off x="0" y="0"/>
          <a:ext cx="0" cy="0"/>
          <a:chOff x="0" y="0"/>
          <a:chExt cx="0" cy="0"/>
        </a:xfrm>
      </p:grpSpPr>
      <p:sp>
        <p:nvSpPr>
          <p:cNvPr id="3" name="Freeform 7"/>
          <p:cNvSpPr>
            <a:spLocks noGrp="1" noEditPoints="1"/>
          </p:cNvSpPr>
          <p:nvPr>
            <p:ph type="pic" sz="quarter" idx="10"/>
          </p:nvPr>
        </p:nvSpPr>
        <p:spPr bwMode="auto">
          <a:xfrm>
            <a:off x="10460736" y="2301972"/>
            <a:ext cx="7827264" cy="7986618"/>
          </a:xfrm>
          <a:custGeom>
            <a:avLst/>
            <a:gdLst>
              <a:gd name="T0" fmla="*/ 2840 w 4177"/>
              <a:gd name="T1" fmla="*/ 704 h 4262"/>
              <a:gd name="T2" fmla="*/ 2804 w 4177"/>
              <a:gd name="T3" fmla="*/ 586 h 4262"/>
              <a:gd name="T4" fmla="*/ 2798 w 4177"/>
              <a:gd name="T5" fmla="*/ 465 h 4262"/>
              <a:gd name="T6" fmla="*/ 2820 w 4177"/>
              <a:gd name="T7" fmla="*/ 348 h 4262"/>
              <a:gd name="T8" fmla="*/ 2870 w 4177"/>
              <a:gd name="T9" fmla="*/ 237 h 4262"/>
              <a:gd name="T10" fmla="*/ 2946 w 4177"/>
              <a:gd name="T11" fmla="*/ 142 h 4262"/>
              <a:gd name="T12" fmla="*/ 3045 w 4177"/>
              <a:gd name="T13" fmla="*/ 67 h 4262"/>
              <a:gd name="T14" fmla="*/ 3160 w 4177"/>
              <a:gd name="T15" fmla="*/ 18 h 4262"/>
              <a:gd name="T16" fmla="*/ 3280 w 4177"/>
              <a:gd name="T17" fmla="*/ 0 h 4262"/>
              <a:gd name="T18" fmla="*/ 3400 w 4177"/>
              <a:gd name="T19" fmla="*/ 11 h 4262"/>
              <a:gd name="T20" fmla="*/ 3513 w 4177"/>
              <a:gd name="T21" fmla="*/ 51 h 4262"/>
              <a:gd name="T22" fmla="*/ 3613 w 4177"/>
              <a:gd name="T23" fmla="*/ 116 h 4262"/>
              <a:gd name="T24" fmla="*/ 3698 w 4177"/>
              <a:gd name="T25" fmla="*/ 207 h 4262"/>
              <a:gd name="T26" fmla="*/ 4177 w 4177"/>
              <a:gd name="T27" fmla="*/ 4262 h 4262"/>
              <a:gd name="T28" fmla="*/ 2441 w 4177"/>
              <a:gd name="T29" fmla="*/ 2118 h 4262"/>
              <a:gd name="T30" fmla="*/ 2411 w 4177"/>
              <a:gd name="T31" fmla="*/ 1999 h 4262"/>
              <a:gd name="T32" fmla="*/ 2411 w 4177"/>
              <a:gd name="T33" fmla="*/ 1878 h 4262"/>
              <a:gd name="T34" fmla="*/ 2439 w 4177"/>
              <a:gd name="T35" fmla="*/ 1761 h 4262"/>
              <a:gd name="T36" fmla="*/ 2495 w 4177"/>
              <a:gd name="T37" fmla="*/ 1654 h 4262"/>
              <a:gd name="T38" fmla="*/ 2574 w 4177"/>
              <a:gd name="T39" fmla="*/ 1562 h 4262"/>
              <a:gd name="T40" fmla="*/ 2679 w 4177"/>
              <a:gd name="T41" fmla="*/ 1491 h 4262"/>
              <a:gd name="T42" fmla="*/ 2796 w 4177"/>
              <a:gd name="T43" fmla="*/ 1449 h 4262"/>
              <a:gd name="T44" fmla="*/ 2916 w 4177"/>
              <a:gd name="T45" fmla="*/ 1437 h 4262"/>
              <a:gd name="T46" fmla="*/ 3034 w 4177"/>
              <a:gd name="T47" fmla="*/ 1454 h 4262"/>
              <a:gd name="T48" fmla="*/ 3145 w 4177"/>
              <a:gd name="T49" fmla="*/ 1498 h 4262"/>
              <a:gd name="T50" fmla="*/ 3243 w 4177"/>
              <a:gd name="T51" fmla="*/ 1569 h 4262"/>
              <a:gd name="T52" fmla="*/ 3323 w 4177"/>
              <a:gd name="T53" fmla="*/ 1664 h 4262"/>
              <a:gd name="T54" fmla="*/ 641 w 4177"/>
              <a:gd name="T55" fmla="*/ 1114 h 4262"/>
              <a:gd name="T56" fmla="*/ 593 w 4177"/>
              <a:gd name="T57" fmla="*/ 997 h 4262"/>
              <a:gd name="T58" fmla="*/ 575 w 4177"/>
              <a:gd name="T59" fmla="*/ 877 h 4262"/>
              <a:gd name="T60" fmla="*/ 586 w 4177"/>
              <a:gd name="T61" fmla="*/ 758 h 4262"/>
              <a:gd name="T62" fmla="*/ 625 w 4177"/>
              <a:gd name="T63" fmla="*/ 644 h 4262"/>
              <a:gd name="T64" fmla="*/ 690 w 4177"/>
              <a:gd name="T65" fmla="*/ 543 h 4262"/>
              <a:gd name="T66" fmla="*/ 781 w 4177"/>
              <a:gd name="T67" fmla="*/ 458 h 4262"/>
              <a:gd name="T68" fmla="*/ 892 w 4177"/>
              <a:gd name="T69" fmla="*/ 397 h 4262"/>
              <a:gd name="T70" fmla="*/ 1011 w 4177"/>
              <a:gd name="T71" fmla="*/ 368 h 4262"/>
              <a:gd name="T72" fmla="*/ 1130 w 4177"/>
              <a:gd name="T73" fmla="*/ 368 h 4262"/>
              <a:gd name="T74" fmla="*/ 1246 w 4177"/>
              <a:gd name="T75" fmla="*/ 396 h 4262"/>
              <a:gd name="T76" fmla="*/ 1353 w 4177"/>
              <a:gd name="T77" fmla="*/ 451 h 4262"/>
              <a:gd name="T78" fmla="*/ 1445 w 4177"/>
              <a:gd name="T79" fmla="*/ 532 h 4262"/>
              <a:gd name="T80" fmla="*/ 3602 w 4177"/>
              <a:gd name="T81" fmla="*/ 4262 h 4262"/>
              <a:gd name="T82" fmla="*/ 42 w 4177"/>
              <a:gd name="T83" fmla="*/ 2181 h 4262"/>
              <a:gd name="T84" fmla="*/ 7 w 4177"/>
              <a:gd name="T85" fmla="*/ 2062 h 4262"/>
              <a:gd name="T86" fmla="*/ 1 w 4177"/>
              <a:gd name="T87" fmla="*/ 1941 h 4262"/>
              <a:gd name="T88" fmla="*/ 23 w 4177"/>
              <a:gd name="T89" fmla="*/ 1824 h 4262"/>
              <a:gd name="T90" fmla="*/ 73 w 4177"/>
              <a:gd name="T91" fmla="*/ 1715 h 4262"/>
              <a:gd name="T92" fmla="*/ 148 w 4177"/>
              <a:gd name="T93" fmla="*/ 1619 h 4262"/>
              <a:gd name="T94" fmla="*/ 247 w 4177"/>
              <a:gd name="T95" fmla="*/ 1543 h 4262"/>
              <a:gd name="T96" fmla="*/ 363 w 4177"/>
              <a:gd name="T97" fmla="*/ 1494 h 4262"/>
              <a:gd name="T98" fmla="*/ 483 w 4177"/>
              <a:gd name="T99" fmla="*/ 1476 h 4262"/>
              <a:gd name="T100" fmla="*/ 602 w 4177"/>
              <a:gd name="T101" fmla="*/ 1488 h 4262"/>
              <a:gd name="T102" fmla="*/ 716 w 4177"/>
              <a:gd name="T103" fmla="*/ 1527 h 4262"/>
              <a:gd name="T104" fmla="*/ 816 w 4177"/>
              <a:gd name="T105" fmla="*/ 1592 h 4262"/>
              <a:gd name="T106" fmla="*/ 901 w 4177"/>
              <a:gd name="T107" fmla="*/ 1683 h 4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177" h="4262">
                <a:moveTo>
                  <a:pt x="4177" y="1036"/>
                </a:moveTo>
                <a:lnTo>
                  <a:pt x="4177" y="3034"/>
                </a:lnTo>
                <a:lnTo>
                  <a:pt x="2863" y="749"/>
                </a:lnTo>
                <a:lnTo>
                  <a:pt x="2850" y="727"/>
                </a:lnTo>
                <a:lnTo>
                  <a:pt x="2840" y="704"/>
                </a:lnTo>
                <a:lnTo>
                  <a:pt x="2830" y="681"/>
                </a:lnTo>
                <a:lnTo>
                  <a:pt x="2822" y="657"/>
                </a:lnTo>
                <a:lnTo>
                  <a:pt x="2814" y="634"/>
                </a:lnTo>
                <a:lnTo>
                  <a:pt x="2808" y="609"/>
                </a:lnTo>
                <a:lnTo>
                  <a:pt x="2804" y="586"/>
                </a:lnTo>
                <a:lnTo>
                  <a:pt x="2800" y="562"/>
                </a:lnTo>
                <a:lnTo>
                  <a:pt x="2798" y="538"/>
                </a:lnTo>
                <a:lnTo>
                  <a:pt x="2797" y="513"/>
                </a:lnTo>
                <a:lnTo>
                  <a:pt x="2797" y="489"/>
                </a:lnTo>
                <a:lnTo>
                  <a:pt x="2798" y="465"/>
                </a:lnTo>
                <a:lnTo>
                  <a:pt x="2800" y="441"/>
                </a:lnTo>
                <a:lnTo>
                  <a:pt x="2804" y="417"/>
                </a:lnTo>
                <a:lnTo>
                  <a:pt x="2808" y="393"/>
                </a:lnTo>
                <a:lnTo>
                  <a:pt x="2814" y="370"/>
                </a:lnTo>
                <a:lnTo>
                  <a:pt x="2820" y="348"/>
                </a:lnTo>
                <a:lnTo>
                  <a:pt x="2828" y="324"/>
                </a:lnTo>
                <a:lnTo>
                  <a:pt x="2837" y="302"/>
                </a:lnTo>
                <a:lnTo>
                  <a:pt x="2847" y="280"/>
                </a:lnTo>
                <a:lnTo>
                  <a:pt x="2858" y="259"/>
                </a:lnTo>
                <a:lnTo>
                  <a:pt x="2870" y="237"/>
                </a:lnTo>
                <a:lnTo>
                  <a:pt x="2883" y="217"/>
                </a:lnTo>
                <a:lnTo>
                  <a:pt x="2897" y="198"/>
                </a:lnTo>
                <a:lnTo>
                  <a:pt x="2913" y="179"/>
                </a:lnTo>
                <a:lnTo>
                  <a:pt x="2929" y="161"/>
                </a:lnTo>
                <a:lnTo>
                  <a:pt x="2946" y="142"/>
                </a:lnTo>
                <a:lnTo>
                  <a:pt x="2964" y="125"/>
                </a:lnTo>
                <a:lnTo>
                  <a:pt x="2982" y="109"/>
                </a:lnTo>
                <a:lnTo>
                  <a:pt x="3002" y="94"/>
                </a:lnTo>
                <a:lnTo>
                  <a:pt x="3023" y="80"/>
                </a:lnTo>
                <a:lnTo>
                  <a:pt x="3045" y="67"/>
                </a:lnTo>
                <a:lnTo>
                  <a:pt x="3068" y="55"/>
                </a:lnTo>
                <a:lnTo>
                  <a:pt x="3090" y="43"/>
                </a:lnTo>
                <a:lnTo>
                  <a:pt x="3113" y="33"/>
                </a:lnTo>
                <a:lnTo>
                  <a:pt x="3137" y="25"/>
                </a:lnTo>
                <a:lnTo>
                  <a:pt x="3160" y="18"/>
                </a:lnTo>
                <a:lnTo>
                  <a:pt x="3184" y="12"/>
                </a:lnTo>
                <a:lnTo>
                  <a:pt x="3208" y="7"/>
                </a:lnTo>
                <a:lnTo>
                  <a:pt x="3232" y="4"/>
                </a:lnTo>
                <a:lnTo>
                  <a:pt x="3256" y="1"/>
                </a:lnTo>
                <a:lnTo>
                  <a:pt x="3280" y="0"/>
                </a:lnTo>
                <a:lnTo>
                  <a:pt x="3304" y="0"/>
                </a:lnTo>
                <a:lnTo>
                  <a:pt x="3328" y="1"/>
                </a:lnTo>
                <a:lnTo>
                  <a:pt x="3353" y="4"/>
                </a:lnTo>
                <a:lnTo>
                  <a:pt x="3376" y="7"/>
                </a:lnTo>
                <a:lnTo>
                  <a:pt x="3400" y="11"/>
                </a:lnTo>
                <a:lnTo>
                  <a:pt x="3423" y="17"/>
                </a:lnTo>
                <a:lnTo>
                  <a:pt x="3446" y="24"/>
                </a:lnTo>
                <a:lnTo>
                  <a:pt x="3468" y="32"/>
                </a:lnTo>
                <a:lnTo>
                  <a:pt x="3491" y="40"/>
                </a:lnTo>
                <a:lnTo>
                  <a:pt x="3513" y="51"/>
                </a:lnTo>
                <a:lnTo>
                  <a:pt x="3534" y="62"/>
                </a:lnTo>
                <a:lnTo>
                  <a:pt x="3555" y="74"/>
                </a:lnTo>
                <a:lnTo>
                  <a:pt x="3575" y="87"/>
                </a:lnTo>
                <a:lnTo>
                  <a:pt x="3594" y="101"/>
                </a:lnTo>
                <a:lnTo>
                  <a:pt x="3613" y="116"/>
                </a:lnTo>
                <a:lnTo>
                  <a:pt x="3633" y="132"/>
                </a:lnTo>
                <a:lnTo>
                  <a:pt x="3650" y="150"/>
                </a:lnTo>
                <a:lnTo>
                  <a:pt x="3667" y="168"/>
                </a:lnTo>
                <a:lnTo>
                  <a:pt x="3683" y="187"/>
                </a:lnTo>
                <a:lnTo>
                  <a:pt x="3698" y="207"/>
                </a:lnTo>
                <a:lnTo>
                  <a:pt x="3712" y="227"/>
                </a:lnTo>
                <a:lnTo>
                  <a:pt x="3725" y="250"/>
                </a:lnTo>
                <a:lnTo>
                  <a:pt x="4177" y="1036"/>
                </a:lnTo>
                <a:close/>
                <a:moveTo>
                  <a:pt x="4177" y="3148"/>
                </a:moveTo>
                <a:lnTo>
                  <a:pt x="4177" y="4262"/>
                </a:lnTo>
                <a:lnTo>
                  <a:pt x="3668" y="4262"/>
                </a:lnTo>
                <a:lnTo>
                  <a:pt x="2474" y="2187"/>
                </a:lnTo>
                <a:lnTo>
                  <a:pt x="2462" y="2163"/>
                </a:lnTo>
                <a:lnTo>
                  <a:pt x="2450" y="2141"/>
                </a:lnTo>
                <a:lnTo>
                  <a:pt x="2441" y="2118"/>
                </a:lnTo>
                <a:lnTo>
                  <a:pt x="2432" y="2095"/>
                </a:lnTo>
                <a:lnTo>
                  <a:pt x="2425" y="2070"/>
                </a:lnTo>
                <a:lnTo>
                  <a:pt x="2419" y="2047"/>
                </a:lnTo>
                <a:lnTo>
                  <a:pt x="2415" y="2023"/>
                </a:lnTo>
                <a:lnTo>
                  <a:pt x="2411" y="1999"/>
                </a:lnTo>
                <a:lnTo>
                  <a:pt x="2409" y="1974"/>
                </a:lnTo>
                <a:lnTo>
                  <a:pt x="2408" y="1950"/>
                </a:lnTo>
                <a:lnTo>
                  <a:pt x="2408" y="1926"/>
                </a:lnTo>
                <a:lnTo>
                  <a:pt x="2409" y="1902"/>
                </a:lnTo>
                <a:lnTo>
                  <a:pt x="2411" y="1878"/>
                </a:lnTo>
                <a:lnTo>
                  <a:pt x="2414" y="1854"/>
                </a:lnTo>
                <a:lnTo>
                  <a:pt x="2419" y="1831"/>
                </a:lnTo>
                <a:lnTo>
                  <a:pt x="2425" y="1808"/>
                </a:lnTo>
                <a:lnTo>
                  <a:pt x="2431" y="1784"/>
                </a:lnTo>
                <a:lnTo>
                  <a:pt x="2439" y="1761"/>
                </a:lnTo>
                <a:lnTo>
                  <a:pt x="2448" y="1739"/>
                </a:lnTo>
                <a:lnTo>
                  <a:pt x="2458" y="1718"/>
                </a:lnTo>
                <a:lnTo>
                  <a:pt x="2470" y="1696"/>
                </a:lnTo>
                <a:lnTo>
                  <a:pt x="2482" y="1675"/>
                </a:lnTo>
                <a:lnTo>
                  <a:pt x="2495" y="1654"/>
                </a:lnTo>
                <a:lnTo>
                  <a:pt x="2509" y="1635"/>
                </a:lnTo>
                <a:lnTo>
                  <a:pt x="2524" y="1616"/>
                </a:lnTo>
                <a:lnTo>
                  <a:pt x="2540" y="1597"/>
                </a:lnTo>
                <a:lnTo>
                  <a:pt x="2557" y="1579"/>
                </a:lnTo>
                <a:lnTo>
                  <a:pt x="2574" y="1562"/>
                </a:lnTo>
                <a:lnTo>
                  <a:pt x="2593" y="1547"/>
                </a:lnTo>
                <a:lnTo>
                  <a:pt x="2614" y="1531"/>
                </a:lnTo>
                <a:lnTo>
                  <a:pt x="2635" y="1517"/>
                </a:lnTo>
                <a:lnTo>
                  <a:pt x="2656" y="1504"/>
                </a:lnTo>
                <a:lnTo>
                  <a:pt x="2679" y="1491"/>
                </a:lnTo>
                <a:lnTo>
                  <a:pt x="2701" y="1480"/>
                </a:lnTo>
                <a:lnTo>
                  <a:pt x="2724" y="1471"/>
                </a:lnTo>
                <a:lnTo>
                  <a:pt x="2748" y="1462"/>
                </a:lnTo>
                <a:lnTo>
                  <a:pt x="2772" y="1455"/>
                </a:lnTo>
                <a:lnTo>
                  <a:pt x="2796" y="1449"/>
                </a:lnTo>
                <a:lnTo>
                  <a:pt x="2819" y="1444"/>
                </a:lnTo>
                <a:lnTo>
                  <a:pt x="2843" y="1441"/>
                </a:lnTo>
                <a:lnTo>
                  <a:pt x="2867" y="1439"/>
                </a:lnTo>
                <a:lnTo>
                  <a:pt x="2891" y="1437"/>
                </a:lnTo>
                <a:lnTo>
                  <a:pt x="2916" y="1437"/>
                </a:lnTo>
                <a:lnTo>
                  <a:pt x="2940" y="1438"/>
                </a:lnTo>
                <a:lnTo>
                  <a:pt x="2964" y="1441"/>
                </a:lnTo>
                <a:lnTo>
                  <a:pt x="2987" y="1444"/>
                </a:lnTo>
                <a:lnTo>
                  <a:pt x="3010" y="1449"/>
                </a:lnTo>
                <a:lnTo>
                  <a:pt x="3034" y="1454"/>
                </a:lnTo>
                <a:lnTo>
                  <a:pt x="3057" y="1461"/>
                </a:lnTo>
                <a:lnTo>
                  <a:pt x="3080" y="1469"/>
                </a:lnTo>
                <a:lnTo>
                  <a:pt x="3102" y="1478"/>
                </a:lnTo>
                <a:lnTo>
                  <a:pt x="3124" y="1487"/>
                </a:lnTo>
                <a:lnTo>
                  <a:pt x="3145" y="1498"/>
                </a:lnTo>
                <a:lnTo>
                  <a:pt x="3166" y="1511"/>
                </a:lnTo>
                <a:lnTo>
                  <a:pt x="3186" y="1524"/>
                </a:lnTo>
                <a:lnTo>
                  <a:pt x="3206" y="1538"/>
                </a:lnTo>
                <a:lnTo>
                  <a:pt x="3225" y="1553"/>
                </a:lnTo>
                <a:lnTo>
                  <a:pt x="3243" y="1569"/>
                </a:lnTo>
                <a:lnTo>
                  <a:pt x="3261" y="1586"/>
                </a:lnTo>
                <a:lnTo>
                  <a:pt x="3278" y="1605"/>
                </a:lnTo>
                <a:lnTo>
                  <a:pt x="3294" y="1624"/>
                </a:lnTo>
                <a:lnTo>
                  <a:pt x="3309" y="1644"/>
                </a:lnTo>
                <a:lnTo>
                  <a:pt x="3323" y="1664"/>
                </a:lnTo>
                <a:lnTo>
                  <a:pt x="3336" y="1686"/>
                </a:lnTo>
                <a:lnTo>
                  <a:pt x="4177" y="3148"/>
                </a:lnTo>
                <a:close/>
                <a:moveTo>
                  <a:pt x="3602" y="4262"/>
                </a:moveTo>
                <a:lnTo>
                  <a:pt x="2452" y="4262"/>
                </a:lnTo>
                <a:lnTo>
                  <a:pt x="641" y="1114"/>
                </a:lnTo>
                <a:lnTo>
                  <a:pt x="629" y="1090"/>
                </a:lnTo>
                <a:lnTo>
                  <a:pt x="618" y="1068"/>
                </a:lnTo>
                <a:lnTo>
                  <a:pt x="608" y="1045"/>
                </a:lnTo>
                <a:lnTo>
                  <a:pt x="600" y="1022"/>
                </a:lnTo>
                <a:lnTo>
                  <a:pt x="593" y="997"/>
                </a:lnTo>
                <a:lnTo>
                  <a:pt x="587" y="973"/>
                </a:lnTo>
                <a:lnTo>
                  <a:pt x="582" y="950"/>
                </a:lnTo>
                <a:lnTo>
                  <a:pt x="579" y="926"/>
                </a:lnTo>
                <a:lnTo>
                  <a:pt x="576" y="901"/>
                </a:lnTo>
                <a:lnTo>
                  <a:pt x="575" y="877"/>
                </a:lnTo>
                <a:lnTo>
                  <a:pt x="575" y="853"/>
                </a:lnTo>
                <a:lnTo>
                  <a:pt x="576" y="829"/>
                </a:lnTo>
                <a:lnTo>
                  <a:pt x="579" y="804"/>
                </a:lnTo>
                <a:lnTo>
                  <a:pt x="582" y="781"/>
                </a:lnTo>
                <a:lnTo>
                  <a:pt x="586" y="758"/>
                </a:lnTo>
                <a:lnTo>
                  <a:pt x="592" y="734"/>
                </a:lnTo>
                <a:lnTo>
                  <a:pt x="599" y="711"/>
                </a:lnTo>
                <a:lnTo>
                  <a:pt x="607" y="688"/>
                </a:lnTo>
                <a:lnTo>
                  <a:pt x="615" y="666"/>
                </a:lnTo>
                <a:lnTo>
                  <a:pt x="625" y="644"/>
                </a:lnTo>
                <a:lnTo>
                  <a:pt x="636" y="622"/>
                </a:lnTo>
                <a:lnTo>
                  <a:pt x="648" y="602"/>
                </a:lnTo>
                <a:lnTo>
                  <a:pt x="661" y="581"/>
                </a:lnTo>
                <a:lnTo>
                  <a:pt x="675" y="562"/>
                </a:lnTo>
                <a:lnTo>
                  <a:pt x="690" y="543"/>
                </a:lnTo>
                <a:lnTo>
                  <a:pt x="707" y="524"/>
                </a:lnTo>
                <a:lnTo>
                  <a:pt x="724" y="506"/>
                </a:lnTo>
                <a:lnTo>
                  <a:pt x="742" y="489"/>
                </a:lnTo>
                <a:lnTo>
                  <a:pt x="761" y="474"/>
                </a:lnTo>
                <a:lnTo>
                  <a:pt x="781" y="458"/>
                </a:lnTo>
                <a:lnTo>
                  <a:pt x="801" y="444"/>
                </a:lnTo>
                <a:lnTo>
                  <a:pt x="823" y="430"/>
                </a:lnTo>
                <a:lnTo>
                  <a:pt x="845" y="418"/>
                </a:lnTo>
                <a:lnTo>
                  <a:pt x="869" y="407"/>
                </a:lnTo>
                <a:lnTo>
                  <a:pt x="892" y="397"/>
                </a:lnTo>
                <a:lnTo>
                  <a:pt x="915" y="389"/>
                </a:lnTo>
                <a:lnTo>
                  <a:pt x="938" y="382"/>
                </a:lnTo>
                <a:lnTo>
                  <a:pt x="962" y="376"/>
                </a:lnTo>
                <a:lnTo>
                  <a:pt x="986" y="371"/>
                </a:lnTo>
                <a:lnTo>
                  <a:pt x="1011" y="368"/>
                </a:lnTo>
                <a:lnTo>
                  <a:pt x="1035" y="365"/>
                </a:lnTo>
                <a:lnTo>
                  <a:pt x="1059" y="364"/>
                </a:lnTo>
                <a:lnTo>
                  <a:pt x="1083" y="364"/>
                </a:lnTo>
                <a:lnTo>
                  <a:pt x="1106" y="365"/>
                </a:lnTo>
                <a:lnTo>
                  <a:pt x="1130" y="368"/>
                </a:lnTo>
                <a:lnTo>
                  <a:pt x="1155" y="371"/>
                </a:lnTo>
                <a:lnTo>
                  <a:pt x="1178" y="376"/>
                </a:lnTo>
                <a:lnTo>
                  <a:pt x="1201" y="381"/>
                </a:lnTo>
                <a:lnTo>
                  <a:pt x="1224" y="388"/>
                </a:lnTo>
                <a:lnTo>
                  <a:pt x="1246" y="396"/>
                </a:lnTo>
                <a:lnTo>
                  <a:pt x="1268" y="404"/>
                </a:lnTo>
                <a:lnTo>
                  <a:pt x="1291" y="414"/>
                </a:lnTo>
                <a:lnTo>
                  <a:pt x="1312" y="425"/>
                </a:lnTo>
                <a:lnTo>
                  <a:pt x="1333" y="438"/>
                </a:lnTo>
                <a:lnTo>
                  <a:pt x="1353" y="451"/>
                </a:lnTo>
                <a:lnTo>
                  <a:pt x="1373" y="465"/>
                </a:lnTo>
                <a:lnTo>
                  <a:pt x="1392" y="480"/>
                </a:lnTo>
                <a:lnTo>
                  <a:pt x="1410" y="496"/>
                </a:lnTo>
                <a:lnTo>
                  <a:pt x="1427" y="513"/>
                </a:lnTo>
                <a:lnTo>
                  <a:pt x="1445" y="532"/>
                </a:lnTo>
                <a:lnTo>
                  <a:pt x="1461" y="551"/>
                </a:lnTo>
                <a:lnTo>
                  <a:pt x="1476" y="571"/>
                </a:lnTo>
                <a:lnTo>
                  <a:pt x="1490" y="591"/>
                </a:lnTo>
                <a:lnTo>
                  <a:pt x="1504" y="613"/>
                </a:lnTo>
                <a:lnTo>
                  <a:pt x="3602" y="4262"/>
                </a:lnTo>
                <a:close/>
                <a:moveTo>
                  <a:pt x="2387" y="4262"/>
                </a:moveTo>
                <a:lnTo>
                  <a:pt x="1237" y="4262"/>
                </a:lnTo>
                <a:lnTo>
                  <a:pt x="65" y="2226"/>
                </a:lnTo>
                <a:lnTo>
                  <a:pt x="53" y="2203"/>
                </a:lnTo>
                <a:lnTo>
                  <a:pt x="42" y="2181"/>
                </a:lnTo>
                <a:lnTo>
                  <a:pt x="33" y="2157"/>
                </a:lnTo>
                <a:lnTo>
                  <a:pt x="24" y="2134"/>
                </a:lnTo>
                <a:lnTo>
                  <a:pt x="17" y="2110"/>
                </a:lnTo>
                <a:lnTo>
                  <a:pt x="11" y="2086"/>
                </a:lnTo>
                <a:lnTo>
                  <a:pt x="7" y="2062"/>
                </a:lnTo>
                <a:lnTo>
                  <a:pt x="3" y="2038"/>
                </a:lnTo>
                <a:lnTo>
                  <a:pt x="1" y="2014"/>
                </a:lnTo>
                <a:lnTo>
                  <a:pt x="0" y="1990"/>
                </a:lnTo>
                <a:lnTo>
                  <a:pt x="0" y="1965"/>
                </a:lnTo>
                <a:lnTo>
                  <a:pt x="1" y="1941"/>
                </a:lnTo>
                <a:lnTo>
                  <a:pt x="3" y="1917"/>
                </a:lnTo>
                <a:lnTo>
                  <a:pt x="6" y="1894"/>
                </a:lnTo>
                <a:lnTo>
                  <a:pt x="11" y="1870"/>
                </a:lnTo>
                <a:lnTo>
                  <a:pt x="16" y="1846"/>
                </a:lnTo>
                <a:lnTo>
                  <a:pt x="23" y="1824"/>
                </a:lnTo>
                <a:lnTo>
                  <a:pt x="31" y="1801"/>
                </a:lnTo>
                <a:lnTo>
                  <a:pt x="40" y="1778"/>
                </a:lnTo>
                <a:lnTo>
                  <a:pt x="50" y="1756"/>
                </a:lnTo>
                <a:lnTo>
                  <a:pt x="61" y="1735"/>
                </a:lnTo>
                <a:lnTo>
                  <a:pt x="73" y="1715"/>
                </a:lnTo>
                <a:lnTo>
                  <a:pt x="86" y="1693"/>
                </a:lnTo>
                <a:lnTo>
                  <a:pt x="100" y="1674"/>
                </a:lnTo>
                <a:lnTo>
                  <a:pt x="115" y="1655"/>
                </a:lnTo>
                <a:lnTo>
                  <a:pt x="132" y="1637"/>
                </a:lnTo>
                <a:lnTo>
                  <a:pt x="148" y="1619"/>
                </a:lnTo>
                <a:lnTo>
                  <a:pt x="166" y="1602"/>
                </a:lnTo>
                <a:lnTo>
                  <a:pt x="185" y="1585"/>
                </a:lnTo>
                <a:lnTo>
                  <a:pt x="205" y="1570"/>
                </a:lnTo>
                <a:lnTo>
                  <a:pt x="226" y="1556"/>
                </a:lnTo>
                <a:lnTo>
                  <a:pt x="247" y="1543"/>
                </a:lnTo>
                <a:lnTo>
                  <a:pt x="271" y="1531"/>
                </a:lnTo>
                <a:lnTo>
                  <a:pt x="293" y="1520"/>
                </a:lnTo>
                <a:lnTo>
                  <a:pt x="316" y="1510"/>
                </a:lnTo>
                <a:lnTo>
                  <a:pt x="339" y="1502"/>
                </a:lnTo>
                <a:lnTo>
                  <a:pt x="363" y="1494"/>
                </a:lnTo>
                <a:lnTo>
                  <a:pt x="387" y="1488"/>
                </a:lnTo>
                <a:lnTo>
                  <a:pt x="411" y="1483"/>
                </a:lnTo>
                <a:lnTo>
                  <a:pt x="435" y="1480"/>
                </a:lnTo>
                <a:lnTo>
                  <a:pt x="459" y="1477"/>
                </a:lnTo>
                <a:lnTo>
                  <a:pt x="483" y="1476"/>
                </a:lnTo>
                <a:lnTo>
                  <a:pt x="507" y="1476"/>
                </a:lnTo>
                <a:lnTo>
                  <a:pt x="531" y="1477"/>
                </a:lnTo>
                <a:lnTo>
                  <a:pt x="555" y="1480"/>
                </a:lnTo>
                <a:lnTo>
                  <a:pt x="579" y="1483"/>
                </a:lnTo>
                <a:lnTo>
                  <a:pt x="602" y="1488"/>
                </a:lnTo>
                <a:lnTo>
                  <a:pt x="626" y="1493"/>
                </a:lnTo>
                <a:lnTo>
                  <a:pt x="648" y="1500"/>
                </a:lnTo>
                <a:lnTo>
                  <a:pt x="671" y="1509"/>
                </a:lnTo>
                <a:lnTo>
                  <a:pt x="693" y="1517"/>
                </a:lnTo>
                <a:lnTo>
                  <a:pt x="716" y="1527"/>
                </a:lnTo>
                <a:lnTo>
                  <a:pt x="737" y="1538"/>
                </a:lnTo>
                <a:lnTo>
                  <a:pt x="757" y="1550"/>
                </a:lnTo>
                <a:lnTo>
                  <a:pt x="778" y="1563"/>
                </a:lnTo>
                <a:lnTo>
                  <a:pt x="797" y="1577"/>
                </a:lnTo>
                <a:lnTo>
                  <a:pt x="816" y="1592"/>
                </a:lnTo>
                <a:lnTo>
                  <a:pt x="834" y="1609"/>
                </a:lnTo>
                <a:lnTo>
                  <a:pt x="853" y="1626"/>
                </a:lnTo>
                <a:lnTo>
                  <a:pt x="870" y="1644"/>
                </a:lnTo>
                <a:lnTo>
                  <a:pt x="885" y="1663"/>
                </a:lnTo>
                <a:lnTo>
                  <a:pt x="901" y="1683"/>
                </a:lnTo>
                <a:lnTo>
                  <a:pt x="915" y="1704"/>
                </a:lnTo>
                <a:lnTo>
                  <a:pt x="928" y="1726"/>
                </a:lnTo>
                <a:lnTo>
                  <a:pt x="2387" y="4262"/>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pic>
        <p:nvPicPr>
          <p:cNvPr id="7" name="Picture 6" descr="A picture containing drawing&#10;&#10;Description automatically generated">
            <a:extLst>
              <a:ext uri="{FF2B5EF4-FFF2-40B4-BE49-F238E27FC236}">
                <a16:creationId xmlns:a16="http://schemas.microsoft.com/office/drawing/2014/main" id="{A99206B1-4BB6-6B47-ADD8-9EAEF64FB63A}"/>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4433608" y="14992"/>
            <a:ext cx="3847685" cy="1736485"/>
          </a:xfrm>
          <a:prstGeom prst="rect">
            <a:avLst/>
          </a:prstGeom>
        </p:spPr>
      </p:pic>
    </p:spTree>
    <p:extLst>
      <p:ext uri="{BB962C8B-B14F-4D97-AF65-F5344CB8AC3E}">
        <p14:creationId xmlns:p14="http://schemas.microsoft.com/office/powerpoint/2010/main" val="3117725544"/>
      </p:ext>
    </p:extLst>
  </p:cSld>
  <p:clrMapOvr>
    <a:masterClrMapping/>
  </p:clrMapOvr>
</p:sldLayout>
</file>

<file path=ppt/slideLayouts/slideLayout176.xml><?xml version="1.0" encoding="utf-8"?>
<p:sldLayout xmlns:a="http://schemas.openxmlformats.org/drawingml/2006/main" xmlns:r="http://schemas.openxmlformats.org/officeDocument/2006/relationships" xmlns:p="http://schemas.openxmlformats.org/presentationml/2006/main" preserve="1" userDrawn="1">
  <p:cSld name="27">
    <p:spTree>
      <p:nvGrpSpPr>
        <p:cNvPr id="1" name=""/>
        <p:cNvGrpSpPr/>
        <p:nvPr/>
      </p:nvGrpSpPr>
      <p:grpSpPr>
        <a:xfrm>
          <a:off x="0" y="0"/>
          <a:ext cx="0" cy="0"/>
          <a:chOff x="0" y="0"/>
          <a:chExt cx="0" cy="0"/>
        </a:xfrm>
      </p:grpSpPr>
      <p:sp>
        <p:nvSpPr>
          <p:cNvPr id="3" name="Freeform 8"/>
          <p:cNvSpPr>
            <a:spLocks noGrp="1" noEditPoints="1"/>
          </p:cNvSpPr>
          <p:nvPr>
            <p:ph type="pic" sz="quarter" idx="10"/>
          </p:nvPr>
        </p:nvSpPr>
        <p:spPr bwMode="auto">
          <a:xfrm>
            <a:off x="9570722" y="1700379"/>
            <a:ext cx="8717280" cy="8588211"/>
          </a:xfrm>
          <a:custGeom>
            <a:avLst/>
            <a:gdLst>
              <a:gd name="T0" fmla="*/ 1001 w 4390"/>
              <a:gd name="T1" fmla="*/ 4326 h 4326"/>
              <a:gd name="T2" fmla="*/ 1648 w 4390"/>
              <a:gd name="T3" fmla="*/ 4326 h 4326"/>
              <a:gd name="T4" fmla="*/ 485 w 4390"/>
              <a:gd name="T5" fmla="*/ 2305 h 4326"/>
              <a:gd name="T6" fmla="*/ 0 w 4390"/>
              <a:gd name="T7" fmla="*/ 2586 h 4326"/>
              <a:gd name="T8" fmla="*/ 1001 w 4390"/>
              <a:gd name="T9" fmla="*/ 4326 h 4326"/>
              <a:gd name="T10" fmla="*/ 1714 w 4390"/>
              <a:gd name="T11" fmla="*/ 4326 h 4326"/>
              <a:gd name="T12" fmla="*/ 2360 w 4390"/>
              <a:gd name="T13" fmla="*/ 4326 h 4326"/>
              <a:gd name="T14" fmla="*/ 646 w 4390"/>
              <a:gd name="T15" fmla="*/ 1346 h 4326"/>
              <a:gd name="T16" fmla="*/ 161 w 4390"/>
              <a:gd name="T17" fmla="*/ 1628 h 4326"/>
              <a:gd name="T18" fmla="*/ 1714 w 4390"/>
              <a:gd name="T19" fmla="*/ 4326 h 4326"/>
              <a:gd name="T20" fmla="*/ 2426 w 4390"/>
              <a:gd name="T21" fmla="*/ 4326 h 4326"/>
              <a:gd name="T22" fmla="*/ 3073 w 4390"/>
              <a:gd name="T23" fmla="*/ 4326 h 4326"/>
              <a:gd name="T24" fmla="*/ 1405 w 4390"/>
              <a:gd name="T25" fmla="*/ 1426 h 4326"/>
              <a:gd name="T26" fmla="*/ 919 w 4390"/>
              <a:gd name="T27" fmla="*/ 1708 h 4326"/>
              <a:gd name="T28" fmla="*/ 2426 w 4390"/>
              <a:gd name="T29" fmla="*/ 4326 h 4326"/>
              <a:gd name="T30" fmla="*/ 3138 w 4390"/>
              <a:gd name="T31" fmla="*/ 4326 h 4326"/>
              <a:gd name="T32" fmla="*/ 3785 w 4390"/>
              <a:gd name="T33" fmla="*/ 4326 h 4326"/>
              <a:gd name="T34" fmla="*/ 1391 w 4390"/>
              <a:gd name="T35" fmla="*/ 165 h 4326"/>
              <a:gd name="T36" fmla="*/ 906 w 4390"/>
              <a:gd name="T37" fmla="*/ 446 h 4326"/>
              <a:gd name="T38" fmla="*/ 3138 w 4390"/>
              <a:gd name="T39" fmla="*/ 4326 h 4326"/>
              <a:gd name="T40" fmla="*/ 3850 w 4390"/>
              <a:gd name="T41" fmla="*/ 4326 h 4326"/>
              <a:gd name="T42" fmla="*/ 4390 w 4390"/>
              <a:gd name="T43" fmla="*/ 4326 h 4326"/>
              <a:gd name="T44" fmla="*/ 4390 w 4390"/>
              <a:gd name="T45" fmla="*/ 4138 h 4326"/>
              <a:gd name="T46" fmla="*/ 2430 w 4390"/>
              <a:gd name="T47" fmla="*/ 732 h 4326"/>
              <a:gd name="T48" fmla="*/ 1944 w 4390"/>
              <a:gd name="T49" fmla="*/ 1013 h 4326"/>
              <a:gd name="T50" fmla="*/ 3850 w 4390"/>
              <a:gd name="T51" fmla="*/ 4326 h 4326"/>
              <a:gd name="T52" fmla="*/ 4390 w 4390"/>
              <a:gd name="T53" fmla="*/ 4024 h 4326"/>
              <a:gd name="T54" fmla="*/ 4390 w 4390"/>
              <a:gd name="T55" fmla="*/ 2900 h 4326"/>
              <a:gd name="T56" fmla="*/ 2722 w 4390"/>
              <a:gd name="T57" fmla="*/ 0 h 4326"/>
              <a:gd name="T58" fmla="*/ 2236 w 4390"/>
              <a:gd name="T59" fmla="*/ 281 h 4326"/>
              <a:gd name="T60" fmla="*/ 4390 w 4390"/>
              <a:gd name="T61" fmla="*/ 4024 h 4326"/>
              <a:gd name="T62" fmla="*/ 4390 w 4390"/>
              <a:gd name="T63" fmla="*/ 2786 h 4326"/>
              <a:gd name="T64" fmla="*/ 4390 w 4390"/>
              <a:gd name="T65" fmla="*/ 1661 h 4326"/>
              <a:gd name="T66" fmla="*/ 3785 w 4390"/>
              <a:gd name="T67" fmla="*/ 611 h 4326"/>
              <a:gd name="T68" fmla="*/ 3300 w 4390"/>
              <a:gd name="T69" fmla="*/ 892 h 4326"/>
              <a:gd name="T70" fmla="*/ 4390 w 4390"/>
              <a:gd name="T71" fmla="*/ 2786 h 43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390" h="4326">
                <a:moveTo>
                  <a:pt x="1001" y="4326"/>
                </a:moveTo>
                <a:lnTo>
                  <a:pt x="1648" y="4326"/>
                </a:lnTo>
                <a:lnTo>
                  <a:pt x="485" y="2305"/>
                </a:lnTo>
                <a:lnTo>
                  <a:pt x="0" y="2586"/>
                </a:lnTo>
                <a:lnTo>
                  <a:pt x="1001" y="4326"/>
                </a:lnTo>
                <a:close/>
                <a:moveTo>
                  <a:pt x="1714" y="4326"/>
                </a:moveTo>
                <a:lnTo>
                  <a:pt x="2360" y="4326"/>
                </a:lnTo>
                <a:lnTo>
                  <a:pt x="646" y="1346"/>
                </a:lnTo>
                <a:lnTo>
                  <a:pt x="161" y="1628"/>
                </a:lnTo>
                <a:lnTo>
                  <a:pt x="1714" y="4326"/>
                </a:lnTo>
                <a:close/>
                <a:moveTo>
                  <a:pt x="2426" y="4326"/>
                </a:moveTo>
                <a:lnTo>
                  <a:pt x="3073" y="4326"/>
                </a:lnTo>
                <a:lnTo>
                  <a:pt x="1405" y="1426"/>
                </a:lnTo>
                <a:lnTo>
                  <a:pt x="919" y="1708"/>
                </a:lnTo>
                <a:lnTo>
                  <a:pt x="2426" y="4326"/>
                </a:lnTo>
                <a:close/>
                <a:moveTo>
                  <a:pt x="3138" y="4326"/>
                </a:moveTo>
                <a:lnTo>
                  <a:pt x="3785" y="4326"/>
                </a:lnTo>
                <a:lnTo>
                  <a:pt x="1391" y="165"/>
                </a:lnTo>
                <a:lnTo>
                  <a:pt x="906" y="446"/>
                </a:lnTo>
                <a:lnTo>
                  <a:pt x="3138" y="4326"/>
                </a:lnTo>
                <a:close/>
                <a:moveTo>
                  <a:pt x="3850" y="4326"/>
                </a:moveTo>
                <a:lnTo>
                  <a:pt x="4390" y="4326"/>
                </a:lnTo>
                <a:lnTo>
                  <a:pt x="4390" y="4138"/>
                </a:lnTo>
                <a:lnTo>
                  <a:pt x="2430" y="732"/>
                </a:lnTo>
                <a:lnTo>
                  <a:pt x="1944" y="1013"/>
                </a:lnTo>
                <a:lnTo>
                  <a:pt x="3850" y="4326"/>
                </a:lnTo>
                <a:close/>
                <a:moveTo>
                  <a:pt x="4390" y="4024"/>
                </a:moveTo>
                <a:lnTo>
                  <a:pt x="4390" y="2900"/>
                </a:lnTo>
                <a:lnTo>
                  <a:pt x="2722" y="0"/>
                </a:lnTo>
                <a:lnTo>
                  <a:pt x="2236" y="281"/>
                </a:lnTo>
                <a:lnTo>
                  <a:pt x="4390" y="4024"/>
                </a:lnTo>
                <a:close/>
                <a:moveTo>
                  <a:pt x="4390" y="2786"/>
                </a:moveTo>
                <a:lnTo>
                  <a:pt x="4390" y="1661"/>
                </a:lnTo>
                <a:lnTo>
                  <a:pt x="3785" y="611"/>
                </a:lnTo>
                <a:lnTo>
                  <a:pt x="3300" y="892"/>
                </a:lnTo>
                <a:lnTo>
                  <a:pt x="4390" y="2786"/>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pic>
        <p:nvPicPr>
          <p:cNvPr id="9" name="Picture 8" descr="A picture containing drawing&#10;&#10;Description automatically generated">
            <a:extLst>
              <a:ext uri="{FF2B5EF4-FFF2-40B4-BE49-F238E27FC236}">
                <a16:creationId xmlns:a16="http://schemas.microsoft.com/office/drawing/2014/main" id="{51DCF308-49AA-A64B-87C8-12069DDA3F0D}"/>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4433608" y="14992"/>
            <a:ext cx="3847685" cy="1736485"/>
          </a:xfrm>
          <a:prstGeom prst="rect">
            <a:avLst/>
          </a:prstGeom>
        </p:spPr>
      </p:pic>
    </p:spTree>
    <p:extLst>
      <p:ext uri="{BB962C8B-B14F-4D97-AF65-F5344CB8AC3E}">
        <p14:creationId xmlns:p14="http://schemas.microsoft.com/office/powerpoint/2010/main" val="3564132004"/>
      </p:ext>
    </p:extLst>
  </p:cSld>
  <p:clrMapOvr>
    <a:masterClrMapping/>
  </p:clrMapOvr>
</p:sldLayout>
</file>

<file path=ppt/slideLayouts/slideLayout177.xml><?xml version="1.0" encoding="utf-8"?>
<p:sldLayout xmlns:a="http://schemas.openxmlformats.org/drawingml/2006/main" xmlns:r="http://schemas.openxmlformats.org/officeDocument/2006/relationships" xmlns:p="http://schemas.openxmlformats.org/presentationml/2006/main" preserve="1" userDrawn="1">
  <p:cSld name="28">
    <p:spTree>
      <p:nvGrpSpPr>
        <p:cNvPr id="1" name=""/>
        <p:cNvGrpSpPr/>
        <p:nvPr/>
      </p:nvGrpSpPr>
      <p:grpSpPr>
        <a:xfrm>
          <a:off x="0" y="0"/>
          <a:ext cx="0" cy="0"/>
          <a:chOff x="0" y="0"/>
          <a:chExt cx="0" cy="0"/>
        </a:xfrm>
      </p:grpSpPr>
      <p:sp>
        <p:nvSpPr>
          <p:cNvPr id="6" name="Freeform 9"/>
          <p:cNvSpPr>
            <a:spLocks noGrp="1"/>
          </p:cNvSpPr>
          <p:nvPr>
            <p:ph type="pic" sz="quarter" idx="11"/>
          </p:nvPr>
        </p:nvSpPr>
        <p:spPr bwMode="auto">
          <a:xfrm>
            <a:off x="8655169" y="3482293"/>
            <a:ext cx="5777441" cy="5788744"/>
          </a:xfrm>
          <a:custGeom>
            <a:avLst/>
            <a:gdLst>
              <a:gd name="T0" fmla="*/ 1408 w 2554"/>
              <a:gd name="T1" fmla="*/ 6 h 2560"/>
              <a:gd name="T2" fmla="*/ 1596 w 2554"/>
              <a:gd name="T3" fmla="*/ 39 h 2560"/>
              <a:gd name="T4" fmla="*/ 1774 w 2554"/>
              <a:gd name="T5" fmla="*/ 100 h 2560"/>
              <a:gd name="T6" fmla="*/ 1939 w 2554"/>
              <a:gd name="T7" fmla="*/ 185 h 2560"/>
              <a:gd name="T8" fmla="*/ 2089 w 2554"/>
              <a:gd name="T9" fmla="*/ 292 h 2560"/>
              <a:gd name="T10" fmla="*/ 2222 w 2554"/>
              <a:gd name="T11" fmla="*/ 419 h 2560"/>
              <a:gd name="T12" fmla="*/ 2335 w 2554"/>
              <a:gd name="T13" fmla="*/ 564 h 2560"/>
              <a:gd name="T14" fmla="*/ 2428 w 2554"/>
              <a:gd name="T15" fmla="*/ 725 h 2560"/>
              <a:gd name="T16" fmla="*/ 2497 w 2554"/>
              <a:gd name="T17" fmla="*/ 899 h 2560"/>
              <a:gd name="T18" fmla="*/ 2539 w 2554"/>
              <a:gd name="T19" fmla="*/ 1085 h 2560"/>
              <a:gd name="T20" fmla="*/ 2554 w 2554"/>
              <a:gd name="T21" fmla="*/ 1280 h 2560"/>
              <a:gd name="T22" fmla="*/ 2539 w 2554"/>
              <a:gd name="T23" fmla="*/ 1475 h 2560"/>
              <a:gd name="T24" fmla="*/ 2497 w 2554"/>
              <a:gd name="T25" fmla="*/ 1661 h 2560"/>
              <a:gd name="T26" fmla="*/ 2428 w 2554"/>
              <a:gd name="T27" fmla="*/ 1835 h 2560"/>
              <a:gd name="T28" fmla="*/ 2335 w 2554"/>
              <a:gd name="T29" fmla="*/ 1996 h 2560"/>
              <a:gd name="T30" fmla="*/ 2222 w 2554"/>
              <a:gd name="T31" fmla="*/ 2141 h 2560"/>
              <a:gd name="T32" fmla="*/ 2089 w 2554"/>
              <a:gd name="T33" fmla="*/ 2268 h 2560"/>
              <a:gd name="T34" fmla="*/ 1939 w 2554"/>
              <a:gd name="T35" fmla="*/ 2375 h 2560"/>
              <a:gd name="T36" fmla="*/ 1774 w 2554"/>
              <a:gd name="T37" fmla="*/ 2460 h 2560"/>
              <a:gd name="T38" fmla="*/ 1596 w 2554"/>
              <a:gd name="T39" fmla="*/ 2520 h 2560"/>
              <a:gd name="T40" fmla="*/ 1408 w 2554"/>
              <a:gd name="T41" fmla="*/ 2554 h 2560"/>
              <a:gd name="T42" fmla="*/ 1211 w 2554"/>
              <a:gd name="T43" fmla="*/ 2559 h 2560"/>
              <a:gd name="T44" fmla="*/ 1019 w 2554"/>
              <a:gd name="T45" fmla="*/ 2535 h 2560"/>
              <a:gd name="T46" fmla="*/ 838 w 2554"/>
              <a:gd name="T47" fmla="*/ 2482 h 2560"/>
              <a:gd name="T48" fmla="*/ 668 w 2554"/>
              <a:gd name="T49" fmla="*/ 2406 h 2560"/>
              <a:gd name="T50" fmla="*/ 513 w 2554"/>
              <a:gd name="T51" fmla="*/ 2306 h 2560"/>
              <a:gd name="T52" fmla="*/ 374 w 2554"/>
              <a:gd name="T53" fmla="*/ 2185 h 2560"/>
              <a:gd name="T54" fmla="*/ 254 w 2554"/>
              <a:gd name="T55" fmla="*/ 2046 h 2560"/>
              <a:gd name="T56" fmla="*/ 154 w 2554"/>
              <a:gd name="T57" fmla="*/ 1891 h 2560"/>
              <a:gd name="T58" fmla="*/ 78 w 2554"/>
              <a:gd name="T59" fmla="*/ 1720 h 2560"/>
              <a:gd name="T60" fmla="*/ 26 w 2554"/>
              <a:gd name="T61" fmla="*/ 1538 h 2560"/>
              <a:gd name="T62" fmla="*/ 1 w 2554"/>
              <a:gd name="T63" fmla="*/ 1346 h 2560"/>
              <a:gd name="T64" fmla="*/ 6 w 2554"/>
              <a:gd name="T65" fmla="*/ 1150 h 2560"/>
              <a:gd name="T66" fmla="*/ 40 w 2554"/>
              <a:gd name="T67" fmla="*/ 960 h 2560"/>
              <a:gd name="T68" fmla="*/ 100 w 2554"/>
              <a:gd name="T69" fmla="*/ 782 h 2560"/>
              <a:gd name="T70" fmla="*/ 185 w 2554"/>
              <a:gd name="T71" fmla="*/ 616 h 2560"/>
              <a:gd name="T72" fmla="*/ 292 w 2554"/>
              <a:gd name="T73" fmla="*/ 466 h 2560"/>
              <a:gd name="T74" fmla="*/ 418 w 2554"/>
              <a:gd name="T75" fmla="*/ 332 h 2560"/>
              <a:gd name="T76" fmla="*/ 563 w 2554"/>
              <a:gd name="T77" fmla="*/ 218 h 2560"/>
              <a:gd name="T78" fmla="*/ 723 w 2554"/>
              <a:gd name="T79" fmla="*/ 125 h 2560"/>
              <a:gd name="T80" fmla="*/ 897 w 2554"/>
              <a:gd name="T81" fmla="*/ 57 h 2560"/>
              <a:gd name="T82" fmla="*/ 1083 w 2554"/>
              <a:gd name="T83" fmla="*/ 14 h 2560"/>
              <a:gd name="T84" fmla="*/ 1276 w 2554"/>
              <a:gd name="T85" fmla="*/ 0 h 25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554" h="2560">
                <a:moveTo>
                  <a:pt x="1276" y="0"/>
                </a:moveTo>
                <a:lnTo>
                  <a:pt x="1343" y="1"/>
                </a:lnTo>
                <a:lnTo>
                  <a:pt x="1408" y="6"/>
                </a:lnTo>
                <a:lnTo>
                  <a:pt x="1471" y="14"/>
                </a:lnTo>
                <a:lnTo>
                  <a:pt x="1534" y="25"/>
                </a:lnTo>
                <a:lnTo>
                  <a:pt x="1596" y="39"/>
                </a:lnTo>
                <a:lnTo>
                  <a:pt x="1657" y="57"/>
                </a:lnTo>
                <a:lnTo>
                  <a:pt x="1716" y="77"/>
                </a:lnTo>
                <a:lnTo>
                  <a:pt x="1774" y="100"/>
                </a:lnTo>
                <a:lnTo>
                  <a:pt x="1831" y="125"/>
                </a:lnTo>
                <a:lnTo>
                  <a:pt x="1886" y="154"/>
                </a:lnTo>
                <a:lnTo>
                  <a:pt x="1939" y="185"/>
                </a:lnTo>
                <a:lnTo>
                  <a:pt x="1991" y="218"/>
                </a:lnTo>
                <a:lnTo>
                  <a:pt x="2041" y="254"/>
                </a:lnTo>
                <a:lnTo>
                  <a:pt x="2089" y="292"/>
                </a:lnTo>
                <a:lnTo>
                  <a:pt x="2136" y="332"/>
                </a:lnTo>
                <a:lnTo>
                  <a:pt x="2180" y="375"/>
                </a:lnTo>
                <a:lnTo>
                  <a:pt x="2222" y="419"/>
                </a:lnTo>
                <a:lnTo>
                  <a:pt x="2262" y="466"/>
                </a:lnTo>
                <a:lnTo>
                  <a:pt x="2300" y="514"/>
                </a:lnTo>
                <a:lnTo>
                  <a:pt x="2335" y="564"/>
                </a:lnTo>
                <a:lnTo>
                  <a:pt x="2369" y="616"/>
                </a:lnTo>
                <a:lnTo>
                  <a:pt x="2400" y="670"/>
                </a:lnTo>
                <a:lnTo>
                  <a:pt x="2428" y="725"/>
                </a:lnTo>
                <a:lnTo>
                  <a:pt x="2454" y="782"/>
                </a:lnTo>
                <a:lnTo>
                  <a:pt x="2476" y="840"/>
                </a:lnTo>
                <a:lnTo>
                  <a:pt x="2497" y="899"/>
                </a:lnTo>
                <a:lnTo>
                  <a:pt x="2514" y="960"/>
                </a:lnTo>
                <a:lnTo>
                  <a:pt x="2528" y="1022"/>
                </a:lnTo>
                <a:lnTo>
                  <a:pt x="2539" y="1085"/>
                </a:lnTo>
                <a:lnTo>
                  <a:pt x="2547" y="1150"/>
                </a:lnTo>
                <a:lnTo>
                  <a:pt x="2553" y="1214"/>
                </a:lnTo>
                <a:lnTo>
                  <a:pt x="2554" y="1280"/>
                </a:lnTo>
                <a:lnTo>
                  <a:pt x="2553" y="1346"/>
                </a:lnTo>
                <a:lnTo>
                  <a:pt x="2547" y="1411"/>
                </a:lnTo>
                <a:lnTo>
                  <a:pt x="2539" y="1475"/>
                </a:lnTo>
                <a:lnTo>
                  <a:pt x="2528" y="1538"/>
                </a:lnTo>
                <a:lnTo>
                  <a:pt x="2514" y="1600"/>
                </a:lnTo>
                <a:lnTo>
                  <a:pt x="2497" y="1661"/>
                </a:lnTo>
                <a:lnTo>
                  <a:pt x="2476" y="1720"/>
                </a:lnTo>
                <a:lnTo>
                  <a:pt x="2454" y="1778"/>
                </a:lnTo>
                <a:lnTo>
                  <a:pt x="2428" y="1835"/>
                </a:lnTo>
                <a:lnTo>
                  <a:pt x="2400" y="1891"/>
                </a:lnTo>
                <a:lnTo>
                  <a:pt x="2369" y="1944"/>
                </a:lnTo>
                <a:lnTo>
                  <a:pt x="2335" y="1996"/>
                </a:lnTo>
                <a:lnTo>
                  <a:pt x="2300" y="2046"/>
                </a:lnTo>
                <a:lnTo>
                  <a:pt x="2262" y="2094"/>
                </a:lnTo>
                <a:lnTo>
                  <a:pt x="2222" y="2141"/>
                </a:lnTo>
                <a:lnTo>
                  <a:pt x="2180" y="2185"/>
                </a:lnTo>
                <a:lnTo>
                  <a:pt x="2136" y="2228"/>
                </a:lnTo>
                <a:lnTo>
                  <a:pt x="2089" y="2268"/>
                </a:lnTo>
                <a:lnTo>
                  <a:pt x="2041" y="2306"/>
                </a:lnTo>
                <a:lnTo>
                  <a:pt x="1991" y="2341"/>
                </a:lnTo>
                <a:lnTo>
                  <a:pt x="1939" y="2375"/>
                </a:lnTo>
                <a:lnTo>
                  <a:pt x="1886" y="2406"/>
                </a:lnTo>
                <a:lnTo>
                  <a:pt x="1831" y="2434"/>
                </a:lnTo>
                <a:lnTo>
                  <a:pt x="1774" y="2460"/>
                </a:lnTo>
                <a:lnTo>
                  <a:pt x="1716" y="2482"/>
                </a:lnTo>
                <a:lnTo>
                  <a:pt x="1657" y="2503"/>
                </a:lnTo>
                <a:lnTo>
                  <a:pt x="1596" y="2520"/>
                </a:lnTo>
                <a:lnTo>
                  <a:pt x="1534" y="2535"/>
                </a:lnTo>
                <a:lnTo>
                  <a:pt x="1471" y="2546"/>
                </a:lnTo>
                <a:lnTo>
                  <a:pt x="1408" y="2554"/>
                </a:lnTo>
                <a:lnTo>
                  <a:pt x="1343" y="2559"/>
                </a:lnTo>
                <a:lnTo>
                  <a:pt x="1276" y="2560"/>
                </a:lnTo>
                <a:lnTo>
                  <a:pt x="1211" y="2559"/>
                </a:lnTo>
                <a:lnTo>
                  <a:pt x="1146" y="2554"/>
                </a:lnTo>
                <a:lnTo>
                  <a:pt x="1083" y="2546"/>
                </a:lnTo>
                <a:lnTo>
                  <a:pt x="1019" y="2535"/>
                </a:lnTo>
                <a:lnTo>
                  <a:pt x="957" y="2520"/>
                </a:lnTo>
                <a:lnTo>
                  <a:pt x="897" y="2503"/>
                </a:lnTo>
                <a:lnTo>
                  <a:pt x="838" y="2482"/>
                </a:lnTo>
                <a:lnTo>
                  <a:pt x="780" y="2460"/>
                </a:lnTo>
                <a:lnTo>
                  <a:pt x="723" y="2434"/>
                </a:lnTo>
                <a:lnTo>
                  <a:pt x="668" y="2406"/>
                </a:lnTo>
                <a:lnTo>
                  <a:pt x="615" y="2375"/>
                </a:lnTo>
                <a:lnTo>
                  <a:pt x="563" y="2341"/>
                </a:lnTo>
                <a:lnTo>
                  <a:pt x="513" y="2306"/>
                </a:lnTo>
                <a:lnTo>
                  <a:pt x="465" y="2268"/>
                </a:lnTo>
                <a:lnTo>
                  <a:pt x="418" y="2228"/>
                </a:lnTo>
                <a:lnTo>
                  <a:pt x="374" y="2185"/>
                </a:lnTo>
                <a:lnTo>
                  <a:pt x="331" y="2141"/>
                </a:lnTo>
                <a:lnTo>
                  <a:pt x="292" y="2094"/>
                </a:lnTo>
                <a:lnTo>
                  <a:pt x="254" y="2046"/>
                </a:lnTo>
                <a:lnTo>
                  <a:pt x="218" y="1996"/>
                </a:lnTo>
                <a:lnTo>
                  <a:pt x="185" y="1944"/>
                </a:lnTo>
                <a:lnTo>
                  <a:pt x="154" y="1891"/>
                </a:lnTo>
                <a:lnTo>
                  <a:pt x="125" y="1835"/>
                </a:lnTo>
                <a:lnTo>
                  <a:pt x="100" y="1778"/>
                </a:lnTo>
                <a:lnTo>
                  <a:pt x="78" y="1720"/>
                </a:lnTo>
                <a:lnTo>
                  <a:pt x="57" y="1661"/>
                </a:lnTo>
                <a:lnTo>
                  <a:pt x="40" y="1600"/>
                </a:lnTo>
                <a:lnTo>
                  <a:pt x="26" y="1538"/>
                </a:lnTo>
                <a:lnTo>
                  <a:pt x="14" y="1475"/>
                </a:lnTo>
                <a:lnTo>
                  <a:pt x="6" y="1411"/>
                </a:lnTo>
                <a:lnTo>
                  <a:pt x="1" y="1346"/>
                </a:lnTo>
                <a:lnTo>
                  <a:pt x="0" y="1280"/>
                </a:lnTo>
                <a:lnTo>
                  <a:pt x="1" y="1214"/>
                </a:lnTo>
                <a:lnTo>
                  <a:pt x="6" y="1150"/>
                </a:lnTo>
                <a:lnTo>
                  <a:pt x="14" y="1085"/>
                </a:lnTo>
                <a:lnTo>
                  <a:pt x="26" y="1022"/>
                </a:lnTo>
                <a:lnTo>
                  <a:pt x="40" y="960"/>
                </a:lnTo>
                <a:lnTo>
                  <a:pt x="57" y="899"/>
                </a:lnTo>
                <a:lnTo>
                  <a:pt x="78" y="840"/>
                </a:lnTo>
                <a:lnTo>
                  <a:pt x="100" y="782"/>
                </a:lnTo>
                <a:lnTo>
                  <a:pt x="125" y="725"/>
                </a:lnTo>
                <a:lnTo>
                  <a:pt x="154" y="670"/>
                </a:lnTo>
                <a:lnTo>
                  <a:pt x="185" y="616"/>
                </a:lnTo>
                <a:lnTo>
                  <a:pt x="218" y="564"/>
                </a:lnTo>
                <a:lnTo>
                  <a:pt x="254" y="514"/>
                </a:lnTo>
                <a:lnTo>
                  <a:pt x="292" y="466"/>
                </a:lnTo>
                <a:lnTo>
                  <a:pt x="331" y="419"/>
                </a:lnTo>
                <a:lnTo>
                  <a:pt x="374" y="375"/>
                </a:lnTo>
                <a:lnTo>
                  <a:pt x="418" y="332"/>
                </a:lnTo>
                <a:lnTo>
                  <a:pt x="465" y="292"/>
                </a:lnTo>
                <a:lnTo>
                  <a:pt x="513" y="254"/>
                </a:lnTo>
                <a:lnTo>
                  <a:pt x="563" y="218"/>
                </a:lnTo>
                <a:lnTo>
                  <a:pt x="615" y="185"/>
                </a:lnTo>
                <a:lnTo>
                  <a:pt x="668" y="154"/>
                </a:lnTo>
                <a:lnTo>
                  <a:pt x="723" y="125"/>
                </a:lnTo>
                <a:lnTo>
                  <a:pt x="780" y="100"/>
                </a:lnTo>
                <a:lnTo>
                  <a:pt x="838" y="77"/>
                </a:lnTo>
                <a:lnTo>
                  <a:pt x="897" y="57"/>
                </a:lnTo>
                <a:lnTo>
                  <a:pt x="957" y="39"/>
                </a:lnTo>
                <a:lnTo>
                  <a:pt x="1019" y="25"/>
                </a:lnTo>
                <a:lnTo>
                  <a:pt x="1083" y="14"/>
                </a:lnTo>
                <a:lnTo>
                  <a:pt x="1146" y="6"/>
                </a:lnTo>
                <a:lnTo>
                  <a:pt x="1211" y="1"/>
                </a:lnTo>
                <a:lnTo>
                  <a:pt x="1276" y="0"/>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
        <p:nvSpPr>
          <p:cNvPr id="3" name="Freeform 6"/>
          <p:cNvSpPr>
            <a:spLocks noGrp="1"/>
          </p:cNvSpPr>
          <p:nvPr>
            <p:ph type="pic" sz="quarter" idx="10"/>
          </p:nvPr>
        </p:nvSpPr>
        <p:spPr bwMode="auto">
          <a:xfrm>
            <a:off x="11334722" y="0"/>
            <a:ext cx="6953280" cy="10288588"/>
          </a:xfrm>
          <a:custGeom>
            <a:avLst/>
            <a:gdLst>
              <a:gd name="T0" fmla="*/ 1411 w 3076"/>
              <a:gd name="T1" fmla="*/ 4552 h 4552"/>
              <a:gd name="T2" fmla="*/ 1167 w 3076"/>
              <a:gd name="T3" fmla="*/ 3681 h 4552"/>
              <a:gd name="T4" fmla="*/ 1201 w 3076"/>
              <a:gd name="T5" fmla="*/ 3635 h 4552"/>
              <a:gd name="T6" fmla="*/ 1235 w 3076"/>
              <a:gd name="T7" fmla="*/ 3587 h 4552"/>
              <a:gd name="T8" fmla="*/ 1267 w 3076"/>
              <a:gd name="T9" fmla="*/ 3538 h 4552"/>
              <a:gd name="T10" fmla="*/ 1296 w 3076"/>
              <a:gd name="T11" fmla="*/ 3487 h 4552"/>
              <a:gd name="T12" fmla="*/ 1323 w 3076"/>
              <a:gd name="T13" fmla="*/ 3435 h 4552"/>
              <a:gd name="T14" fmla="*/ 1348 w 3076"/>
              <a:gd name="T15" fmla="*/ 3382 h 4552"/>
              <a:gd name="T16" fmla="*/ 1371 w 3076"/>
              <a:gd name="T17" fmla="*/ 3327 h 4552"/>
              <a:gd name="T18" fmla="*/ 1391 w 3076"/>
              <a:gd name="T19" fmla="*/ 3271 h 4552"/>
              <a:gd name="T20" fmla="*/ 1409 w 3076"/>
              <a:gd name="T21" fmla="*/ 3215 h 4552"/>
              <a:gd name="T22" fmla="*/ 1425 w 3076"/>
              <a:gd name="T23" fmla="*/ 3157 h 4552"/>
              <a:gd name="T24" fmla="*/ 1438 w 3076"/>
              <a:gd name="T25" fmla="*/ 3098 h 4552"/>
              <a:gd name="T26" fmla="*/ 1449 w 3076"/>
              <a:gd name="T27" fmla="*/ 3038 h 4552"/>
              <a:gd name="T28" fmla="*/ 1457 w 3076"/>
              <a:gd name="T29" fmla="*/ 2978 h 4552"/>
              <a:gd name="T30" fmla="*/ 1462 w 3076"/>
              <a:gd name="T31" fmla="*/ 2916 h 4552"/>
              <a:gd name="T32" fmla="*/ 1465 w 3076"/>
              <a:gd name="T33" fmla="*/ 2854 h 4552"/>
              <a:gd name="T34" fmla="*/ 1464 w 3076"/>
              <a:gd name="T35" fmla="*/ 2764 h 4552"/>
              <a:gd name="T36" fmla="*/ 1455 w 3076"/>
              <a:gd name="T37" fmla="*/ 2649 h 4552"/>
              <a:gd name="T38" fmla="*/ 1436 w 3076"/>
              <a:gd name="T39" fmla="*/ 2535 h 4552"/>
              <a:gd name="T40" fmla="*/ 1407 w 3076"/>
              <a:gd name="T41" fmla="*/ 2426 h 4552"/>
              <a:gd name="T42" fmla="*/ 1372 w 3076"/>
              <a:gd name="T43" fmla="*/ 2319 h 4552"/>
              <a:gd name="T44" fmla="*/ 1327 w 3076"/>
              <a:gd name="T45" fmla="*/ 2218 h 4552"/>
              <a:gd name="T46" fmla="*/ 1274 w 3076"/>
              <a:gd name="T47" fmla="*/ 2121 h 4552"/>
              <a:gd name="T48" fmla="*/ 1214 w 3076"/>
              <a:gd name="T49" fmla="*/ 2028 h 4552"/>
              <a:gd name="T50" fmla="*/ 1147 w 3076"/>
              <a:gd name="T51" fmla="*/ 1941 h 4552"/>
              <a:gd name="T52" fmla="*/ 1074 w 3076"/>
              <a:gd name="T53" fmla="*/ 1859 h 4552"/>
              <a:gd name="T54" fmla="*/ 994 w 3076"/>
              <a:gd name="T55" fmla="*/ 1785 h 4552"/>
              <a:gd name="T56" fmla="*/ 909 w 3076"/>
              <a:gd name="T57" fmla="*/ 1715 h 4552"/>
              <a:gd name="T58" fmla="*/ 818 w 3076"/>
              <a:gd name="T59" fmla="*/ 1654 h 4552"/>
              <a:gd name="T60" fmla="*/ 722 w 3076"/>
              <a:gd name="T61" fmla="*/ 1599 h 4552"/>
              <a:gd name="T62" fmla="*/ 622 w 3076"/>
              <a:gd name="T63" fmla="*/ 1552 h 4552"/>
              <a:gd name="T64" fmla="*/ 517 w 3076"/>
              <a:gd name="T65" fmla="*/ 1513 h 4552"/>
              <a:gd name="T66" fmla="*/ 0 w 3076"/>
              <a:gd name="T67" fmla="*/ 0 h 4552"/>
              <a:gd name="T68" fmla="*/ 3076 w 3076"/>
              <a:gd name="T69" fmla="*/ 2488 h 45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076" h="4552">
                <a:moveTo>
                  <a:pt x="3076" y="4552"/>
                </a:moveTo>
                <a:lnTo>
                  <a:pt x="1411" y="4552"/>
                </a:lnTo>
                <a:lnTo>
                  <a:pt x="1148" y="3703"/>
                </a:lnTo>
                <a:lnTo>
                  <a:pt x="1167" y="3681"/>
                </a:lnTo>
                <a:lnTo>
                  <a:pt x="1184" y="3657"/>
                </a:lnTo>
                <a:lnTo>
                  <a:pt x="1201" y="3635"/>
                </a:lnTo>
                <a:lnTo>
                  <a:pt x="1219" y="3610"/>
                </a:lnTo>
                <a:lnTo>
                  <a:pt x="1235" y="3587"/>
                </a:lnTo>
                <a:lnTo>
                  <a:pt x="1251" y="3562"/>
                </a:lnTo>
                <a:lnTo>
                  <a:pt x="1267" y="3538"/>
                </a:lnTo>
                <a:lnTo>
                  <a:pt x="1281" y="3512"/>
                </a:lnTo>
                <a:lnTo>
                  <a:pt x="1296" y="3487"/>
                </a:lnTo>
                <a:lnTo>
                  <a:pt x="1309" y="3461"/>
                </a:lnTo>
                <a:lnTo>
                  <a:pt x="1323" y="3435"/>
                </a:lnTo>
                <a:lnTo>
                  <a:pt x="1336" y="3408"/>
                </a:lnTo>
                <a:lnTo>
                  <a:pt x="1348" y="3382"/>
                </a:lnTo>
                <a:lnTo>
                  <a:pt x="1359" y="3354"/>
                </a:lnTo>
                <a:lnTo>
                  <a:pt x="1371" y="3327"/>
                </a:lnTo>
                <a:lnTo>
                  <a:pt x="1382" y="3300"/>
                </a:lnTo>
                <a:lnTo>
                  <a:pt x="1391" y="3271"/>
                </a:lnTo>
                <a:lnTo>
                  <a:pt x="1400" y="3244"/>
                </a:lnTo>
                <a:lnTo>
                  <a:pt x="1409" y="3215"/>
                </a:lnTo>
                <a:lnTo>
                  <a:pt x="1418" y="3186"/>
                </a:lnTo>
                <a:lnTo>
                  <a:pt x="1425" y="3157"/>
                </a:lnTo>
                <a:lnTo>
                  <a:pt x="1432" y="3128"/>
                </a:lnTo>
                <a:lnTo>
                  <a:pt x="1438" y="3098"/>
                </a:lnTo>
                <a:lnTo>
                  <a:pt x="1444" y="3069"/>
                </a:lnTo>
                <a:lnTo>
                  <a:pt x="1449" y="3038"/>
                </a:lnTo>
                <a:lnTo>
                  <a:pt x="1453" y="3008"/>
                </a:lnTo>
                <a:lnTo>
                  <a:pt x="1457" y="2978"/>
                </a:lnTo>
                <a:lnTo>
                  <a:pt x="1460" y="2947"/>
                </a:lnTo>
                <a:lnTo>
                  <a:pt x="1462" y="2916"/>
                </a:lnTo>
                <a:lnTo>
                  <a:pt x="1464" y="2886"/>
                </a:lnTo>
                <a:lnTo>
                  <a:pt x="1465" y="2854"/>
                </a:lnTo>
                <a:lnTo>
                  <a:pt x="1465" y="2823"/>
                </a:lnTo>
                <a:lnTo>
                  <a:pt x="1464" y="2764"/>
                </a:lnTo>
                <a:lnTo>
                  <a:pt x="1461" y="2706"/>
                </a:lnTo>
                <a:lnTo>
                  <a:pt x="1455" y="2649"/>
                </a:lnTo>
                <a:lnTo>
                  <a:pt x="1446" y="2591"/>
                </a:lnTo>
                <a:lnTo>
                  <a:pt x="1436" y="2535"/>
                </a:lnTo>
                <a:lnTo>
                  <a:pt x="1423" y="2480"/>
                </a:lnTo>
                <a:lnTo>
                  <a:pt x="1407" y="2426"/>
                </a:lnTo>
                <a:lnTo>
                  <a:pt x="1391" y="2373"/>
                </a:lnTo>
                <a:lnTo>
                  <a:pt x="1372" y="2319"/>
                </a:lnTo>
                <a:lnTo>
                  <a:pt x="1350" y="2268"/>
                </a:lnTo>
                <a:lnTo>
                  <a:pt x="1327" y="2218"/>
                </a:lnTo>
                <a:lnTo>
                  <a:pt x="1301" y="2169"/>
                </a:lnTo>
                <a:lnTo>
                  <a:pt x="1274" y="2121"/>
                </a:lnTo>
                <a:lnTo>
                  <a:pt x="1245" y="2074"/>
                </a:lnTo>
                <a:lnTo>
                  <a:pt x="1214" y="2028"/>
                </a:lnTo>
                <a:lnTo>
                  <a:pt x="1181" y="1984"/>
                </a:lnTo>
                <a:lnTo>
                  <a:pt x="1147" y="1941"/>
                </a:lnTo>
                <a:lnTo>
                  <a:pt x="1112" y="1899"/>
                </a:lnTo>
                <a:lnTo>
                  <a:pt x="1074" y="1859"/>
                </a:lnTo>
                <a:lnTo>
                  <a:pt x="1035" y="1822"/>
                </a:lnTo>
                <a:lnTo>
                  <a:pt x="994" y="1785"/>
                </a:lnTo>
                <a:lnTo>
                  <a:pt x="953" y="1749"/>
                </a:lnTo>
                <a:lnTo>
                  <a:pt x="909" y="1715"/>
                </a:lnTo>
                <a:lnTo>
                  <a:pt x="864" y="1684"/>
                </a:lnTo>
                <a:lnTo>
                  <a:pt x="818" y="1654"/>
                </a:lnTo>
                <a:lnTo>
                  <a:pt x="771" y="1625"/>
                </a:lnTo>
                <a:lnTo>
                  <a:pt x="722" y="1599"/>
                </a:lnTo>
                <a:lnTo>
                  <a:pt x="672" y="1574"/>
                </a:lnTo>
                <a:lnTo>
                  <a:pt x="622" y="1552"/>
                </a:lnTo>
                <a:lnTo>
                  <a:pt x="570" y="1531"/>
                </a:lnTo>
                <a:lnTo>
                  <a:pt x="517" y="1513"/>
                </a:lnTo>
                <a:lnTo>
                  <a:pt x="463" y="1497"/>
                </a:lnTo>
                <a:lnTo>
                  <a:pt x="0" y="0"/>
                </a:lnTo>
                <a:lnTo>
                  <a:pt x="2304" y="0"/>
                </a:lnTo>
                <a:lnTo>
                  <a:pt x="3076" y="2488"/>
                </a:lnTo>
                <a:lnTo>
                  <a:pt x="3076" y="4552"/>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pic>
        <p:nvPicPr>
          <p:cNvPr id="8" name="Picture 7" descr="A picture containing drawing&#10;&#10;Description automatically generated">
            <a:extLst>
              <a:ext uri="{FF2B5EF4-FFF2-40B4-BE49-F238E27FC236}">
                <a16:creationId xmlns:a16="http://schemas.microsoft.com/office/drawing/2014/main" id="{AD85157F-1ECD-5D44-9939-A8405BC6AB04}"/>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2" y="29979"/>
            <a:ext cx="3847685" cy="1736485"/>
          </a:xfrm>
          <a:prstGeom prst="rect">
            <a:avLst/>
          </a:prstGeom>
        </p:spPr>
      </p:pic>
    </p:spTree>
    <p:extLst>
      <p:ext uri="{BB962C8B-B14F-4D97-AF65-F5344CB8AC3E}">
        <p14:creationId xmlns:p14="http://schemas.microsoft.com/office/powerpoint/2010/main" val="419164790"/>
      </p:ext>
    </p:extLst>
  </p:cSld>
  <p:clrMapOvr>
    <a:masterClrMapping/>
  </p:clrMapOvr>
</p:sldLayout>
</file>

<file path=ppt/slideLayouts/slideLayout178.xml><?xml version="1.0" encoding="utf-8"?>
<p:sldLayout xmlns:a="http://schemas.openxmlformats.org/drawingml/2006/main" xmlns:r="http://schemas.openxmlformats.org/officeDocument/2006/relationships" xmlns:p="http://schemas.openxmlformats.org/presentationml/2006/main" preserve="1" userDrawn="1">
  <p:cSld name="30">
    <p:spTree>
      <p:nvGrpSpPr>
        <p:cNvPr id="1" name=""/>
        <p:cNvGrpSpPr/>
        <p:nvPr/>
      </p:nvGrpSpPr>
      <p:grpSpPr>
        <a:xfrm>
          <a:off x="0" y="0"/>
          <a:ext cx="0" cy="0"/>
          <a:chOff x="0" y="0"/>
          <a:chExt cx="0" cy="0"/>
        </a:xfrm>
      </p:grpSpPr>
      <p:sp>
        <p:nvSpPr>
          <p:cNvPr id="3" name="Freeform 7"/>
          <p:cNvSpPr>
            <a:spLocks noGrp="1" noEditPoints="1"/>
          </p:cNvSpPr>
          <p:nvPr>
            <p:ph type="pic" sz="quarter" idx="10"/>
          </p:nvPr>
        </p:nvSpPr>
        <p:spPr bwMode="auto">
          <a:xfrm>
            <a:off x="3" y="0"/>
            <a:ext cx="13279983" cy="10288588"/>
          </a:xfrm>
          <a:custGeom>
            <a:avLst/>
            <a:gdLst>
              <a:gd name="T0" fmla="*/ 0 w 5859"/>
              <a:gd name="T1" fmla="*/ 0 h 4539"/>
              <a:gd name="T2" fmla="*/ 1319 w 5859"/>
              <a:gd name="T3" fmla="*/ 0 h 4539"/>
              <a:gd name="T4" fmla="*/ 5859 w 5859"/>
              <a:gd name="T5" fmla="*/ 4539 h 4539"/>
              <a:gd name="T6" fmla="*/ 4150 w 5859"/>
              <a:gd name="T7" fmla="*/ 4539 h 4539"/>
              <a:gd name="T8" fmla="*/ 0 w 5859"/>
              <a:gd name="T9" fmla="*/ 391 h 4539"/>
              <a:gd name="T10" fmla="*/ 0 w 5859"/>
              <a:gd name="T11" fmla="*/ 0 h 4539"/>
              <a:gd name="T12" fmla="*/ 4070 w 5859"/>
              <a:gd name="T13" fmla="*/ 4539 h 4539"/>
              <a:gd name="T14" fmla="*/ 2360 w 5859"/>
              <a:gd name="T15" fmla="*/ 4539 h 4539"/>
              <a:gd name="T16" fmla="*/ 0 w 5859"/>
              <a:gd name="T17" fmla="*/ 2180 h 4539"/>
              <a:gd name="T18" fmla="*/ 0 w 5859"/>
              <a:gd name="T19" fmla="*/ 471 h 4539"/>
              <a:gd name="T20" fmla="*/ 4070 w 5859"/>
              <a:gd name="T21" fmla="*/ 4539 h 4539"/>
              <a:gd name="T22" fmla="*/ 2279 w 5859"/>
              <a:gd name="T23" fmla="*/ 4539 h 4539"/>
              <a:gd name="T24" fmla="*/ 569 w 5859"/>
              <a:gd name="T25" fmla="*/ 4539 h 4539"/>
              <a:gd name="T26" fmla="*/ 0 w 5859"/>
              <a:gd name="T27" fmla="*/ 3970 h 4539"/>
              <a:gd name="T28" fmla="*/ 0 w 5859"/>
              <a:gd name="T29" fmla="*/ 2262 h 4539"/>
              <a:gd name="T30" fmla="*/ 2279 w 5859"/>
              <a:gd name="T31" fmla="*/ 4539 h 45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859" h="4539">
                <a:moveTo>
                  <a:pt x="0" y="0"/>
                </a:moveTo>
                <a:lnTo>
                  <a:pt x="1319" y="0"/>
                </a:lnTo>
                <a:lnTo>
                  <a:pt x="5859" y="4539"/>
                </a:lnTo>
                <a:lnTo>
                  <a:pt x="4150" y="4539"/>
                </a:lnTo>
                <a:lnTo>
                  <a:pt x="0" y="391"/>
                </a:lnTo>
                <a:lnTo>
                  <a:pt x="0" y="0"/>
                </a:lnTo>
                <a:close/>
                <a:moveTo>
                  <a:pt x="4070" y="4539"/>
                </a:moveTo>
                <a:lnTo>
                  <a:pt x="2360" y="4539"/>
                </a:lnTo>
                <a:lnTo>
                  <a:pt x="0" y="2180"/>
                </a:lnTo>
                <a:lnTo>
                  <a:pt x="0" y="471"/>
                </a:lnTo>
                <a:lnTo>
                  <a:pt x="4070" y="4539"/>
                </a:lnTo>
                <a:close/>
                <a:moveTo>
                  <a:pt x="2279" y="4539"/>
                </a:moveTo>
                <a:lnTo>
                  <a:pt x="569" y="4539"/>
                </a:lnTo>
                <a:lnTo>
                  <a:pt x="0" y="3970"/>
                </a:lnTo>
                <a:lnTo>
                  <a:pt x="0" y="2262"/>
                </a:lnTo>
                <a:lnTo>
                  <a:pt x="2279" y="4539"/>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pic>
        <p:nvPicPr>
          <p:cNvPr id="7" name="Picture 6" descr="A picture containing drawing&#10;&#10;Description automatically generated">
            <a:extLst>
              <a:ext uri="{FF2B5EF4-FFF2-40B4-BE49-F238E27FC236}">
                <a16:creationId xmlns:a16="http://schemas.microsoft.com/office/drawing/2014/main" id="{20CC9EE5-31A1-9B4A-A5DA-8E4F1D0A903C}"/>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4433608" y="14992"/>
            <a:ext cx="3847685" cy="1736485"/>
          </a:xfrm>
          <a:prstGeom prst="rect">
            <a:avLst/>
          </a:prstGeom>
        </p:spPr>
      </p:pic>
    </p:spTree>
    <p:extLst>
      <p:ext uri="{BB962C8B-B14F-4D97-AF65-F5344CB8AC3E}">
        <p14:creationId xmlns:p14="http://schemas.microsoft.com/office/powerpoint/2010/main" val="3138647751"/>
      </p:ext>
    </p:extLst>
  </p:cSld>
  <p:clrMapOvr>
    <a:masterClrMapping/>
  </p:clrMapOvr>
</p:sldLayout>
</file>

<file path=ppt/slideLayouts/slideLayout179.xml><?xml version="1.0" encoding="utf-8"?>
<p:sldLayout xmlns:a="http://schemas.openxmlformats.org/drawingml/2006/main" xmlns:r="http://schemas.openxmlformats.org/officeDocument/2006/relationships" xmlns:p="http://schemas.openxmlformats.org/presentationml/2006/main" preserve="1" userDrawn="1">
  <p:cSld name="31">
    <p:spTree>
      <p:nvGrpSpPr>
        <p:cNvPr id="1" name=""/>
        <p:cNvGrpSpPr/>
        <p:nvPr/>
      </p:nvGrpSpPr>
      <p:grpSpPr>
        <a:xfrm>
          <a:off x="0" y="0"/>
          <a:ext cx="0" cy="0"/>
          <a:chOff x="0" y="0"/>
          <a:chExt cx="0" cy="0"/>
        </a:xfrm>
      </p:grpSpPr>
      <p:sp>
        <p:nvSpPr>
          <p:cNvPr id="3" name="Freeform 8"/>
          <p:cNvSpPr>
            <a:spLocks noGrp="1" noEditPoints="1"/>
          </p:cNvSpPr>
          <p:nvPr>
            <p:ph type="pic" sz="quarter" idx="10"/>
          </p:nvPr>
        </p:nvSpPr>
        <p:spPr bwMode="auto">
          <a:xfrm>
            <a:off x="5008010" y="0"/>
            <a:ext cx="13279991" cy="10288588"/>
          </a:xfrm>
          <a:custGeom>
            <a:avLst/>
            <a:gdLst>
              <a:gd name="T0" fmla="*/ 5859 w 5859"/>
              <a:gd name="T1" fmla="*/ 4538 h 4538"/>
              <a:gd name="T2" fmla="*/ 4541 w 5859"/>
              <a:gd name="T3" fmla="*/ 4538 h 4538"/>
              <a:gd name="T4" fmla="*/ 0 w 5859"/>
              <a:gd name="T5" fmla="*/ 0 h 4538"/>
              <a:gd name="T6" fmla="*/ 1709 w 5859"/>
              <a:gd name="T7" fmla="*/ 0 h 4538"/>
              <a:gd name="T8" fmla="*/ 5859 w 5859"/>
              <a:gd name="T9" fmla="*/ 4147 h 4538"/>
              <a:gd name="T10" fmla="*/ 5859 w 5859"/>
              <a:gd name="T11" fmla="*/ 4538 h 4538"/>
              <a:gd name="T12" fmla="*/ 1791 w 5859"/>
              <a:gd name="T13" fmla="*/ 0 h 4538"/>
              <a:gd name="T14" fmla="*/ 3500 w 5859"/>
              <a:gd name="T15" fmla="*/ 0 h 4538"/>
              <a:gd name="T16" fmla="*/ 5859 w 5859"/>
              <a:gd name="T17" fmla="*/ 2358 h 4538"/>
              <a:gd name="T18" fmla="*/ 5859 w 5859"/>
              <a:gd name="T19" fmla="*/ 4067 h 4538"/>
              <a:gd name="T20" fmla="*/ 1791 w 5859"/>
              <a:gd name="T21" fmla="*/ 0 h 4538"/>
              <a:gd name="T22" fmla="*/ 3580 w 5859"/>
              <a:gd name="T23" fmla="*/ 0 h 4538"/>
              <a:gd name="T24" fmla="*/ 5290 w 5859"/>
              <a:gd name="T25" fmla="*/ 0 h 4538"/>
              <a:gd name="T26" fmla="*/ 5859 w 5859"/>
              <a:gd name="T27" fmla="*/ 568 h 4538"/>
              <a:gd name="T28" fmla="*/ 5859 w 5859"/>
              <a:gd name="T29" fmla="*/ 2277 h 4538"/>
              <a:gd name="T30" fmla="*/ 3580 w 5859"/>
              <a:gd name="T31" fmla="*/ 0 h 4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859" h="4538">
                <a:moveTo>
                  <a:pt x="5859" y="4538"/>
                </a:moveTo>
                <a:lnTo>
                  <a:pt x="4541" y="4538"/>
                </a:lnTo>
                <a:lnTo>
                  <a:pt x="0" y="0"/>
                </a:lnTo>
                <a:lnTo>
                  <a:pt x="1709" y="0"/>
                </a:lnTo>
                <a:lnTo>
                  <a:pt x="5859" y="4147"/>
                </a:lnTo>
                <a:lnTo>
                  <a:pt x="5859" y="4538"/>
                </a:lnTo>
                <a:close/>
                <a:moveTo>
                  <a:pt x="1791" y="0"/>
                </a:moveTo>
                <a:lnTo>
                  <a:pt x="3500" y="0"/>
                </a:lnTo>
                <a:lnTo>
                  <a:pt x="5859" y="2358"/>
                </a:lnTo>
                <a:lnTo>
                  <a:pt x="5859" y="4067"/>
                </a:lnTo>
                <a:lnTo>
                  <a:pt x="1791" y="0"/>
                </a:lnTo>
                <a:close/>
                <a:moveTo>
                  <a:pt x="3580" y="0"/>
                </a:moveTo>
                <a:lnTo>
                  <a:pt x="5290" y="0"/>
                </a:lnTo>
                <a:lnTo>
                  <a:pt x="5859" y="568"/>
                </a:lnTo>
                <a:lnTo>
                  <a:pt x="5859" y="2277"/>
                </a:lnTo>
                <a:lnTo>
                  <a:pt x="3580" y="0"/>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pic>
        <p:nvPicPr>
          <p:cNvPr id="7" name="Picture 6" descr="A picture containing drawing&#10;&#10;Description automatically generated">
            <a:extLst>
              <a:ext uri="{FF2B5EF4-FFF2-40B4-BE49-F238E27FC236}">
                <a16:creationId xmlns:a16="http://schemas.microsoft.com/office/drawing/2014/main" id="{4736ABE3-A7BE-4440-B4B5-4C181B62E966}"/>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2" y="29979"/>
            <a:ext cx="3847685" cy="1736485"/>
          </a:xfrm>
          <a:prstGeom prst="rect">
            <a:avLst/>
          </a:prstGeom>
        </p:spPr>
      </p:pic>
    </p:spTree>
    <p:extLst>
      <p:ext uri="{BB962C8B-B14F-4D97-AF65-F5344CB8AC3E}">
        <p14:creationId xmlns:p14="http://schemas.microsoft.com/office/powerpoint/2010/main" val="18789893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8">
    <p:spTree>
      <p:nvGrpSpPr>
        <p:cNvPr id="1" name=""/>
        <p:cNvGrpSpPr/>
        <p:nvPr/>
      </p:nvGrpSpPr>
      <p:grpSpPr>
        <a:xfrm>
          <a:off x="0" y="0"/>
          <a:ext cx="0" cy="0"/>
          <a:chOff x="0" y="0"/>
          <a:chExt cx="0" cy="0"/>
        </a:xfrm>
      </p:grpSpPr>
      <p:sp>
        <p:nvSpPr>
          <p:cNvPr id="22" name="Picture Placeholder 2"/>
          <p:cNvSpPr>
            <a:spLocks noGrp="1"/>
          </p:cNvSpPr>
          <p:nvPr>
            <p:ph type="pic" sz="quarter" idx="12"/>
          </p:nvPr>
        </p:nvSpPr>
        <p:spPr>
          <a:xfrm>
            <a:off x="11359170" y="0"/>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23" name="Picture Placeholder 2"/>
          <p:cNvSpPr>
            <a:spLocks noGrp="1"/>
          </p:cNvSpPr>
          <p:nvPr>
            <p:ph type="pic" sz="quarter" idx="13"/>
          </p:nvPr>
        </p:nvSpPr>
        <p:spPr>
          <a:xfrm>
            <a:off x="9087336" y="0"/>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24" name="Picture Placeholder 2"/>
          <p:cNvSpPr>
            <a:spLocks noGrp="1"/>
          </p:cNvSpPr>
          <p:nvPr>
            <p:ph type="pic" sz="quarter" idx="14"/>
          </p:nvPr>
        </p:nvSpPr>
        <p:spPr>
          <a:xfrm>
            <a:off x="6815502" y="0"/>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25" name="Picture Placeholder 2"/>
          <p:cNvSpPr>
            <a:spLocks noGrp="1"/>
          </p:cNvSpPr>
          <p:nvPr>
            <p:ph type="pic" sz="quarter" idx="15"/>
          </p:nvPr>
        </p:nvSpPr>
        <p:spPr>
          <a:xfrm>
            <a:off x="4543668" y="0"/>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26" name="Picture Placeholder 2"/>
          <p:cNvSpPr>
            <a:spLocks noGrp="1"/>
          </p:cNvSpPr>
          <p:nvPr>
            <p:ph type="pic" sz="quarter" idx="16"/>
          </p:nvPr>
        </p:nvSpPr>
        <p:spPr>
          <a:xfrm>
            <a:off x="2271834" y="0"/>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27" name="Picture Placeholder 2"/>
          <p:cNvSpPr>
            <a:spLocks noGrp="1"/>
          </p:cNvSpPr>
          <p:nvPr>
            <p:ph type="pic" sz="quarter" idx="17"/>
          </p:nvPr>
        </p:nvSpPr>
        <p:spPr>
          <a:xfrm>
            <a:off x="0" y="0"/>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40" name="Picture Placeholder 2"/>
          <p:cNvSpPr>
            <a:spLocks noGrp="1"/>
          </p:cNvSpPr>
          <p:nvPr>
            <p:ph type="pic" sz="quarter" idx="19"/>
          </p:nvPr>
        </p:nvSpPr>
        <p:spPr>
          <a:xfrm>
            <a:off x="9087336" y="2247901"/>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41" name="Picture Placeholder 2"/>
          <p:cNvSpPr>
            <a:spLocks noGrp="1"/>
          </p:cNvSpPr>
          <p:nvPr>
            <p:ph type="pic" sz="quarter" idx="20"/>
          </p:nvPr>
        </p:nvSpPr>
        <p:spPr>
          <a:xfrm>
            <a:off x="6815502" y="2247901"/>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42" name="Picture Placeholder 2"/>
          <p:cNvSpPr>
            <a:spLocks noGrp="1"/>
          </p:cNvSpPr>
          <p:nvPr>
            <p:ph type="pic" sz="quarter" idx="21"/>
          </p:nvPr>
        </p:nvSpPr>
        <p:spPr>
          <a:xfrm>
            <a:off x="4543668" y="2247901"/>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43" name="Picture Placeholder 2"/>
          <p:cNvSpPr>
            <a:spLocks noGrp="1"/>
          </p:cNvSpPr>
          <p:nvPr>
            <p:ph type="pic" sz="quarter" idx="22"/>
          </p:nvPr>
        </p:nvSpPr>
        <p:spPr>
          <a:xfrm>
            <a:off x="2271834" y="2247901"/>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44" name="Picture Placeholder 2"/>
          <p:cNvSpPr>
            <a:spLocks noGrp="1"/>
          </p:cNvSpPr>
          <p:nvPr>
            <p:ph type="pic" sz="quarter" idx="23"/>
          </p:nvPr>
        </p:nvSpPr>
        <p:spPr>
          <a:xfrm>
            <a:off x="0" y="2247901"/>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57" name="Picture Placeholder 2"/>
          <p:cNvSpPr>
            <a:spLocks noGrp="1"/>
          </p:cNvSpPr>
          <p:nvPr>
            <p:ph type="pic" sz="quarter" idx="25"/>
          </p:nvPr>
        </p:nvSpPr>
        <p:spPr>
          <a:xfrm>
            <a:off x="4543668" y="4495802"/>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58" name="Picture Placeholder 2"/>
          <p:cNvSpPr>
            <a:spLocks noGrp="1"/>
          </p:cNvSpPr>
          <p:nvPr>
            <p:ph type="pic" sz="quarter" idx="26"/>
          </p:nvPr>
        </p:nvSpPr>
        <p:spPr>
          <a:xfrm>
            <a:off x="2271834" y="4495802"/>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59" name="Picture Placeholder 2"/>
          <p:cNvSpPr>
            <a:spLocks noGrp="1"/>
          </p:cNvSpPr>
          <p:nvPr>
            <p:ph type="pic" sz="quarter" idx="27"/>
          </p:nvPr>
        </p:nvSpPr>
        <p:spPr>
          <a:xfrm>
            <a:off x="0" y="4495802"/>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60" name="Picture Placeholder 2"/>
          <p:cNvSpPr>
            <a:spLocks noGrp="1"/>
          </p:cNvSpPr>
          <p:nvPr>
            <p:ph type="pic" sz="quarter" idx="28"/>
          </p:nvPr>
        </p:nvSpPr>
        <p:spPr>
          <a:xfrm>
            <a:off x="0" y="6743703"/>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28" name="TextBox 27">
            <a:extLst>
              <a:ext uri="{FF2B5EF4-FFF2-40B4-BE49-F238E27FC236}">
                <a16:creationId xmlns:a16="http://schemas.microsoft.com/office/drawing/2014/main" id="{08D5C075-AD06-2646-98DA-28A6E01A1E31}"/>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29" name="Straight Connector 28">
            <a:extLst>
              <a:ext uri="{FF2B5EF4-FFF2-40B4-BE49-F238E27FC236}">
                <a16:creationId xmlns:a16="http://schemas.microsoft.com/office/drawing/2014/main" id="{0BC4DAB1-732E-7643-B75F-30F62B6E1922}"/>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21" name="Picture 20" descr="A picture containing drawing&#10;&#10;Description automatically generated">
            <a:extLst>
              <a:ext uri="{FF2B5EF4-FFF2-40B4-BE49-F238E27FC236}">
                <a16:creationId xmlns:a16="http://schemas.microsoft.com/office/drawing/2014/main" id="{9280F20D-281D-BF4F-B5EC-F1AEBD0771FF}"/>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5541413" y="0"/>
            <a:ext cx="2746587" cy="2683239"/>
          </a:xfrm>
          <a:prstGeom prst="rect">
            <a:avLst/>
          </a:prstGeom>
        </p:spPr>
      </p:pic>
    </p:spTree>
    <p:extLst>
      <p:ext uri="{BB962C8B-B14F-4D97-AF65-F5344CB8AC3E}">
        <p14:creationId xmlns:p14="http://schemas.microsoft.com/office/powerpoint/2010/main" val="1498689142"/>
      </p:ext>
    </p:extLst>
  </p:cSld>
  <p:clrMapOvr>
    <a:masterClrMapping/>
  </p:clrMapOvr>
</p:sldLayout>
</file>

<file path=ppt/slideLayouts/slideLayout180.xml><?xml version="1.0" encoding="utf-8"?>
<p:sldLayout xmlns:a="http://schemas.openxmlformats.org/drawingml/2006/main" xmlns:r="http://schemas.openxmlformats.org/officeDocument/2006/relationships" xmlns:p="http://schemas.openxmlformats.org/presentationml/2006/main" preserve="1" userDrawn="1">
  <p:cSld name="32">
    <p:spTree>
      <p:nvGrpSpPr>
        <p:cNvPr id="1" name=""/>
        <p:cNvGrpSpPr/>
        <p:nvPr/>
      </p:nvGrpSpPr>
      <p:grpSpPr>
        <a:xfrm>
          <a:off x="0" y="0"/>
          <a:ext cx="0" cy="0"/>
          <a:chOff x="0" y="0"/>
          <a:chExt cx="0" cy="0"/>
        </a:xfrm>
      </p:grpSpPr>
      <p:sp>
        <p:nvSpPr>
          <p:cNvPr id="3" name="Freeform 11"/>
          <p:cNvSpPr>
            <a:spLocks noGrp="1" noEditPoints="1"/>
          </p:cNvSpPr>
          <p:nvPr>
            <p:ph type="pic" sz="quarter" idx="10"/>
          </p:nvPr>
        </p:nvSpPr>
        <p:spPr bwMode="auto">
          <a:xfrm>
            <a:off x="-17244" y="0"/>
            <a:ext cx="16075035" cy="10288588"/>
          </a:xfrm>
          <a:custGeom>
            <a:avLst/>
            <a:gdLst>
              <a:gd name="T0" fmla="*/ 799 w 5695"/>
              <a:gd name="T1" fmla="*/ 3645 h 3645"/>
              <a:gd name="T2" fmla="*/ 1046 w 5695"/>
              <a:gd name="T3" fmla="*/ 3645 h 3645"/>
              <a:gd name="T4" fmla="*/ 1845 w 5695"/>
              <a:gd name="T5" fmla="*/ 2846 h 3645"/>
              <a:gd name="T6" fmla="*/ 923 w 5695"/>
              <a:gd name="T7" fmla="*/ 1924 h 3645"/>
              <a:gd name="T8" fmla="*/ 0 w 5695"/>
              <a:gd name="T9" fmla="*/ 2846 h 3645"/>
              <a:gd name="T10" fmla="*/ 799 w 5695"/>
              <a:gd name="T11" fmla="*/ 3645 h 3645"/>
              <a:gd name="T12" fmla="*/ 1126 w 5695"/>
              <a:gd name="T13" fmla="*/ 3645 h 3645"/>
              <a:gd name="T14" fmla="*/ 2645 w 5695"/>
              <a:gd name="T15" fmla="*/ 3645 h 3645"/>
              <a:gd name="T16" fmla="*/ 1886 w 5695"/>
              <a:gd name="T17" fmla="*/ 2886 h 3645"/>
              <a:gd name="T18" fmla="*/ 1126 w 5695"/>
              <a:gd name="T19" fmla="*/ 3645 h 3645"/>
              <a:gd name="T20" fmla="*/ 2725 w 5695"/>
              <a:gd name="T21" fmla="*/ 3645 h 3645"/>
              <a:gd name="T22" fmla="*/ 2971 w 5695"/>
              <a:gd name="T23" fmla="*/ 3645 h 3645"/>
              <a:gd name="T24" fmla="*/ 3770 w 5695"/>
              <a:gd name="T25" fmla="*/ 2846 h 3645"/>
              <a:gd name="T26" fmla="*/ 2848 w 5695"/>
              <a:gd name="T27" fmla="*/ 1924 h 3645"/>
              <a:gd name="T28" fmla="*/ 1926 w 5695"/>
              <a:gd name="T29" fmla="*/ 2846 h 3645"/>
              <a:gd name="T30" fmla="*/ 2725 w 5695"/>
              <a:gd name="T31" fmla="*/ 3645 h 3645"/>
              <a:gd name="T32" fmla="*/ 3051 w 5695"/>
              <a:gd name="T33" fmla="*/ 3645 h 3645"/>
              <a:gd name="T34" fmla="*/ 4569 w 5695"/>
              <a:gd name="T35" fmla="*/ 3645 h 3645"/>
              <a:gd name="T36" fmla="*/ 3810 w 5695"/>
              <a:gd name="T37" fmla="*/ 2886 h 3645"/>
              <a:gd name="T38" fmla="*/ 3051 w 5695"/>
              <a:gd name="T39" fmla="*/ 3645 h 3645"/>
              <a:gd name="T40" fmla="*/ 4650 w 5695"/>
              <a:gd name="T41" fmla="*/ 3645 h 3645"/>
              <a:gd name="T42" fmla="*/ 4897 w 5695"/>
              <a:gd name="T43" fmla="*/ 3645 h 3645"/>
              <a:gd name="T44" fmla="*/ 5695 w 5695"/>
              <a:gd name="T45" fmla="*/ 2846 h 3645"/>
              <a:gd name="T46" fmla="*/ 4773 w 5695"/>
              <a:gd name="T47" fmla="*/ 1924 h 3645"/>
              <a:gd name="T48" fmla="*/ 3850 w 5695"/>
              <a:gd name="T49" fmla="*/ 2846 h 3645"/>
              <a:gd name="T50" fmla="*/ 4650 w 5695"/>
              <a:gd name="T51" fmla="*/ 3645 h 3645"/>
              <a:gd name="T52" fmla="*/ 2888 w 5695"/>
              <a:gd name="T53" fmla="*/ 1884 h 3645"/>
              <a:gd name="T54" fmla="*/ 3810 w 5695"/>
              <a:gd name="T55" fmla="*/ 962 h 3645"/>
              <a:gd name="T56" fmla="*/ 4732 w 5695"/>
              <a:gd name="T57" fmla="*/ 1884 h 3645"/>
              <a:gd name="T58" fmla="*/ 3810 w 5695"/>
              <a:gd name="T59" fmla="*/ 2806 h 3645"/>
              <a:gd name="T60" fmla="*/ 2888 w 5695"/>
              <a:gd name="T61" fmla="*/ 1884 h 3645"/>
              <a:gd name="T62" fmla="*/ 1926 w 5695"/>
              <a:gd name="T63" fmla="*/ 922 h 3645"/>
              <a:gd name="T64" fmla="*/ 2848 w 5695"/>
              <a:gd name="T65" fmla="*/ 0 h 3645"/>
              <a:gd name="T66" fmla="*/ 3770 w 5695"/>
              <a:gd name="T67" fmla="*/ 922 h 3645"/>
              <a:gd name="T68" fmla="*/ 2848 w 5695"/>
              <a:gd name="T69" fmla="*/ 1843 h 3645"/>
              <a:gd name="T70" fmla="*/ 1926 w 5695"/>
              <a:gd name="T71" fmla="*/ 922 h 3645"/>
              <a:gd name="T72" fmla="*/ 963 w 5695"/>
              <a:gd name="T73" fmla="*/ 1884 h 3645"/>
              <a:gd name="T74" fmla="*/ 1886 w 5695"/>
              <a:gd name="T75" fmla="*/ 962 h 3645"/>
              <a:gd name="T76" fmla="*/ 2808 w 5695"/>
              <a:gd name="T77" fmla="*/ 1884 h 3645"/>
              <a:gd name="T78" fmla="*/ 1886 w 5695"/>
              <a:gd name="T79" fmla="*/ 2806 h 3645"/>
              <a:gd name="T80" fmla="*/ 963 w 5695"/>
              <a:gd name="T81" fmla="*/ 1884 h 36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5695" h="3645">
                <a:moveTo>
                  <a:pt x="799" y="3645"/>
                </a:moveTo>
                <a:lnTo>
                  <a:pt x="1046" y="3645"/>
                </a:lnTo>
                <a:lnTo>
                  <a:pt x="1845" y="2846"/>
                </a:lnTo>
                <a:lnTo>
                  <a:pt x="923" y="1924"/>
                </a:lnTo>
                <a:lnTo>
                  <a:pt x="0" y="2846"/>
                </a:lnTo>
                <a:lnTo>
                  <a:pt x="799" y="3645"/>
                </a:lnTo>
                <a:close/>
                <a:moveTo>
                  <a:pt x="1126" y="3645"/>
                </a:moveTo>
                <a:lnTo>
                  <a:pt x="2645" y="3645"/>
                </a:lnTo>
                <a:lnTo>
                  <a:pt x="1886" y="2886"/>
                </a:lnTo>
                <a:lnTo>
                  <a:pt x="1126" y="3645"/>
                </a:lnTo>
                <a:close/>
                <a:moveTo>
                  <a:pt x="2725" y="3645"/>
                </a:moveTo>
                <a:lnTo>
                  <a:pt x="2971" y="3645"/>
                </a:lnTo>
                <a:lnTo>
                  <a:pt x="3770" y="2846"/>
                </a:lnTo>
                <a:lnTo>
                  <a:pt x="2848" y="1924"/>
                </a:lnTo>
                <a:lnTo>
                  <a:pt x="1926" y="2846"/>
                </a:lnTo>
                <a:lnTo>
                  <a:pt x="2725" y="3645"/>
                </a:lnTo>
                <a:close/>
                <a:moveTo>
                  <a:pt x="3051" y="3645"/>
                </a:moveTo>
                <a:lnTo>
                  <a:pt x="4569" y="3645"/>
                </a:lnTo>
                <a:lnTo>
                  <a:pt x="3810" y="2886"/>
                </a:lnTo>
                <a:lnTo>
                  <a:pt x="3051" y="3645"/>
                </a:lnTo>
                <a:close/>
                <a:moveTo>
                  <a:pt x="4650" y="3645"/>
                </a:moveTo>
                <a:lnTo>
                  <a:pt x="4897" y="3645"/>
                </a:lnTo>
                <a:lnTo>
                  <a:pt x="5695" y="2846"/>
                </a:lnTo>
                <a:lnTo>
                  <a:pt x="4773" y="1924"/>
                </a:lnTo>
                <a:lnTo>
                  <a:pt x="3850" y="2846"/>
                </a:lnTo>
                <a:lnTo>
                  <a:pt x="4650" y="3645"/>
                </a:lnTo>
                <a:close/>
                <a:moveTo>
                  <a:pt x="2888" y="1884"/>
                </a:moveTo>
                <a:lnTo>
                  <a:pt x="3810" y="962"/>
                </a:lnTo>
                <a:lnTo>
                  <a:pt x="4732" y="1884"/>
                </a:lnTo>
                <a:lnTo>
                  <a:pt x="3810" y="2806"/>
                </a:lnTo>
                <a:lnTo>
                  <a:pt x="2888" y="1884"/>
                </a:lnTo>
                <a:close/>
                <a:moveTo>
                  <a:pt x="1926" y="922"/>
                </a:moveTo>
                <a:lnTo>
                  <a:pt x="2848" y="0"/>
                </a:lnTo>
                <a:lnTo>
                  <a:pt x="3770" y="922"/>
                </a:lnTo>
                <a:lnTo>
                  <a:pt x="2848" y="1843"/>
                </a:lnTo>
                <a:lnTo>
                  <a:pt x="1926" y="922"/>
                </a:lnTo>
                <a:close/>
                <a:moveTo>
                  <a:pt x="963" y="1884"/>
                </a:moveTo>
                <a:lnTo>
                  <a:pt x="1886" y="962"/>
                </a:lnTo>
                <a:lnTo>
                  <a:pt x="2808" y="1884"/>
                </a:lnTo>
                <a:lnTo>
                  <a:pt x="1886" y="2806"/>
                </a:lnTo>
                <a:lnTo>
                  <a:pt x="963" y="1884"/>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pic>
        <p:nvPicPr>
          <p:cNvPr id="7" name="Picture 6" descr="A picture containing drawing&#10;&#10;Description automatically generated">
            <a:extLst>
              <a:ext uri="{FF2B5EF4-FFF2-40B4-BE49-F238E27FC236}">
                <a16:creationId xmlns:a16="http://schemas.microsoft.com/office/drawing/2014/main" id="{5B773574-66C1-444E-A7F1-DDBE8ED70212}"/>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4433608" y="14992"/>
            <a:ext cx="3847685" cy="1736485"/>
          </a:xfrm>
          <a:prstGeom prst="rect">
            <a:avLst/>
          </a:prstGeom>
        </p:spPr>
      </p:pic>
    </p:spTree>
    <p:extLst>
      <p:ext uri="{BB962C8B-B14F-4D97-AF65-F5344CB8AC3E}">
        <p14:creationId xmlns:p14="http://schemas.microsoft.com/office/powerpoint/2010/main" val="3517599066"/>
      </p:ext>
    </p:extLst>
  </p:cSld>
  <p:clrMapOvr>
    <a:masterClrMapping/>
  </p:clrMapOvr>
</p:sldLayout>
</file>

<file path=ppt/slideLayouts/slideLayout181.xml><?xml version="1.0" encoding="utf-8"?>
<p:sldLayout xmlns:a="http://schemas.openxmlformats.org/drawingml/2006/main" xmlns:r="http://schemas.openxmlformats.org/officeDocument/2006/relationships" xmlns:p="http://schemas.openxmlformats.org/presentationml/2006/main" preserve="1" userDrawn="1">
  <p:cSld name="33">
    <p:spTree>
      <p:nvGrpSpPr>
        <p:cNvPr id="1" name=""/>
        <p:cNvGrpSpPr/>
        <p:nvPr/>
      </p:nvGrpSpPr>
      <p:grpSpPr>
        <a:xfrm>
          <a:off x="0" y="0"/>
          <a:ext cx="0" cy="0"/>
          <a:chOff x="0" y="0"/>
          <a:chExt cx="0" cy="0"/>
        </a:xfrm>
      </p:grpSpPr>
      <p:sp>
        <p:nvSpPr>
          <p:cNvPr id="3" name="Freeform 12"/>
          <p:cNvSpPr>
            <a:spLocks noGrp="1" noEditPoints="1"/>
          </p:cNvSpPr>
          <p:nvPr>
            <p:ph type="pic" sz="quarter" idx="10"/>
          </p:nvPr>
        </p:nvSpPr>
        <p:spPr bwMode="auto">
          <a:xfrm>
            <a:off x="4797507" y="0"/>
            <a:ext cx="16075035" cy="10288588"/>
          </a:xfrm>
          <a:custGeom>
            <a:avLst/>
            <a:gdLst>
              <a:gd name="T0" fmla="*/ 799 w 5695"/>
              <a:gd name="T1" fmla="*/ 0 h 3645"/>
              <a:gd name="T2" fmla="*/ 1046 w 5695"/>
              <a:gd name="T3" fmla="*/ 0 h 3645"/>
              <a:gd name="T4" fmla="*/ 1845 w 5695"/>
              <a:gd name="T5" fmla="*/ 799 h 3645"/>
              <a:gd name="T6" fmla="*/ 923 w 5695"/>
              <a:gd name="T7" fmla="*/ 1721 h 3645"/>
              <a:gd name="T8" fmla="*/ 0 w 5695"/>
              <a:gd name="T9" fmla="*/ 799 h 3645"/>
              <a:gd name="T10" fmla="*/ 799 w 5695"/>
              <a:gd name="T11" fmla="*/ 0 h 3645"/>
              <a:gd name="T12" fmla="*/ 1126 w 5695"/>
              <a:gd name="T13" fmla="*/ 0 h 3645"/>
              <a:gd name="T14" fmla="*/ 2645 w 5695"/>
              <a:gd name="T15" fmla="*/ 0 h 3645"/>
              <a:gd name="T16" fmla="*/ 1886 w 5695"/>
              <a:gd name="T17" fmla="*/ 758 h 3645"/>
              <a:gd name="T18" fmla="*/ 1126 w 5695"/>
              <a:gd name="T19" fmla="*/ 0 h 3645"/>
              <a:gd name="T20" fmla="*/ 2725 w 5695"/>
              <a:gd name="T21" fmla="*/ 0 h 3645"/>
              <a:gd name="T22" fmla="*/ 2971 w 5695"/>
              <a:gd name="T23" fmla="*/ 0 h 3645"/>
              <a:gd name="T24" fmla="*/ 3770 w 5695"/>
              <a:gd name="T25" fmla="*/ 799 h 3645"/>
              <a:gd name="T26" fmla="*/ 2848 w 5695"/>
              <a:gd name="T27" fmla="*/ 1721 h 3645"/>
              <a:gd name="T28" fmla="*/ 1926 w 5695"/>
              <a:gd name="T29" fmla="*/ 799 h 3645"/>
              <a:gd name="T30" fmla="*/ 2725 w 5695"/>
              <a:gd name="T31" fmla="*/ 0 h 3645"/>
              <a:gd name="T32" fmla="*/ 3051 w 5695"/>
              <a:gd name="T33" fmla="*/ 0 h 3645"/>
              <a:gd name="T34" fmla="*/ 4569 w 5695"/>
              <a:gd name="T35" fmla="*/ 0 h 3645"/>
              <a:gd name="T36" fmla="*/ 3810 w 5695"/>
              <a:gd name="T37" fmla="*/ 758 h 3645"/>
              <a:gd name="T38" fmla="*/ 3051 w 5695"/>
              <a:gd name="T39" fmla="*/ 0 h 3645"/>
              <a:gd name="T40" fmla="*/ 4650 w 5695"/>
              <a:gd name="T41" fmla="*/ 0 h 3645"/>
              <a:gd name="T42" fmla="*/ 4897 w 5695"/>
              <a:gd name="T43" fmla="*/ 0 h 3645"/>
              <a:gd name="T44" fmla="*/ 5695 w 5695"/>
              <a:gd name="T45" fmla="*/ 798 h 3645"/>
              <a:gd name="T46" fmla="*/ 4773 w 5695"/>
              <a:gd name="T47" fmla="*/ 1721 h 3645"/>
              <a:gd name="T48" fmla="*/ 3850 w 5695"/>
              <a:gd name="T49" fmla="*/ 799 h 3645"/>
              <a:gd name="T50" fmla="*/ 4650 w 5695"/>
              <a:gd name="T51" fmla="*/ 0 h 3645"/>
              <a:gd name="T52" fmla="*/ 2888 w 5695"/>
              <a:gd name="T53" fmla="*/ 1761 h 3645"/>
              <a:gd name="T54" fmla="*/ 3810 w 5695"/>
              <a:gd name="T55" fmla="*/ 2683 h 3645"/>
              <a:gd name="T56" fmla="*/ 4732 w 5695"/>
              <a:gd name="T57" fmla="*/ 1761 h 3645"/>
              <a:gd name="T58" fmla="*/ 3810 w 5695"/>
              <a:gd name="T59" fmla="*/ 839 h 3645"/>
              <a:gd name="T60" fmla="*/ 2888 w 5695"/>
              <a:gd name="T61" fmla="*/ 1761 h 3645"/>
              <a:gd name="T62" fmla="*/ 1926 w 5695"/>
              <a:gd name="T63" fmla="*/ 2723 h 3645"/>
              <a:gd name="T64" fmla="*/ 2848 w 5695"/>
              <a:gd name="T65" fmla="*/ 3645 h 3645"/>
              <a:gd name="T66" fmla="*/ 3770 w 5695"/>
              <a:gd name="T67" fmla="*/ 2723 h 3645"/>
              <a:gd name="T68" fmla="*/ 2848 w 5695"/>
              <a:gd name="T69" fmla="*/ 1801 h 3645"/>
              <a:gd name="T70" fmla="*/ 1926 w 5695"/>
              <a:gd name="T71" fmla="*/ 2723 h 3645"/>
              <a:gd name="T72" fmla="*/ 963 w 5695"/>
              <a:gd name="T73" fmla="*/ 1761 h 3645"/>
              <a:gd name="T74" fmla="*/ 1886 w 5695"/>
              <a:gd name="T75" fmla="*/ 2683 h 3645"/>
              <a:gd name="T76" fmla="*/ 2808 w 5695"/>
              <a:gd name="T77" fmla="*/ 1761 h 3645"/>
              <a:gd name="T78" fmla="*/ 1886 w 5695"/>
              <a:gd name="T79" fmla="*/ 839 h 3645"/>
              <a:gd name="T80" fmla="*/ 963 w 5695"/>
              <a:gd name="T81" fmla="*/ 1761 h 36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5695" h="3645">
                <a:moveTo>
                  <a:pt x="799" y="0"/>
                </a:moveTo>
                <a:lnTo>
                  <a:pt x="1046" y="0"/>
                </a:lnTo>
                <a:lnTo>
                  <a:pt x="1845" y="799"/>
                </a:lnTo>
                <a:lnTo>
                  <a:pt x="923" y="1721"/>
                </a:lnTo>
                <a:lnTo>
                  <a:pt x="0" y="799"/>
                </a:lnTo>
                <a:lnTo>
                  <a:pt x="799" y="0"/>
                </a:lnTo>
                <a:close/>
                <a:moveTo>
                  <a:pt x="1126" y="0"/>
                </a:moveTo>
                <a:lnTo>
                  <a:pt x="2645" y="0"/>
                </a:lnTo>
                <a:lnTo>
                  <a:pt x="1886" y="758"/>
                </a:lnTo>
                <a:lnTo>
                  <a:pt x="1126" y="0"/>
                </a:lnTo>
                <a:close/>
                <a:moveTo>
                  <a:pt x="2725" y="0"/>
                </a:moveTo>
                <a:lnTo>
                  <a:pt x="2971" y="0"/>
                </a:lnTo>
                <a:lnTo>
                  <a:pt x="3770" y="799"/>
                </a:lnTo>
                <a:lnTo>
                  <a:pt x="2848" y="1721"/>
                </a:lnTo>
                <a:lnTo>
                  <a:pt x="1926" y="799"/>
                </a:lnTo>
                <a:lnTo>
                  <a:pt x="2725" y="0"/>
                </a:lnTo>
                <a:close/>
                <a:moveTo>
                  <a:pt x="3051" y="0"/>
                </a:moveTo>
                <a:lnTo>
                  <a:pt x="4569" y="0"/>
                </a:lnTo>
                <a:lnTo>
                  <a:pt x="3810" y="758"/>
                </a:lnTo>
                <a:lnTo>
                  <a:pt x="3051" y="0"/>
                </a:lnTo>
                <a:close/>
                <a:moveTo>
                  <a:pt x="4650" y="0"/>
                </a:moveTo>
                <a:lnTo>
                  <a:pt x="4897" y="0"/>
                </a:lnTo>
                <a:lnTo>
                  <a:pt x="5695" y="798"/>
                </a:lnTo>
                <a:lnTo>
                  <a:pt x="4773" y="1721"/>
                </a:lnTo>
                <a:lnTo>
                  <a:pt x="3850" y="799"/>
                </a:lnTo>
                <a:lnTo>
                  <a:pt x="4650" y="0"/>
                </a:lnTo>
                <a:close/>
                <a:moveTo>
                  <a:pt x="2888" y="1761"/>
                </a:moveTo>
                <a:lnTo>
                  <a:pt x="3810" y="2683"/>
                </a:lnTo>
                <a:lnTo>
                  <a:pt x="4732" y="1761"/>
                </a:lnTo>
                <a:lnTo>
                  <a:pt x="3810" y="839"/>
                </a:lnTo>
                <a:lnTo>
                  <a:pt x="2888" y="1761"/>
                </a:lnTo>
                <a:close/>
                <a:moveTo>
                  <a:pt x="1926" y="2723"/>
                </a:moveTo>
                <a:lnTo>
                  <a:pt x="2848" y="3645"/>
                </a:lnTo>
                <a:lnTo>
                  <a:pt x="3770" y="2723"/>
                </a:lnTo>
                <a:lnTo>
                  <a:pt x="2848" y="1801"/>
                </a:lnTo>
                <a:lnTo>
                  <a:pt x="1926" y="2723"/>
                </a:lnTo>
                <a:close/>
                <a:moveTo>
                  <a:pt x="963" y="1761"/>
                </a:moveTo>
                <a:lnTo>
                  <a:pt x="1886" y="2683"/>
                </a:lnTo>
                <a:lnTo>
                  <a:pt x="2808" y="1761"/>
                </a:lnTo>
                <a:lnTo>
                  <a:pt x="1886" y="839"/>
                </a:lnTo>
                <a:lnTo>
                  <a:pt x="963" y="1761"/>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pic>
        <p:nvPicPr>
          <p:cNvPr id="6" name="Picture 5" descr="A picture containing drawing&#10;&#10;Description automatically generated">
            <a:extLst>
              <a:ext uri="{FF2B5EF4-FFF2-40B4-BE49-F238E27FC236}">
                <a16:creationId xmlns:a16="http://schemas.microsoft.com/office/drawing/2014/main" id="{04585CD8-A650-4C49-91E1-DD2EA966DECF}"/>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2" y="29979"/>
            <a:ext cx="3847685" cy="1736485"/>
          </a:xfrm>
          <a:prstGeom prst="rect">
            <a:avLst/>
          </a:prstGeom>
        </p:spPr>
      </p:pic>
    </p:spTree>
    <p:extLst>
      <p:ext uri="{BB962C8B-B14F-4D97-AF65-F5344CB8AC3E}">
        <p14:creationId xmlns:p14="http://schemas.microsoft.com/office/powerpoint/2010/main" val="1447866511"/>
      </p:ext>
    </p:extLst>
  </p:cSld>
  <p:clrMapOvr>
    <a:masterClrMapping/>
  </p:clrMapOvr>
</p:sldLayout>
</file>

<file path=ppt/slideLayouts/slideLayout182.xml><?xml version="1.0" encoding="utf-8"?>
<p:sldLayout xmlns:a="http://schemas.openxmlformats.org/drawingml/2006/main" xmlns:r="http://schemas.openxmlformats.org/officeDocument/2006/relationships" xmlns:p="http://schemas.openxmlformats.org/presentationml/2006/main" preserve="1" userDrawn="1">
  <p:cSld name="34">
    <p:spTree>
      <p:nvGrpSpPr>
        <p:cNvPr id="1" name=""/>
        <p:cNvGrpSpPr/>
        <p:nvPr/>
      </p:nvGrpSpPr>
      <p:grpSpPr>
        <a:xfrm>
          <a:off x="0" y="0"/>
          <a:ext cx="0" cy="0"/>
          <a:chOff x="0" y="0"/>
          <a:chExt cx="0" cy="0"/>
        </a:xfrm>
      </p:grpSpPr>
      <p:sp>
        <p:nvSpPr>
          <p:cNvPr id="3" name="Рисунок 2"/>
          <p:cNvSpPr>
            <a:spLocks noGrp="1" noChangeArrowheads="1"/>
          </p:cNvSpPr>
          <p:nvPr>
            <p:ph type="pic" sz="quarter" idx="10"/>
          </p:nvPr>
        </p:nvSpPr>
        <p:spPr bwMode="auto">
          <a:xfrm>
            <a:off x="1818977" y="0"/>
            <a:ext cx="6662003" cy="10288588"/>
          </a:xfrm>
          <a:custGeom>
            <a:avLst/>
            <a:gdLst>
              <a:gd name="connsiteX0" fmla="*/ 4581543 w 6662001"/>
              <a:gd name="connsiteY0" fmla="*/ 6400518 h 10288580"/>
              <a:gd name="connsiteX1" fmla="*/ 6662001 w 6662001"/>
              <a:gd name="connsiteY1" fmla="*/ 6400518 h 10288580"/>
              <a:gd name="connsiteX2" fmla="*/ 6662001 w 6662001"/>
              <a:gd name="connsiteY2" fmla="*/ 8469603 h 10288580"/>
              <a:gd name="connsiteX3" fmla="*/ 4581543 w 6662001"/>
              <a:gd name="connsiteY3" fmla="*/ 8469603 h 10288580"/>
              <a:gd name="connsiteX4" fmla="*/ 2296458 w 6662001"/>
              <a:gd name="connsiteY4" fmla="*/ 6400518 h 10288580"/>
              <a:gd name="connsiteX5" fmla="*/ 4365543 w 6662001"/>
              <a:gd name="connsiteY5" fmla="*/ 6400518 h 10288580"/>
              <a:gd name="connsiteX6" fmla="*/ 4365543 w 6662001"/>
              <a:gd name="connsiteY6" fmla="*/ 8469603 h 10288580"/>
              <a:gd name="connsiteX7" fmla="*/ 2296458 w 6662001"/>
              <a:gd name="connsiteY7" fmla="*/ 8469603 h 10288580"/>
              <a:gd name="connsiteX8" fmla="*/ 0 w 6662001"/>
              <a:gd name="connsiteY8" fmla="*/ 6400518 h 10288580"/>
              <a:gd name="connsiteX9" fmla="*/ 2069085 w 6662001"/>
              <a:gd name="connsiteY9" fmla="*/ 6400518 h 10288580"/>
              <a:gd name="connsiteX10" fmla="*/ 2069085 w 6662001"/>
              <a:gd name="connsiteY10" fmla="*/ 10288580 h 10288580"/>
              <a:gd name="connsiteX11" fmla="*/ 0 w 6662001"/>
              <a:gd name="connsiteY11" fmla="*/ 10288580 h 10288580"/>
              <a:gd name="connsiteX12" fmla="*/ 4581543 w 6662001"/>
              <a:gd name="connsiteY12" fmla="*/ 4115434 h 10288580"/>
              <a:gd name="connsiteX13" fmla="*/ 6662001 w 6662001"/>
              <a:gd name="connsiteY13" fmla="*/ 4115434 h 10288580"/>
              <a:gd name="connsiteX14" fmla="*/ 6662001 w 6662001"/>
              <a:gd name="connsiteY14" fmla="*/ 6184518 h 10288580"/>
              <a:gd name="connsiteX15" fmla="*/ 4581543 w 6662001"/>
              <a:gd name="connsiteY15" fmla="*/ 6184518 h 10288580"/>
              <a:gd name="connsiteX16" fmla="*/ 0 w 6662001"/>
              <a:gd name="connsiteY16" fmla="*/ 4115434 h 10288580"/>
              <a:gd name="connsiteX17" fmla="*/ 2069085 w 6662001"/>
              <a:gd name="connsiteY17" fmla="*/ 4115434 h 10288580"/>
              <a:gd name="connsiteX18" fmla="*/ 2069085 w 6662001"/>
              <a:gd name="connsiteY18" fmla="*/ 6184518 h 10288580"/>
              <a:gd name="connsiteX19" fmla="*/ 0 w 6662001"/>
              <a:gd name="connsiteY19" fmla="*/ 6184518 h 10288580"/>
              <a:gd name="connsiteX20" fmla="*/ 2296458 w 6662001"/>
              <a:gd name="connsiteY20" fmla="*/ 4115434 h 10288580"/>
              <a:gd name="connsiteX21" fmla="*/ 4365543 w 6662001"/>
              <a:gd name="connsiteY21" fmla="*/ 4115434 h 10288580"/>
              <a:gd name="connsiteX22" fmla="*/ 4365543 w 6662001"/>
              <a:gd name="connsiteY22" fmla="*/ 6184518 h 10288580"/>
              <a:gd name="connsiteX23" fmla="*/ 2296458 w 6662001"/>
              <a:gd name="connsiteY23" fmla="*/ 6184518 h 10288580"/>
              <a:gd name="connsiteX24" fmla="*/ 0 w 6662001"/>
              <a:gd name="connsiteY24" fmla="*/ 1818976 h 10288580"/>
              <a:gd name="connsiteX25" fmla="*/ 2069085 w 6662001"/>
              <a:gd name="connsiteY25" fmla="*/ 1818976 h 10288580"/>
              <a:gd name="connsiteX26" fmla="*/ 2069085 w 6662001"/>
              <a:gd name="connsiteY26" fmla="*/ 3899434 h 10288580"/>
              <a:gd name="connsiteX27" fmla="*/ 0 w 6662001"/>
              <a:gd name="connsiteY27" fmla="*/ 3899434 h 10288580"/>
              <a:gd name="connsiteX28" fmla="*/ 4581543 w 6662001"/>
              <a:gd name="connsiteY28" fmla="*/ 1818975 h 10288580"/>
              <a:gd name="connsiteX29" fmla="*/ 6662001 w 6662001"/>
              <a:gd name="connsiteY29" fmla="*/ 1818975 h 10288580"/>
              <a:gd name="connsiteX30" fmla="*/ 6662001 w 6662001"/>
              <a:gd name="connsiteY30" fmla="*/ 3899433 h 10288580"/>
              <a:gd name="connsiteX31" fmla="*/ 4581543 w 6662001"/>
              <a:gd name="connsiteY31" fmla="*/ 3899433 h 10288580"/>
              <a:gd name="connsiteX32" fmla="*/ 2296458 w 6662001"/>
              <a:gd name="connsiteY32" fmla="*/ 0 h 10288580"/>
              <a:gd name="connsiteX33" fmla="*/ 4365543 w 6662001"/>
              <a:gd name="connsiteY33" fmla="*/ 0 h 10288580"/>
              <a:gd name="connsiteX34" fmla="*/ 4365543 w 6662001"/>
              <a:gd name="connsiteY34" fmla="*/ 3899434 h 10288580"/>
              <a:gd name="connsiteX35" fmla="*/ 2296458 w 6662001"/>
              <a:gd name="connsiteY35" fmla="*/ 3899434 h 102885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6662001" h="10288580">
                <a:moveTo>
                  <a:pt x="4581543" y="6400518"/>
                </a:moveTo>
                <a:lnTo>
                  <a:pt x="6662001" y="6400518"/>
                </a:lnTo>
                <a:lnTo>
                  <a:pt x="6662001" y="8469603"/>
                </a:lnTo>
                <a:lnTo>
                  <a:pt x="4581543" y="8469603"/>
                </a:lnTo>
                <a:close/>
                <a:moveTo>
                  <a:pt x="2296458" y="6400518"/>
                </a:moveTo>
                <a:lnTo>
                  <a:pt x="4365543" y="6400518"/>
                </a:lnTo>
                <a:lnTo>
                  <a:pt x="4365543" y="8469603"/>
                </a:lnTo>
                <a:lnTo>
                  <a:pt x="2296458" y="8469603"/>
                </a:lnTo>
                <a:close/>
                <a:moveTo>
                  <a:pt x="0" y="6400518"/>
                </a:moveTo>
                <a:lnTo>
                  <a:pt x="2069085" y="6400518"/>
                </a:lnTo>
                <a:lnTo>
                  <a:pt x="2069085" y="10288580"/>
                </a:lnTo>
                <a:lnTo>
                  <a:pt x="0" y="10288580"/>
                </a:lnTo>
                <a:close/>
                <a:moveTo>
                  <a:pt x="4581543" y="4115434"/>
                </a:moveTo>
                <a:lnTo>
                  <a:pt x="6662001" y="4115434"/>
                </a:lnTo>
                <a:lnTo>
                  <a:pt x="6662001" y="6184518"/>
                </a:lnTo>
                <a:lnTo>
                  <a:pt x="4581543" y="6184518"/>
                </a:lnTo>
                <a:close/>
                <a:moveTo>
                  <a:pt x="0" y="4115434"/>
                </a:moveTo>
                <a:lnTo>
                  <a:pt x="2069085" y="4115434"/>
                </a:lnTo>
                <a:lnTo>
                  <a:pt x="2069085" y="6184518"/>
                </a:lnTo>
                <a:lnTo>
                  <a:pt x="0" y="6184518"/>
                </a:lnTo>
                <a:close/>
                <a:moveTo>
                  <a:pt x="2296458" y="4115434"/>
                </a:moveTo>
                <a:lnTo>
                  <a:pt x="4365543" y="4115434"/>
                </a:lnTo>
                <a:lnTo>
                  <a:pt x="4365543" y="6184518"/>
                </a:lnTo>
                <a:lnTo>
                  <a:pt x="2296458" y="6184518"/>
                </a:lnTo>
                <a:close/>
                <a:moveTo>
                  <a:pt x="0" y="1818976"/>
                </a:moveTo>
                <a:lnTo>
                  <a:pt x="2069085" y="1818976"/>
                </a:lnTo>
                <a:lnTo>
                  <a:pt x="2069085" y="3899434"/>
                </a:lnTo>
                <a:lnTo>
                  <a:pt x="0" y="3899434"/>
                </a:lnTo>
                <a:close/>
                <a:moveTo>
                  <a:pt x="4581543" y="1818975"/>
                </a:moveTo>
                <a:lnTo>
                  <a:pt x="6662001" y="1818975"/>
                </a:lnTo>
                <a:lnTo>
                  <a:pt x="6662001" y="3899433"/>
                </a:lnTo>
                <a:lnTo>
                  <a:pt x="4581543" y="3899433"/>
                </a:lnTo>
                <a:close/>
                <a:moveTo>
                  <a:pt x="2296458" y="0"/>
                </a:moveTo>
                <a:lnTo>
                  <a:pt x="4365543" y="0"/>
                </a:lnTo>
                <a:lnTo>
                  <a:pt x="4365543" y="3899434"/>
                </a:lnTo>
                <a:lnTo>
                  <a:pt x="2296458" y="3899434"/>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pic>
        <p:nvPicPr>
          <p:cNvPr id="7" name="Picture 6" descr="A picture containing drawing&#10;&#10;Description automatically generated">
            <a:extLst>
              <a:ext uri="{FF2B5EF4-FFF2-40B4-BE49-F238E27FC236}">
                <a16:creationId xmlns:a16="http://schemas.microsoft.com/office/drawing/2014/main" id="{17019376-57BD-CD49-8FB2-0C8085B846A0}"/>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4433608" y="14992"/>
            <a:ext cx="3847685" cy="1736485"/>
          </a:xfrm>
          <a:prstGeom prst="rect">
            <a:avLst/>
          </a:prstGeom>
        </p:spPr>
      </p:pic>
    </p:spTree>
    <p:extLst>
      <p:ext uri="{BB962C8B-B14F-4D97-AF65-F5344CB8AC3E}">
        <p14:creationId xmlns:p14="http://schemas.microsoft.com/office/powerpoint/2010/main" val="1935697601"/>
      </p:ext>
    </p:extLst>
  </p:cSld>
  <p:clrMapOvr>
    <a:masterClrMapping/>
  </p:clrMapOvr>
</p:sldLayout>
</file>

<file path=ppt/slideLayouts/slideLayout183.xml><?xml version="1.0" encoding="utf-8"?>
<p:sldLayout xmlns:a="http://schemas.openxmlformats.org/drawingml/2006/main" xmlns:r="http://schemas.openxmlformats.org/officeDocument/2006/relationships" xmlns:p="http://schemas.openxmlformats.org/presentationml/2006/main" preserve="1" userDrawn="1">
  <p:cSld name="35">
    <p:spTree>
      <p:nvGrpSpPr>
        <p:cNvPr id="1" name=""/>
        <p:cNvGrpSpPr/>
        <p:nvPr/>
      </p:nvGrpSpPr>
      <p:grpSpPr>
        <a:xfrm>
          <a:off x="0" y="0"/>
          <a:ext cx="0" cy="0"/>
          <a:chOff x="0" y="0"/>
          <a:chExt cx="0" cy="0"/>
        </a:xfrm>
      </p:grpSpPr>
      <p:sp>
        <p:nvSpPr>
          <p:cNvPr id="6" name="Рисунок 2"/>
          <p:cNvSpPr>
            <a:spLocks noGrp="1" noChangeArrowheads="1"/>
          </p:cNvSpPr>
          <p:nvPr>
            <p:ph type="pic" sz="quarter" idx="10"/>
          </p:nvPr>
        </p:nvSpPr>
        <p:spPr bwMode="auto">
          <a:xfrm>
            <a:off x="1237025" y="1307394"/>
            <a:ext cx="7696541" cy="7673804"/>
          </a:xfrm>
          <a:custGeom>
            <a:avLst/>
            <a:gdLst>
              <a:gd name="connsiteX0" fmla="*/ 6696103 w 7696540"/>
              <a:gd name="connsiteY0" fmla="*/ 6673365 h 7673802"/>
              <a:gd name="connsiteX1" fmla="*/ 7696540 w 7696540"/>
              <a:gd name="connsiteY1" fmla="*/ 6673365 h 7673802"/>
              <a:gd name="connsiteX2" fmla="*/ 7696540 w 7696540"/>
              <a:gd name="connsiteY2" fmla="*/ 7673802 h 7673802"/>
              <a:gd name="connsiteX3" fmla="*/ 6696103 w 7696540"/>
              <a:gd name="connsiteY3" fmla="*/ 7673802 h 7673802"/>
              <a:gd name="connsiteX4" fmla="*/ 5581980 w 7696540"/>
              <a:gd name="connsiteY4" fmla="*/ 6673365 h 7673802"/>
              <a:gd name="connsiteX5" fmla="*/ 6582417 w 7696540"/>
              <a:gd name="connsiteY5" fmla="*/ 6673365 h 7673802"/>
              <a:gd name="connsiteX6" fmla="*/ 6582417 w 7696540"/>
              <a:gd name="connsiteY6" fmla="*/ 7673802 h 7673802"/>
              <a:gd name="connsiteX7" fmla="*/ 5581980 w 7696540"/>
              <a:gd name="connsiteY7" fmla="*/ 7673802 h 7673802"/>
              <a:gd name="connsiteX8" fmla="*/ 4467857 w 7696540"/>
              <a:gd name="connsiteY8" fmla="*/ 6673365 h 7673802"/>
              <a:gd name="connsiteX9" fmla="*/ 5456929 w 7696540"/>
              <a:gd name="connsiteY9" fmla="*/ 6673365 h 7673802"/>
              <a:gd name="connsiteX10" fmla="*/ 5456929 w 7696540"/>
              <a:gd name="connsiteY10" fmla="*/ 7673802 h 7673802"/>
              <a:gd name="connsiteX11" fmla="*/ 4467857 w 7696540"/>
              <a:gd name="connsiteY11" fmla="*/ 7673802 h 7673802"/>
              <a:gd name="connsiteX12" fmla="*/ 2228246 w 7696540"/>
              <a:gd name="connsiteY12" fmla="*/ 6673365 h 7673802"/>
              <a:gd name="connsiteX13" fmla="*/ 3228683 w 7696540"/>
              <a:gd name="connsiteY13" fmla="*/ 6673365 h 7673802"/>
              <a:gd name="connsiteX14" fmla="*/ 3228683 w 7696540"/>
              <a:gd name="connsiteY14" fmla="*/ 7673802 h 7673802"/>
              <a:gd name="connsiteX15" fmla="*/ 2228246 w 7696540"/>
              <a:gd name="connsiteY15" fmla="*/ 7673802 h 7673802"/>
              <a:gd name="connsiteX16" fmla="*/ 1114123 w 7696540"/>
              <a:gd name="connsiteY16" fmla="*/ 6673365 h 7673802"/>
              <a:gd name="connsiteX17" fmla="*/ 2114560 w 7696540"/>
              <a:gd name="connsiteY17" fmla="*/ 6673365 h 7673802"/>
              <a:gd name="connsiteX18" fmla="*/ 2114560 w 7696540"/>
              <a:gd name="connsiteY18" fmla="*/ 7673802 h 7673802"/>
              <a:gd name="connsiteX19" fmla="*/ 1114123 w 7696540"/>
              <a:gd name="connsiteY19" fmla="*/ 7673802 h 7673802"/>
              <a:gd name="connsiteX20" fmla="*/ 6696103 w 7696540"/>
              <a:gd name="connsiteY20" fmla="*/ 5570615 h 7673802"/>
              <a:gd name="connsiteX21" fmla="*/ 7696540 w 7696540"/>
              <a:gd name="connsiteY21" fmla="*/ 5570615 h 7673802"/>
              <a:gd name="connsiteX22" fmla="*/ 7696540 w 7696540"/>
              <a:gd name="connsiteY22" fmla="*/ 6559687 h 7673802"/>
              <a:gd name="connsiteX23" fmla="*/ 6696103 w 7696540"/>
              <a:gd name="connsiteY23" fmla="*/ 6559687 h 7673802"/>
              <a:gd name="connsiteX24" fmla="*/ 4467857 w 7696540"/>
              <a:gd name="connsiteY24" fmla="*/ 5570615 h 7673802"/>
              <a:gd name="connsiteX25" fmla="*/ 5456929 w 7696540"/>
              <a:gd name="connsiteY25" fmla="*/ 5570615 h 7673802"/>
              <a:gd name="connsiteX26" fmla="*/ 5456929 w 7696540"/>
              <a:gd name="connsiteY26" fmla="*/ 6559687 h 7673802"/>
              <a:gd name="connsiteX27" fmla="*/ 4467857 w 7696540"/>
              <a:gd name="connsiteY27" fmla="*/ 6559687 h 7673802"/>
              <a:gd name="connsiteX28" fmla="*/ 3342369 w 7696540"/>
              <a:gd name="connsiteY28" fmla="*/ 5570615 h 7673802"/>
              <a:gd name="connsiteX29" fmla="*/ 4342806 w 7696540"/>
              <a:gd name="connsiteY29" fmla="*/ 5570615 h 7673802"/>
              <a:gd name="connsiteX30" fmla="*/ 4342806 w 7696540"/>
              <a:gd name="connsiteY30" fmla="*/ 6559687 h 7673802"/>
              <a:gd name="connsiteX31" fmla="*/ 3342369 w 7696540"/>
              <a:gd name="connsiteY31" fmla="*/ 6559687 h 7673802"/>
              <a:gd name="connsiteX32" fmla="*/ 2228246 w 7696540"/>
              <a:gd name="connsiteY32" fmla="*/ 5570615 h 7673802"/>
              <a:gd name="connsiteX33" fmla="*/ 3228683 w 7696540"/>
              <a:gd name="connsiteY33" fmla="*/ 5570615 h 7673802"/>
              <a:gd name="connsiteX34" fmla="*/ 3228683 w 7696540"/>
              <a:gd name="connsiteY34" fmla="*/ 6559687 h 7673802"/>
              <a:gd name="connsiteX35" fmla="*/ 2228246 w 7696540"/>
              <a:gd name="connsiteY35" fmla="*/ 6559687 h 7673802"/>
              <a:gd name="connsiteX36" fmla="*/ 1114123 w 7696540"/>
              <a:gd name="connsiteY36" fmla="*/ 5570615 h 7673802"/>
              <a:gd name="connsiteX37" fmla="*/ 2114560 w 7696540"/>
              <a:gd name="connsiteY37" fmla="*/ 5570615 h 7673802"/>
              <a:gd name="connsiteX38" fmla="*/ 2114560 w 7696540"/>
              <a:gd name="connsiteY38" fmla="*/ 6559687 h 7673802"/>
              <a:gd name="connsiteX39" fmla="*/ 1114123 w 7696540"/>
              <a:gd name="connsiteY39" fmla="*/ 6559687 h 7673802"/>
              <a:gd name="connsiteX40" fmla="*/ 0 w 7696540"/>
              <a:gd name="connsiteY40" fmla="*/ 5570615 h 7673802"/>
              <a:gd name="connsiteX41" fmla="*/ 989072 w 7696540"/>
              <a:gd name="connsiteY41" fmla="*/ 5570615 h 7673802"/>
              <a:gd name="connsiteX42" fmla="*/ 989072 w 7696540"/>
              <a:gd name="connsiteY42" fmla="*/ 6559687 h 7673802"/>
              <a:gd name="connsiteX43" fmla="*/ 0 w 7696540"/>
              <a:gd name="connsiteY43" fmla="*/ 6559687 h 7673802"/>
              <a:gd name="connsiteX44" fmla="*/ 6696103 w 7696540"/>
              <a:gd name="connsiteY44" fmla="*/ 4456492 h 7673802"/>
              <a:gd name="connsiteX45" fmla="*/ 7696540 w 7696540"/>
              <a:gd name="connsiteY45" fmla="*/ 4456492 h 7673802"/>
              <a:gd name="connsiteX46" fmla="*/ 7696540 w 7696540"/>
              <a:gd name="connsiteY46" fmla="*/ 5445564 h 7673802"/>
              <a:gd name="connsiteX47" fmla="*/ 6696103 w 7696540"/>
              <a:gd name="connsiteY47" fmla="*/ 5445564 h 7673802"/>
              <a:gd name="connsiteX48" fmla="*/ 5581980 w 7696540"/>
              <a:gd name="connsiteY48" fmla="*/ 4456492 h 7673802"/>
              <a:gd name="connsiteX49" fmla="*/ 6582417 w 7696540"/>
              <a:gd name="connsiteY49" fmla="*/ 4456492 h 7673802"/>
              <a:gd name="connsiteX50" fmla="*/ 6582417 w 7696540"/>
              <a:gd name="connsiteY50" fmla="*/ 5445564 h 7673802"/>
              <a:gd name="connsiteX51" fmla="*/ 5581980 w 7696540"/>
              <a:gd name="connsiteY51" fmla="*/ 5445564 h 7673802"/>
              <a:gd name="connsiteX52" fmla="*/ 4467857 w 7696540"/>
              <a:gd name="connsiteY52" fmla="*/ 4456492 h 7673802"/>
              <a:gd name="connsiteX53" fmla="*/ 5456929 w 7696540"/>
              <a:gd name="connsiteY53" fmla="*/ 4456492 h 7673802"/>
              <a:gd name="connsiteX54" fmla="*/ 5456929 w 7696540"/>
              <a:gd name="connsiteY54" fmla="*/ 5445564 h 7673802"/>
              <a:gd name="connsiteX55" fmla="*/ 4467857 w 7696540"/>
              <a:gd name="connsiteY55" fmla="*/ 5445564 h 7673802"/>
              <a:gd name="connsiteX56" fmla="*/ 3342369 w 7696540"/>
              <a:gd name="connsiteY56" fmla="*/ 4456492 h 7673802"/>
              <a:gd name="connsiteX57" fmla="*/ 4342806 w 7696540"/>
              <a:gd name="connsiteY57" fmla="*/ 4456492 h 7673802"/>
              <a:gd name="connsiteX58" fmla="*/ 4342806 w 7696540"/>
              <a:gd name="connsiteY58" fmla="*/ 5445564 h 7673802"/>
              <a:gd name="connsiteX59" fmla="*/ 3342369 w 7696540"/>
              <a:gd name="connsiteY59" fmla="*/ 5445564 h 7673802"/>
              <a:gd name="connsiteX60" fmla="*/ 1114124 w 7696540"/>
              <a:gd name="connsiteY60" fmla="*/ 4456492 h 7673802"/>
              <a:gd name="connsiteX61" fmla="*/ 2114561 w 7696540"/>
              <a:gd name="connsiteY61" fmla="*/ 4456492 h 7673802"/>
              <a:gd name="connsiteX62" fmla="*/ 2114561 w 7696540"/>
              <a:gd name="connsiteY62" fmla="*/ 5445564 h 7673802"/>
              <a:gd name="connsiteX63" fmla="*/ 1114124 w 7696540"/>
              <a:gd name="connsiteY63" fmla="*/ 5445564 h 7673802"/>
              <a:gd name="connsiteX64" fmla="*/ 6696103 w 7696540"/>
              <a:gd name="connsiteY64" fmla="*/ 3342369 h 7673802"/>
              <a:gd name="connsiteX65" fmla="*/ 7696540 w 7696540"/>
              <a:gd name="connsiteY65" fmla="*/ 3342369 h 7673802"/>
              <a:gd name="connsiteX66" fmla="*/ 7696540 w 7696540"/>
              <a:gd name="connsiteY66" fmla="*/ 4331441 h 7673802"/>
              <a:gd name="connsiteX67" fmla="*/ 6696103 w 7696540"/>
              <a:gd name="connsiteY67" fmla="*/ 4331441 h 7673802"/>
              <a:gd name="connsiteX68" fmla="*/ 5581980 w 7696540"/>
              <a:gd name="connsiteY68" fmla="*/ 3342369 h 7673802"/>
              <a:gd name="connsiteX69" fmla="*/ 6582417 w 7696540"/>
              <a:gd name="connsiteY69" fmla="*/ 3342369 h 7673802"/>
              <a:gd name="connsiteX70" fmla="*/ 6582417 w 7696540"/>
              <a:gd name="connsiteY70" fmla="*/ 4331441 h 7673802"/>
              <a:gd name="connsiteX71" fmla="*/ 5581980 w 7696540"/>
              <a:gd name="connsiteY71" fmla="*/ 4331441 h 7673802"/>
              <a:gd name="connsiteX72" fmla="*/ 3342369 w 7696540"/>
              <a:gd name="connsiteY72" fmla="*/ 3342369 h 7673802"/>
              <a:gd name="connsiteX73" fmla="*/ 4342806 w 7696540"/>
              <a:gd name="connsiteY73" fmla="*/ 3342369 h 7673802"/>
              <a:gd name="connsiteX74" fmla="*/ 4342806 w 7696540"/>
              <a:gd name="connsiteY74" fmla="*/ 4331441 h 7673802"/>
              <a:gd name="connsiteX75" fmla="*/ 3342369 w 7696540"/>
              <a:gd name="connsiteY75" fmla="*/ 4331441 h 7673802"/>
              <a:gd name="connsiteX76" fmla="*/ 2228246 w 7696540"/>
              <a:gd name="connsiteY76" fmla="*/ 3342369 h 7673802"/>
              <a:gd name="connsiteX77" fmla="*/ 3228683 w 7696540"/>
              <a:gd name="connsiteY77" fmla="*/ 3342369 h 7673802"/>
              <a:gd name="connsiteX78" fmla="*/ 3228683 w 7696540"/>
              <a:gd name="connsiteY78" fmla="*/ 4331441 h 7673802"/>
              <a:gd name="connsiteX79" fmla="*/ 2228246 w 7696540"/>
              <a:gd name="connsiteY79" fmla="*/ 4331441 h 7673802"/>
              <a:gd name="connsiteX80" fmla="*/ 1 w 7696540"/>
              <a:gd name="connsiteY80" fmla="*/ 3342369 h 7673802"/>
              <a:gd name="connsiteX81" fmla="*/ 989072 w 7696540"/>
              <a:gd name="connsiteY81" fmla="*/ 3342369 h 7673802"/>
              <a:gd name="connsiteX82" fmla="*/ 989072 w 7696540"/>
              <a:gd name="connsiteY82" fmla="*/ 4331441 h 7673802"/>
              <a:gd name="connsiteX83" fmla="*/ 1 w 7696540"/>
              <a:gd name="connsiteY83" fmla="*/ 4331441 h 7673802"/>
              <a:gd name="connsiteX84" fmla="*/ 6696103 w 7696540"/>
              <a:gd name="connsiteY84" fmla="*/ 2228246 h 7673802"/>
              <a:gd name="connsiteX85" fmla="*/ 7696540 w 7696540"/>
              <a:gd name="connsiteY85" fmla="*/ 2228246 h 7673802"/>
              <a:gd name="connsiteX86" fmla="*/ 7696540 w 7696540"/>
              <a:gd name="connsiteY86" fmla="*/ 3217318 h 7673802"/>
              <a:gd name="connsiteX87" fmla="*/ 6696103 w 7696540"/>
              <a:gd name="connsiteY87" fmla="*/ 3217318 h 7673802"/>
              <a:gd name="connsiteX88" fmla="*/ 5581980 w 7696540"/>
              <a:gd name="connsiteY88" fmla="*/ 2228246 h 7673802"/>
              <a:gd name="connsiteX89" fmla="*/ 6582417 w 7696540"/>
              <a:gd name="connsiteY89" fmla="*/ 2228246 h 7673802"/>
              <a:gd name="connsiteX90" fmla="*/ 6582417 w 7696540"/>
              <a:gd name="connsiteY90" fmla="*/ 3217318 h 7673802"/>
              <a:gd name="connsiteX91" fmla="*/ 5581980 w 7696540"/>
              <a:gd name="connsiteY91" fmla="*/ 3217318 h 7673802"/>
              <a:gd name="connsiteX92" fmla="*/ 4467857 w 7696540"/>
              <a:gd name="connsiteY92" fmla="*/ 2228246 h 7673802"/>
              <a:gd name="connsiteX93" fmla="*/ 5456929 w 7696540"/>
              <a:gd name="connsiteY93" fmla="*/ 2228246 h 7673802"/>
              <a:gd name="connsiteX94" fmla="*/ 5456929 w 7696540"/>
              <a:gd name="connsiteY94" fmla="*/ 3217318 h 7673802"/>
              <a:gd name="connsiteX95" fmla="*/ 4467857 w 7696540"/>
              <a:gd name="connsiteY95" fmla="*/ 3217318 h 7673802"/>
              <a:gd name="connsiteX96" fmla="*/ 3342369 w 7696540"/>
              <a:gd name="connsiteY96" fmla="*/ 2228246 h 7673802"/>
              <a:gd name="connsiteX97" fmla="*/ 4342806 w 7696540"/>
              <a:gd name="connsiteY97" fmla="*/ 2228246 h 7673802"/>
              <a:gd name="connsiteX98" fmla="*/ 4342806 w 7696540"/>
              <a:gd name="connsiteY98" fmla="*/ 3217318 h 7673802"/>
              <a:gd name="connsiteX99" fmla="*/ 3342369 w 7696540"/>
              <a:gd name="connsiteY99" fmla="*/ 3217318 h 7673802"/>
              <a:gd name="connsiteX100" fmla="*/ 2228249 w 7696540"/>
              <a:gd name="connsiteY100" fmla="*/ 2228246 h 7673802"/>
              <a:gd name="connsiteX101" fmla="*/ 3228683 w 7696540"/>
              <a:gd name="connsiteY101" fmla="*/ 2228246 h 7673802"/>
              <a:gd name="connsiteX102" fmla="*/ 3228683 w 7696540"/>
              <a:gd name="connsiteY102" fmla="*/ 3217318 h 7673802"/>
              <a:gd name="connsiteX103" fmla="*/ 2228249 w 7696540"/>
              <a:gd name="connsiteY103" fmla="*/ 3217318 h 7673802"/>
              <a:gd name="connsiteX104" fmla="*/ 1114124 w 7696540"/>
              <a:gd name="connsiteY104" fmla="*/ 2228246 h 7673802"/>
              <a:gd name="connsiteX105" fmla="*/ 2114561 w 7696540"/>
              <a:gd name="connsiteY105" fmla="*/ 2228246 h 7673802"/>
              <a:gd name="connsiteX106" fmla="*/ 2114561 w 7696540"/>
              <a:gd name="connsiteY106" fmla="*/ 3217318 h 7673802"/>
              <a:gd name="connsiteX107" fmla="*/ 1114124 w 7696540"/>
              <a:gd name="connsiteY107" fmla="*/ 3217318 h 7673802"/>
              <a:gd name="connsiteX108" fmla="*/ 2 w 7696540"/>
              <a:gd name="connsiteY108" fmla="*/ 2228246 h 7673802"/>
              <a:gd name="connsiteX109" fmla="*/ 989074 w 7696540"/>
              <a:gd name="connsiteY109" fmla="*/ 2228246 h 7673802"/>
              <a:gd name="connsiteX110" fmla="*/ 989074 w 7696540"/>
              <a:gd name="connsiteY110" fmla="*/ 3217318 h 7673802"/>
              <a:gd name="connsiteX111" fmla="*/ 2 w 7696540"/>
              <a:gd name="connsiteY111" fmla="*/ 3217318 h 7673802"/>
              <a:gd name="connsiteX112" fmla="*/ 6696103 w 7696540"/>
              <a:gd name="connsiteY112" fmla="*/ 1114124 h 7673802"/>
              <a:gd name="connsiteX113" fmla="*/ 7696540 w 7696540"/>
              <a:gd name="connsiteY113" fmla="*/ 1114124 h 7673802"/>
              <a:gd name="connsiteX114" fmla="*/ 7696540 w 7696540"/>
              <a:gd name="connsiteY114" fmla="*/ 2103196 h 7673802"/>
              <a:gd name="connsiteX115" fmla="*/ 6696103 w 7696540"/>
              <a:gd name="connsiteY115" fmla="*/ 2103196 h 7673802"/>
              <a:gd name="connsiteX116" fmla="*/ 5581980 w 7696540"/>
              <a:gd name="connsiteY116" fmla="*/ 1114124 h 7673802"/>
              <a:gd name="connsiteX117" fmla="*/ 6582417 w 7696540"/>
              <a:gd name="connsiteY117" fmla="*/ 1114124 h 7673802"/>
              <a:gd name="connsiteX118" fmla="*/ 6582417 w 7696540"/>
              <a:gd name="connsiteY118" fmla="*/ 2103196 h 7673802"/>
              <a:gd name="connsiteX119" fmla="*/ 5581980 w 7696540"/>
              <a:gd name="connsiteY119" fmla="*/ 2103196 h 7673802"/>
              <a:gd name="connsiteX120" fmla="*/ 3342369 w 7696540"/>
              <a:gd name="connsiteY120" fmla="*/ 1114124 h 7673802"/>
              <a:gd name="connsiteX121" fmla="*/ 4342806 w 7696540"/>
              <a:gd name="connsiteY121" fmla="*/ 1114124 h 7673802"/>
              <a:gd name="connsiteX122" fmla="*/ 4342806 w 7696540"/>
              <a:gd name="connsiteY122" fmla="*/ 2103196 h 7673802"/>
              <a:gd name="connsiteX123" fmla="*/ 3342369 w 7696540"/>
              <a:gd name="connsiteY123" fmla="*/ 2103196 h 7673802"/>
              <a:gd name="connsiteX124" fmla="*/ 1114125 w 7696540"/>
              <a:gd name="connsiteY124" fmla="*/ 1114124 h 7673802"/>
              <a:gd name="connsiteX125" fmla="*/ 2114562 w 7696540"/>
              <a:gd name="connsiteY125" fmla="*/ 1114124 h 7673802"/>
              <a:gd name="connsiteX126" fmla="*/ 2114562 w 7696540"/>
              <a:gd name="connsiteY126" fmla="*/ 2103196 h 7673802"/>
              <a:gd name="connsiteX127" fmla="*/ 1114125 w 7696540"/>
              <a:gd name="connsiteY127" fmla="*/ 2103196 h 7673802"/>
              <a:gd name="connsiteX128" fmla="*/ 2228246 w 7696540"/>
              <a:gd name="connsiteY128" fmla="*/ 1114123 h 7673802"/>
              <a:gd name="connsiteX129" fmla="*/ 3228683 w 7696540"/>
              <a:gd name="connsiteY129" fmla="*/ 1114123 h 7673802"/>
              <a:gd name="connsiteX130" fmla="*/ 3228683 w 7696540"/>
              <a:gd name="connsiteY130" fmla="*/ 2103196 h 7673802"/>
              <a:gd name="connsiteX131" fmla="*/ 2228246 w 7696540"/>
              <a:gd name="connsiteY131" fmla="*/ 2103196 h 7673802"/>
              <a:gd name="connsiteX132" fmla="*/ 5581980 w 7696540"/>
              <a:gd name="connsiteY132" fmla="*/ 1 h 7673802"/>
              <a:gd name="connsiteX133" fmla="*/ 6582417 w 7696540"/>
              <a:gd name="connsiteY133" fmla="*/ 1 h 7673802"/>
              <a:gd name="connsiteX134" fmla="*/ 6582417 w 7696540"/>
              <a:gd name="connsiteY134" fmla="*/ 989073 h 7673802"/>
              <a:gd name="connsiteX135" fmla="*/ 5581980 w 7696540"/>
              <a:gd name="connsiteY135" fmla="*/ 989073 h 7673802"/>
              <a:gd name="connsiteX136" fmla="*/ 4467857 w 7696540"/>
              <a:gd name="connsiteY136" fmla="*/ 1 h 7673802"/>
              <a:gd name="connsiteX137" fmla="*/ 5456929 w 7696540"/>
              <a:gd name="connsiteY137" fmla="*/ 1 h 7673802"/>
              <a:gd name="connsiteX138" fmla="*/ 5456929 w 7696540"/>
              <a:gd name="connsiteY138" fmla="*/ 989073 h 7673802"/>
              <a:gd name="connsiteX139" fmla="*/ 4467857 w 7696540"/>
              <a:gd name="connsiteY139" fmla="*/ 989073 h 7673802"/>
              <a:gd name="connsiteX140" fmla="*/ 3342369 w 7696540"/>
              <a:gd name="connsiteY140" fmla="*/ 1 h 7673802"/>
              <a:gd name="connsiteX141" fmla="*/ 4342806 w 7696540"/>
              <a:gd name="connsiteY141" fmla="*/ 1 h 7673802"/>
              <a:gd name="connsiteX142" fmla="*/ 4342806 w 7696540"/>
              <a:gd name="connsiteY142" fmla="*/ 989073 h 7673802"/>
              <a:gd name="connsiteX143" fmla="*/ 3342369 w 7696540"/>
              <a:gd name="connsiteY143" fmla="*/ 989073 h 7673802"/>
              <a:gd name="connsiteX144" fmla="*/ 2228246 w 7696540"/>
              <a:gd name="connsiteY144" fmla="*/ 0 h 7673802"/>
              <a:gd name="connsiteX145" fmla="*/ 3228683 w 7696540"/>
              <a:gd name="connsiteY145" fmla="*/ 0 h 7673802"/>
              <a:gd name="connsiteX146" fmla="*/ 3228683 w 7696540"/>
              <a:gd name="connsiteY146" fmla="*/ 989072 h 7673802"/>
              <a:gd name="connsiteX147" fmla="*/ 2228246 w 7696540"/>
              <a:gd name="connsiteY147" fmla="*/ 989072 h 7673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Lst>
            <a:rect l="l" t="t" r="r" b="b"/>
            <a:pathLst>
              <a:path w="7696540" h="7673802">
                <a:moveTo>
                  <a:pt x="6696103" y="6673365"/>
                </a:moveTo>
                <a:lnTo>
                  <a:pt x="7696540" y="6673365"/>
                </a:lnTo>
                <a:lnTo>
                  <a:pt x="7696540" y="7673802"/>
                </a:lnTo>
                <a:lnTo>
                  <a:pt x="6696103" y="7673802"/>
                </a:lnTo>
                <a:close/>
                <a:moveTo>
                  <a:pt x="5581980" y="6673365"/>
                </a:moveTo>
                <a:lnTo>
                  <a:pt x="6582417" y="6673365"/>
                </a:lnTo>
                <a:lnTo>
                  <a:pt x="6582417" y="7673802"/>
                </a:lnTo>
                <a:lnTo>
                  <a:pt x="5581980" y="7673802"/>
                </a:lnTo>
                <a:close/>
                <a:moveTo>
                  <a:pt x="4467857" y="6673365"/>
                </a:moveTo>
                <a:lnTo>
                  <a:pt x="5456929" y="6673365"/>
                </a:lnTo>
                <a:lnTo>
                  <a:pt x="5456929" y="7673802"/>
                </a:lnTo>
                <a:lnTo>
                  <a:pt x="4467857" y="7673802"/>
                </a:lnTo>
                <a:close/>
                <a:moveTo>
                  <a:pt x="2228246" y="6673365"/>
                </a:moveTo>
                <a:lnTo>
                  <a:pt x="3228683" y="6673365"/>
                </a:lnTo>
                <a:lnTo>
                  <a:pt x="3228683" y="7673802"/>
                </a:lnTo>
                <a:lnTo>
                  <a:pt x="2228246" y="7673802"/>
                </a:lnTo>
                <a:close/>
                <a:moveTo>
                  <a:pt x="1114123" y="6673365"/>
                </a:moveTo>
                <a:lnTo>
                  <a:pt x="2114560" y="6673365"/>
                </a:lnTo>
                <a:lnTo>
                  <a:pt x="2114560" y="7673802"/>
                </a:lnTo>
                <a:lnTo>
                  <a:pt x="1114123" y="7673802"/>
                </a:lnTo>
                <a:close/>
                <a:moveTo>
                  <a:pt x="6696103" y="5570615"/>
                </a:moveTo>
                <a:lnTo>
                  <a:pt x="7696540" y="5570615"/>
                </a:lnTo>
                <a:lnTo>
                  <a:pt x="7696540" y="6559687"/>
                </a:lnTo>
                <a:lnTo>
                  <a:pt x="6696103" y="6559687"/>
                </a:lnTo>
                <a:close/>
                <a:moveTo>
                  <a:pt x="4467857" y="5570615"/>
                </a:moveTo>
                <a:lnTo>
                  <a:pt x="5456929" y="5570615"/>
                </a:lnTo>
                <a:lnTo>
                  <a:pt x="5456929" y="6559687"/>
                </a:lnTo>
                <a:lnTo>
                  <a:pt x="4467857" y="6559687"/>
                </a:lnTo>
                <a:close/>
                <a:moveTo>
                  <a:pt x="3342369" y="5570615"/>
                </a:moveTo>
                <a:lnTo>
                  <a:pt x="4342806" y="5570615"/>
                </a:lnTo>
                <a:lnTo>
                  <a:pt x="4342806" y="6559687"/>
                </a:lnTo>
                <a:lnTo>
                  <a:pt x="3342369" y="6559687"/>
                </a:lnTo>
                <a:close/>
                <a:moveTo>
                  <a:pt x="2228246" y="5570615"/>
                </a:moveTo>
                <a:lnTo>
                  <a:pt x="3228683" y="5570615"/>
                </a:lnTo>
                <a:lnTo>
                  <a:pt x="3228683" y="6559687"/>
                </a:lnTo>
                <a:lnTo>
                  <a:pt x="2228246" y="6559687"/>
                </a:lnTo>
                <a:close/>
                <a:moveTo>
                  <a:pt x="1114123" y="5570615"/>
                </a:moveTo>
                <a:lnTo>
                  <a:pt x="2114560" y="5570615"/>
                </a:lnTo>
                <a:lnTo>
                  <a:pt x="2114560" y="6559687"/>
                </a:lnTo>
                <a:lnTo>
                  <a:pt x="1114123" y="6559687"/>
                </a:lnTo>
                <a:close/>
                <a:moveTo>
                  <a:pt x="0" y="5570615"/>
                </a:moveTo>
                <a:lnTo>
                  <a:pt x="989072" y="5570615"/>
                </a:lnTo>
                <a:lnTo>
                  <a:pt x="989072" y="6559687"/>
                </a:lnTo>
                <a:lnTo>
                  <a:pt x="0" y="6559687"/>
                </a:lnTo>
                <a:close/>
                <a:moveTo>
                  <a:pt x="6696103" y="4456492"/>
                </a:moveTo>
                <a:lnTo>
                  <a:pt x="7696540" y="4456492"/>
                </a:lnTo>
                <a:lnTo>
                  <a:pt x="7696540" y="5445564"/>
                </a:lnTo>
                <a:lnTo>
                  <a:pt x="6696103" y="5445564"/>
                </a:lnTo>
                <a:close/>
                <a:moveTo>
                  <a:pt x="5581980" y="4456492"/>
                </a:moveTo>
                <a:lnTo>
                  <a:pt x="6582417" y="4456492"/>
                </a:lnTo>
                <a:lnTo>
                  <a:pt x="6582417" y="5445564"/>
                </a:lnTo>
                <a:lnTo>
                  <a:pt x="5581980" y="5445564"/>
                </a:lnTo>
                <a:close/>
                <a:moveTo>
                  <a:pt x="4467857" y="4456492"/>
                </a:moveTo>
                <a:lnTo>
                  <a:pt x="5456929" y="4456492"/>
                </a:lnTo>
                <a:lnTo>
                  <a:pt x="5456929" y="5445564"/>
                </a:lnTo>
                <a:lnTo>
                  <a:pt x="4467857" y="5445564"/>
                </a:lnTo>
                <a:close/>
                <a:moveTo>
                  <a:pt x="3342369" y="4456492"/>
                </a:moveTo>
                <a:lnTo>
                  <a:pt x="4342806" y="4456492"/>
                </a:lnTo>
                <a:lnTo>
                  <a:pt x="4342806" y="5445564"/>
                </a:lnTo>
                <a:lnTo>
                  <a:pt x="3342369" y="5445564"/>
                </a:lnTo>
                <a:close/>
                <a:moveTo>
                  <a:pt x="1114124" y="4456492"/>
                </a:moveTo>
                <a:lnTo>
                  <a:pt x="2114561" y="4456492"/>
                </a:lnTo>
                <a:lnTo>
                  <a:pt x="2114561" y="5445564"/>
                </a:lnTo>
                <a:lnTo>
                  <a:pt x="1114124" y="5445564"/>
                </a:lnTo>
                <a:close/>
                <a:moveTo>
                  <a:pt x="6696103" y="3342369"/>
                </a:moveTo>
                <a:lnTo>
                  <a:pt x="7696540" y="3342369"/>
                </a:lnTo>
                <a:lnTo>
                  <a:pt x="7696540" y="4331441"/>
                </a:lnTo>
                <a:lnTo>
                  <a:pt x="6696103" y="4331441"/>
                </a:lnTo>
                <a:close/>
                <a:moveTo>
                  <a:pt x="5581980" y="3342369"/>
                </a:moveTo>
                <a:lnTo>
                  <a:pt x="6582417" y="3342369"/>
                </a:lnTo>
                <a:lnTo>
                  <a:pt x="6582417" y="4331441"/>
                </a:lnTo>
                <a:lnTo>
                  <a:pt x="5581980" y="4331441"/>
                </a:lnTo>
                <a:close/>
                <a:moveTo>
                  <a:pt x="3342369" y="3342369"/>
                </a:moveTo>
                <a:lnTo>
                  <a:pt x="4342806" y="3342369"/>
                </a:lnTo>
                <a:lnTo>
                  <a:pt x="4342806" y="4331441"/>
                </a:lnTo>
                <a:lnTo>
                  <a:pt x="3342369" y="4331441"/>
                </a:lnTo>
                <a:close/>
                <a:moveTo>
                  <a:pt x="2228246" y="3342369"/>
                </a:moveTo>
                <a:lnTo>
                  <a:pt x="3228683" y="3342369"/>
                </a:lnTo>
                <a:lnTo>
                  <a:pt x="3228683" y="4331441"/>
                </a:lnTo>
                <a:lnTo>
                  <a:pt x="2228246" y="4331441"/>
                </a:lnTo>
                <a:close/>
                <a:moveTo>
                  <a:pt x="1" y="3342369"/>
                </a:moveTo>
                <a:lnTo>
                  <a:pt x="989072" y="3342369"/>
                </a:lnTo>
                <a:lnTo>
                  <a:pt x="989072" y="4331441"/>
                </a:lnTo>
                <a:lnTo>
                  <a:pt x="1" y="4331441"/>
                </a:lnTo>
                <a:close/>
                <a:moveTo>
                  <a:pt x="6696103" y="2228246"/>
                </a:moveTo>
                <a:lnTo>
                  <a:pt x="7696540" y="2228246"/>
                </a:lnTo>
                <a:lnTo>
                  <a:pt x="7696540" y="3217318"/>
                </a:lnTo>
                <a:lnTo>
                  <a:pt x="6696103" y="3217318"/>
                </a:lnTo>
                <a:close/>
                <a:moveTo>
                  <a:pt x="5581980" y="2228246"/>
                </a:moveTo>
                <a:lnTo>
                  <a:pt x="6582417" y="2228246"/>
                </a:lnTo>
                <a:lnTo>
                  <a:pt x="6582417" y="3217318"/>
                </a:lnTo>
                <a:lnTo>
                  <a:pt x="5581980" y="3217318"/>
                </a:lnTo>
                <a:close/>
                <a:moveTo>
                  <a:pt x="4467857" y="2228246"/>
                </a:moveTo>
                <a:lnTo>
                  <a:pt x="5456929" y="2228246"/>
                </a:lnTo>
                <a:lnTo>
                  <a:pt x="5456929" y="3217318"/>
                </a:lnTo>
                <a:lnTo>
                  <a:pt x="4467857" y="3217318"/>
                </a:lnTo>
                <a:close/>
                <a:moveTo>
                  <a:pt x="3342369" y="2228246"/>
                </a:moveTo>
                <a:lnTo>
                  <a:pt x="4342806" y="2228246"/>
                </a:lnTo>
                <a:lnTo>
                  <a:pt x="4342806" y="3217318"/>
                </a:lnTo>
                <a:lnTo>
                  <a:pt x="3342369" y="3217318"/>
                </a:lnTo>
                <a:close/>
                <a:moveTo>
                  <a:pt x="2228249" y="2228246"/>
                </a:moveTo>
                <a:lnTo>
                  <a:pt x="3228683" y="2228246"/>
                </a:lnTo>
                <a:lnTo>
                  <a:pt x="3228683" y="3217318"/>
                </a:lnTo>
                <a:lnTo>
                  <a:pt x="2228249" y="3217318"/>
                </a:lnTo>
                <a:close/>
                <a:moveTo>
                  <a:pt x="1114124" y="2228246"/>
                </a:moveTo>
                <a:lnTo>
                  <a:pt x="2114561" y="2228246"/>
                </a:lnTo>
                <a:lnTo>
                  <a:pt x="2114561" y="3217318"/>
                </a:lnTo>
                <a:lnTo>
                  <a:pt x="1114124" y="3217318"/>
                </a:lnTo>
                <a:close/>
                <a:moveTo>
                  <a:pt x="2" y="2228246"/>
                </a:moveTo>
                <a:lnTo>
                  <a:pt x="989074" y="2228246"/>
                </a:lnTo>
                <a:lnTo>
                  <a:pt x="989074" y="3217318"/>
                </a:lnTo>
                <a:lnTo>
                  <a:pt x="2" y="3217318"/>
                </a:lnTo>
                <a:close/>
                <a:moveTo>
                  <a:pt x="6696103" y="1114124"/>
                </a:moveTo>
                <a:lnTo>
                  <a:pt x="7696540" y="1114124"/>
                </a:lnTo>
                <a:lnTo>
                  <a:pt x="7696540" y="2103196"/>
                </a:lnTo>
                <a:lnTo>
                  <a:pt x="6696103" y="2103196"/>
                </a:lnTo>
                <a:close/>
                <a:moveTo>
                  <a:pt x="5581980" y="1114124"/>
                </a:moveTo>
                <a:lnTo>
                  <a:pt x="6582417" y="1114124"/>
                </a:lnTo>
                <a:lnTo>
                  <a:pt x="6582417" y="2103196"/>
                </a:lnTo>
                <a:lnTo>
                  <a:pt x="5581980" y="2103196"/>
                </a:lnTo>
                <a:close/>
                <a:moveTo>
                  <a:pt x="3342369" y="1114124"/>
                </a:moveTo>
                <a:lnTo>
                  <a:pt x="4342806" y="1114124"/>
                </a:lnTo>
                <a:lnTo>
                  <a:pt x="4342806" y="2103196"/>
                </a:lnTo>
                <a:lnTo>
                  <a:pt x="3342369" y="2103196"/>
                </a:lnTo>
                <a:close/>
                <a:moveTo>
                  <a:pt x="1114125" y="1114124"/>
                </a:moveTo>
                <a:lnTo>
                  <a:pt x="2114562" y="1114124"/>
                </a:lnTo>
                <a:lnTo>
                  <a:pt x="2114562" y="2103196"/>
                </a:lnTo>
                <a:lnTo>
                  <a:pt x="1114125" y="2103196"/>
                </a:lnTo>
                <a:close/>
                <a:moveTo>
                  <a:pt x="2228246" y="1114123"/>
                </a:moveTo>
                <a:lnTo>
                  <a:pt x="3228683" y="1114123"/>
                </a:lnTo>
                <a:lnTo>
                  <a:pt x="3228683" y="2103196"/>
                </a:lnTo>
                <a:lnTo>
                  <a:pt x="2228246" y="2103196"/>
                </a:lnTo>
                <a:close/>
                <a:moveTo>
                  <a:pt x="5581980" y="1"/>
                </a:moveTo>
                <a:lnTo>
                  <a:pt x="6582417" y="1"/>
                </a:lnTo>
                <a:lnTo>
                  <a:pt x="6582417" y="989073"/>
                </a:lnTo>
                <a:lnTo>
                  <a:pt x="5581980" y="989073"/>
                </a:lnTo>
                <a:close/>
                <a:moveTo>
                  <a:pt x="4467857" y="1"/>
                </a:moveTo>
                <a:lnTo>
                  <a:pt x="5456929" y="1"/>
                </a:lnTo>
                <a:lnTo>
                  <a:pt x="5456929" y="989073"/>
                </a:lnTo>
                <a:lnTo>
                  <a:pt x="4467857" y="989073"/>
                </a:lnTo>
                <a:close/>
                <a:moveTo>
                  <a:pt x="3342369" y="1"/>
                </a:moveTo>
                <a:lnTo>
                  <a:pt x="4342806" y="1"/>
                </a:lnTo>
                <a:lnTo>
                  <a:pt x="4342806" y="989073"/>
                </a:lnTo>
                <a:lnTo>
                  <a:pt x="3342369" y="989073"/>
                </a:lnTo>
                <a:close/>
                <a:moveTo>
                  <a:pt x="2228246" y="0"/>
                </a:moveTo>
                <a:lnTo>
                  <a:pt x="3228683" y="0"/>
                </a:lnTo>
                <a:lnTo>
                  <a:pt x="3228683" y="989072"/>
                </a:lnTo>
                <a:lnTo>
                  <a:pt x="2228246" y="989072"/>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pic>
        <p:nvPicPr>
          <p:cNvPr id="8" name="Picture 7" descr="A picture containing drawing&#10;&#10;Description automatically generated">
            <a:extLst>
              <a:ext uri="{FF2B5EF4-FFF2-40B4-BE49-F238E27FC236}">
                <a16:creationId xmlns:a16="http://schemas.microsoft.com/office/drawing/2014/main" id="{F09CDF7D-8997-3D45-8131-7DCA49177BBF}"/>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4433608" y="14992"/>
            <a:ext cx="3847685" cy="1736485"/>
          </a:xfrm>
          <a:prstGeom prst="rect">
            <a:avLst/>
          </a:prstGeom>
        </p:spPr>
      </p:pic>
    </p:spTree>
    <p:extLst>
      <p:ext uri="{BB962C8B-B14F-4D97-AF65-F5344CB8AC3E}">
        <p14:creationId xmlns:p14="http://schemas.microsoft.com/office/powerpoint/2010/main" val="2454850511"/>
      </p:ext>
    </p:extLst>
  </p:cSld>
  <p:clrMapOvr>
    <a:masterClrMapping/>
  </p:clrMapOvr>
</p:sldLayout>
</file>

<file path=ppt/slideLayouts/slideLayout184.xml><?xml version="1.0" encoding="utf-8"?>
<p:sldLayout xmlns:a="http://schemas.openxmlformats.org/drawingml/2006/main" xmlns:r="http://schemas.openxmlformats.org/officeDocument/2006/relationships" xmlns:p="http://schemas.openxmlformats.org/presentationml/2006/main" preserve="1" userDrawn="1">
  <p:cSld name="36">
    <p:spTree>
      <p:nvGrpSpPr>
        <p:cNvPr id="1" name=""/>
        <p:cNvGrpSpPr/>
        <p:nvPr/>
      </p:nvGrpSpPr>
      <p:grpSpPr>
        <a:xfrm>
          <a:off x="0" y="0"/>
          <a:ext cx="0" cy="0"/>
          <a:chOff x="0" y="0"/>
          <a:chExt cx="0" cy="0"/>
        </a:xfrm>
      </p:grpSpPr>
      <p:sp>
        <p:nvSpPr>
          <p:cNvPr id="3" name="Freeform 7"/>
          <p:cNvSpPr>
            <a:spLocks noGrp="1" noEditPoints="1"/>
          </p:cNvSpPr>
          <p:nvPr>
            <p:ph type="pic" sz="quarter" idx="10"/>
          </p:nvPr>
        </p:nvSpPr>
        <p:spPr bwMode="auto">
          <a:xfrm>
            <a:off x="9401365" y="1401962"/>
            <a:ext cx="7507278" cy="7518587"/>
          </a:xfrm>
          <a:custGeom>
            <a:avLst/>
            <a:gdLst>
              <a:gd name="T0" fmla="*/ 0 w 3317"/>
              <a:gd name="T1" fmla="*/ 0 h 3329"/>
              <a:gd name="T2" fmla="*/ 3257 w 3317"/>
              <a:gd name="T3" fmla="*/ 0 h 3329"/>
              <a:gd name="T4" fmla="*/ 2050 w 3317"/>
              <a:gd name="T5" fmla="*/ 1211 h 3329"/>
              <a:gd name="T6" fmla="*/ 1207 w 3317"/>
              <a:gd name="T7" fmla="*/ 1211 h 3329"/>
              <a:gd name="T8" fmla="*/ 1207 w 3317"/>
              <a:gd name="T9" fmla="*/ 2057 h 3329"/>
              <a:gd name="T10" fmla="*/ 0 w 3317"/>
              <a:gd name="T11" fmla="*/ 3269 h 3329"/>
              <a:gd name="T12" fmla="*/ 0 w 3317"/>
              <a:gd name="T13" fmla="*/ 0 h 3329"/>
              <a:gd name="T14" fmla="*/ 3317 w 3317"/>
              <a:gd name="T15" fmla="*/ 62 h 3329"/>
              <a:gd name="T16" fmla="*/ 3317 w 3317"/>
              <a:gd name="T17" fmla="*/ 3329 h 3329"/>
              <a:gd name="T18" fmla="*/ 62 w 3317"/>
              <a:gd name="T19" fmla="*/ 3329 h 3329"/>
              <a:gd name="T20" fmla="*/ 1268 w 3317"/>
              <a:gd name="T21" fmla="*/ 2119 h 3329"/>
              <a:gd name="T22" fmla="*/ 2112 w 3317"/>
              <a:gd name="T23" fmla="*/ 2119 h 3329"/>
              <a:gd name="T24" fmla="*/ 2112 w 3317"/>
              <a:gd name="T25" fmla="*/ 1272 h 3329"/>
              <a:gd name="T26" fmla="*/ 3317 w 3317"/>
              <a:gd name="T27" fmla="*/ 62 h 33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317" h="3329">
                <a:moveTo>
                  <a:pt x="0" y="0"/>
                </a:moveTo>
                <a:lnTo>
                  <a:pt x="3257" y="0"/>
                </a:lnTo>
                <a:lnTo>
                  <a:pt x="2050" y="1211"/>
                </a:lnTo>
                <a:lnTo>
                  <a:pt x="1207" y="1211"/>
                </a:lnTo>
                <a:lnTo>
                  <a:pt x="1207" y="2057"/>
                </a:lnTo>
                <a:lnTo>
                  <a:pt x="0" y="3269"/>
                </a:lnTo>
                <a:lnTo>
                  <a:pt x="0" y="0"/>
                </a:lnTo>
                <a:close/>
                <a:moveTo>
                  <a:pt x="3317" y="62"/>
                </a:moveTo>
                <a:lnTo>
                  <a:pt x="3317" y="3329"/>
                </a:lnTo>
                <a:lnTo>
                  <a:pt x="62" y="3329"/>
                </a:lnTo>
                <a:lnTo>
                  <a:pt x="1268" y="2119"/>
                </a:lnTo>
                <a:lnTo>
                  <a:pt x="2112" y="2119"/>
                </a:lnTo>
                <a:lnTo>
                  <a:pt x="2112" y="1272"/>
                </a:lnTo>
                <a:lnTo>
                  <a:pt x="3317" y="62"/>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pic>
        <p:nvPicPr>
          <p:cNvPr id="6" name="Picture 5" descr="A picture containing drawing&#10;&#10;Description automatically generated">
            <a:extLst>
              <a:ext uri="{FF2B5EF4-FFF2-40B4-BE49-F238E27FC236}">
                <a16:creationId xmlns:a16="http://schemas.microsoft.com/office/drawing/2014/main" id="{095CB13D-643E-A941-A991-313318088C14}"/>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2" y="29979"/>
            <a:ext cx="3847685" cy="1736485"/>
          </a:xfrm>
          <a:prstGeom prst="rect">
            <a:avLst/>
          </a:prstGeom>
        </p:spPr>
      </p:pic>
    </p:spTree>
    <p:extLst>
      <p:ext uri="{BB962C8B-B14F-4D97-AF65-F5344CB8AC3E}">
        <p14:creationId xmlns:p14="http://schemas.microsoft.com/office/powerpoint/2010/main" val="3792173121"/>
      </p:ext>
    </p:extLst>
  </p:cSld>
  <p:clrMapOvr>
    <a:masterClrMapping/>
  </p:clrMapOvr>
</p:sldLayout>
</file>

<file path=ppt/slideLayouts/slideLayout185.xml><?xml version="1.0" encoding="utf-8"?>
<p:sldLayout xmlns:a="http://schemas.openxmlformats.org/drawingml/2006/main" xmlns:r="http://schemas.openxmlformats.org/officeDocument/2006/relationships" xmlns:p="http://schemas.openxmlformats.org/presentationml/2006/main" preserve="1" userDrawn="1">
  <p:cSld name="37">
    <p:spTree>
      <p:nvGrpSpPr>
        <p:cNvPr id="1" name=""/>
        <p:cNvGrpSpPr/>
        <p:nvPr/>
      </p:nvGrpSpPr>
      <p:grpSpPr>
        <a:xfrm>
          <a:off x="0" y="0"/>
          <a:ext cx="0" cy="0"/>
          <a:chOff x="0" y="0"/>
          <a:chExt cx="0" cy="0"/>
        </a:xfrm>
      </p:grpSpPr>
      <p:sp>
        <p:nvSpPr>
          <p:cNvPr id="3" name="Freeform 8"/>
          <p:cNvSpPr>
            <a:spLocks noGrp="1" noEditPoints="1"/>
          </p:cNvSpPr>
          <p:nvPr>
            <p:ph type="pic" sz="quarter" idx="10"/>
          </p:nvPr>
        </p:nvSpPr>
        <p:spPr bwMode="auto">
          <a:xfrm>
            <a:off x="9311053" y="1311515"/>
            <a:ext cx="7687902" cy="7699484"/>
          </a:xfrm>
          <a:custGeom>
            <a:avLst/>
            <a:gdLst>
              <a:gd name="T0" fmla="*/ 1908 w 3398"/>
              <a:gd name="T1" fmla="*/ 12 h 3410"/>
              <a:gd name="T2" fmla="*/ 2148 w 3398"/>
              <a:gd name="T3" fmla="*/ 61 h 3410"/>
              <a:gd name="T4" fmla="*/ 2375 w 3398"/>
              <a:gd name="T5" fmla="*/ 142 h 3410"/>
              <a:gd name="T6" fmla="*/ 2586 w 3398"/>
              <a:gd name="T7" fmla="*/ 253 h 3410"/>
              <a:gd name="T8" fmla="*/ 2779 w 3398"/>
              <a:gd name="T9" fmla="*/ 391 h 3410"/>
              <a:gd name="T10" fmla="*/ 1962 w 3398"/>
              <a:gd name="T11" fmla="*/ 1323 h 3410"/>
              <a:gd name="T12" fmla="*/ 1858 w 3398"/>
              <a:gd name="T13" fmla="*/ 1269 h 3410"/>
              <a:gd name="T14" fmla="*/ 1740 w 3398"/>
              <a:gd name="T15" fmla="*/ 1242 h 3410"/>
              <a:gd name="T16" fmla="*/ 1606 w 3398"/>
              <a:gd name="T17" fmla="*/ 1249 h 3410"/>
              <a:gd name="T18" fmla="*/ 1479 w 3398"/>
              <a:gd name="T19" fmla="*/ 1297 h 3410"/>
              <a:gd name="T20" fmla="*/ 1372 w 3398"/>
              <a:gd name="T21" fmla="*/ 1377 h 3410"/>
              <a:gd name="T22" fmla="*/ 1292 w 3398"/>
              <a:gd name="T23" fmla="*/ 1484 h 3410"/>
              <a:gd name="T24" fmla="*/ 1245 w 3398"/>
              <a:gd name="T25" fmla="*/ 1612 h 3410"/>
              <a:gd name="T26" fmla="*/ 1238 w 3398"/>
              <a:gd name="T27" fmla="*/ 1747 h 3410"/>
              <a:gd name="T28" fmla="*/ 1264 w 3398"/>
              <a:gd name="T29" fmla="*/ 1865 h 3410"/>
              <a:gd name="T30" fmla="*/ 1319 w 3398"/>
              <a:gd name="T31" fmla="*/ 1970 h 3410"/>
              <a:gd name="T32" fmla="*/ 390 w 3398"/>
              <a:gd name="T33" fmla="*/ 2788 h 3410"/>
              <a:gd name="T34" fmla="*/ 251 w 3398"/>
              <a:gd name="T35" fmla="*/ 2595 h 3410"/>
              <a:gd name="T36" fmla="*/ 141 w 3398"/>
              <a:gd name="T37" fmla="*/ 2383 h 3410"/>
              <a:gd name="T38" fmla="*/ 61 w 3398"/>
              <a:gd name="T39" fmla="*/ 2156 h 3410"/>
              <a:gd name="T40" fmla="*/ 13 w 3398"/>
              <a:gd name="T41" fmla="*/ 1914 h 3410"/>
              <a:gd name="T42" fmla="*/ 3 w 3398"/>
              <a:gd name="T43" fmla="*/ 1617 h 3410"/>
              <a:gd name="T44" fmla="*/ 104 w 3398"/>
              <a:gd name="T45" fmla="*/ 1121 h 3410"/>
              <a:gd name="T46" fmla="*/ 339 w 3398"/>
              <a:gd name="T47" fmla="*/ 687 h 3410"/>
              <a:gd name="T48" fmla="*/ 684 w 3398"/>
              <a:gd name="T49" fmla="*/ 340 h 3410"/>
              <a:gd name="T50" fmla="*/ 1116 w 3398"/>
              <a:gd name="T51" fmla="*/ 104 h 3410"/>
              <a:gd name="T52" fmla="*/ 1612 w 3398"/>
              <a:gd name="T53" fmla="*/ 2 h 3410"/>
              <a:gd name="T54" fmla="*/ 3033 w 3398"/>
              <a:gd name="T55" fmla="*/ 652 h 3410"/>
              <a:gd name="T56" fmla="*/ 3167 w 3398"/>
              <a:gd name="T57" fmla="*/ 849 h 3410"/>
              <a:gd name="T58" fmla="*/ 3272 w 3398"/>
              <a:gd name="T59" fmla="*/ 1064 h 3410"/>
              <a:gd name="T60" fmla="*/ 3348 w 3398"/>
              <a:gd name="T61" fmla="*/ 1294 h 3410"/>
              <a:gd name="T62" fmla="*/ 3390 w 3398"/>
              <a:gd name="T63" fmla="*/ 1537 h 3410"/>
              <a:gd name="T64" fmla="*/ 3389 w 3398"/>
              <a:gd name="T65" fmla="*/ 1878 h 3410"/>
              <a:gd name="T66" fmla="*/ 3264 w 3398"/>
              <a:gd name="T67" fmla="*/ 2367 h 3410"/>
              <a:gd name="T68" fmla="*/ 3009 w 3398"/>
              <a:gd name="T69" fmla="*/ 2788 h 3410"/>
              <a:gd name="T70" fmla="*/ 2647 w 3398"/>
              <a:gd name="T71" fmla="*/ 3118 h 3410"/>
              <a:gd name="T72" fmla="*/ 2203 w 3398"/>
              <a:gd name="T73" fmla="*/ 3333 h 3410"/>
              <a:gd name="T74" fmla="*/ 1699 w 3398"/>
              <a:gd name="T75" fmla="*/ 3410 h 3410"/>
              <a:gd name="T76" fmla="*/ 1450 w 3398"/>
              <a:gd name="T77" fmla="*/ 3392 h 3410"/>
              <a:gd name="T78" fmla="*/ 1211 w 3398"/>
              <a:gd name="T79" fmla="*/ 3338 h 3410"/>
              <a:gd name="T80" fmla="*/ 987 w 3398"/>
              <a:gd name="T81" fmla="*/ 3252 h 3410"/>
              <a:gd name="T82" fmla="*/ 778 w 3398"/>
              <a:gd name="T83" fmla="*/ 3136 h 3410"/>
              <a:gd name="T84" fmla="*/ 590 w 3398"/>
              <a:gd name="T85" fmla="*/ 2993 h 3410"/>
              <a:gd name="T86" fmla="*/ 1452 w 3398"/>
              <a:gd name="T87" fmla="*/ 2097 h 3410"/>
              <a:gd name="T88" fmla="*/ 1559 w 3398"/>
              <a:gd name="T89" fmla="*/ 2148 h 3410"/>
              <a:gd name="T90" fmla="*/ 1678 w 3398"/>
              <a:gd name="T91" fmla="*/ 2169 h 3410"/>
              <a:gd name="T92" fmla="*/ 1815 w 3398"/>
              <a:gd name="T93" fmla="*/ 2155 h 3410"/>
              <a:gd name="T94" fmla="*/ 1939 w 3398"/>
              <a:gd name="T95" fmla="*/ 2103 h 3410"/>
              <a:gd name="T96" fmla="*/ 2041 w 3398"/>
              <a:gd name="T97" fmla="*/ 2017 h 3410"/>
              <a:gd name="T98" fmla="*/ 2117 w 3398"/>
              <a:gd name="T99" fmla="*/ 1906 h 3410"/>
              <a:gd name="T100" fmla="*/ 2157 w 3398"/>
              <a:gd name="T101" fmla="*/ 1776 h 3410"/>
              <a:gd name="T102" fmla="*/ 2158 w 3398"/>
              <a:gd name="T103" fmla="*/ 1643 h 3410"/>
              <a:gd name="T104" fmla="*/ 2127 w 3398"/>
              <a:gd name="T105" fmla="*/ 1527 h 3410"/>
              <a:gd name="T106" fmla="*/ 2068 w 3398"/>
              <a:gd name="T107" fmla="*/ 1425 h 34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398" h="3410">
                <a:moveTo>
                  <a:pt x="1699" y="0"/>
                </a:moveTo>
                <a:lnTo>
                  <a:pt x="1741" y="0"/>
                </a:lnTo>
                <a:lnTo>
                  <a:pt x="1783" y="2"/>
                </a:lnTo>
                <a:lnTo>
                  <a:pt x="1825" y="4"/>
                </a:lnTo>
                <a:lnTo>
                  <a:pt x="1866" y="8"/>
                </a:lnTo>
                <a:lnTo>
                  <a:pt x="1908" y="12"/>
                </a:lnTo>
                <a:lnTo>
                  <a:pt x="1948" y="18"/>
                </a:lnTo>
                <a:lnTo>
                  <a:pt x="1989" y="25"/>
                </a:lnTo>
                <a:lnTo>
                  <a:pt x="2029" y="33"/>
                </a:lnTo>
                <a:lnTo>
                  <a:pt x="2069" y="41"/>
                </a:lnTo>
                <a:lnTo>
                  <a:pt x="2109" y="50"/>
                </a:lnTo>
                <a:lnTo>
                  <a:pt x="2148" y="61"/>
                </a:lnTo>
                <a:lnTo>
                  <a:pt x="2187" y="72"/>
                </a:lnTo>
                <a:lnTo>
                  <a:pt x="2225" y="84"/>
                </a:lnTo>
                <a:lnTo>
                  <a:pt x="2263" y="98"/>
                </a:lnTo>
                <a:lnTo>
                  <a:pt x="2301" y="111"/>
                </a:lnTo>
                <a:lnTo>
                  <a:pt x="2338" y="125"/>
                </a:lnTo>
                <a:lnTo>
                  <a:pt x="2375" y="142"/>
                </a:lnTo>
                <a:lnTo>
                  <a:pt x="2411" y="158"/>
                </a:lnTo>
                <a:lnTo>
                  <a:pt x="2447" y="176"/>
                </a:lnTo>
                <a:lnTo>
                  <a:pt x="2483" y="193"/>
                </a:lnTo>
                <a:lnTo>
                  <a:pt x="2517" y="213"/>
                </a:lnTo>
                <a:lnTo>
                  <a:pt x="2552" y="232"/>
                </a:lnTo>
                <a:lnTo>
                  <a:pt x="2586" y="253"/>
                </a:lnTo>
                <a:lnTo>
                  <a:pt x="2620" y="273"/>
                </a:lnTo>
                <a:lnTo>
                  <a:pt x="2653" y="296"/>
                </a:lnTo>
                <a:lnTo>
                  <a:pt x="2684" y="319"/>
                </a:lnTo>
                <a:lnTo>
                  <a:pt x="2717" y="342"/>
                </a:lnTo>
                <a:lnTo>
                  <a:pt x="2748" y="366"/>
                </a:lnTo>
                <a:lnTo>
                  <a:pt x="2779" y="391"/>
                </a:lnTo>
                <a:lnTo>
                  <a:pt x="2809" y="416"/>
                </a:lnTo>
                <a:lnTo>
                  <a:pt x="2838" y="443"/>
                </a:lnTo>
                <a:lnTo>
                  <a:pt x="2868" y="470"/>
                </a:lnTo>
                <a:lnTo>
                  <a:pt x="1994" y="1347"/>
                </a:lnTo>
                <a:lnTo>
                  <a:pt x="1979" y="1335"/>
                </a:lnTo>
                <a:lnTo>
                  <a:pt x="1962" y="1323"/>
                </a:lnTo>
                <a:lnTo>
                  <a:pt x="1946" y="1312"/>
                </a:lnTo>
                <a:lnTo>
                  <a:pt x="1929" y="1302"/>
                </a:lnTo>
                <a:lnTo>
                  <a:pt x="1912" y="1292"/>
                </a:lnTo>
                <a:lnTo>
                  <a:pt x="1895" y="1284"/>
                </a:lnTo>
                <a:lnTo>
                  <a:pt x="1876" y="1276"/>
                </a:lnTo>
                <a:lnTo>
                  <a:pt x="1858" y="1269"/>
                </a:lnTo>
                <a:lnTo>
                  <a:pt x="1839" y="1262"/>
                </a:lnTo>
                <a:lnTo>
                  <a:pt x="1820" y="1256"/>
                </a:lnTo>
                <a:lnTo>
                  <a:pt x="1800" y="1251"/>
                </a:lnTo>
                <a:lnTo>
                  <a:pt x="1781" y="1247"/>
                </a:lnTo>
                <a:lnTo>
                  <a:pt x="1760" y="1244"/>
                </a:lnTo>
                <a:lnTo>
                  <a:pt x="1740" y="1242"/>
                </a:lnTo>
                <a:lnTo>
                  <a:pt x="1719" y="1241"/>
                </a:lnTo>
                <a:lnTo>
                  <a:pt x="1699" y="1240"/>
                </a:lnTo>
                <a:lnTo>
                  <a:pt x="1675" y="1241"/>
                </a:lnTo>
                <a:lnTo>
                  <a:pt x="1652" y="1242"/>
                </a:lnTo>
                <a:lnTo>
                  <a:pt x="1628" y="1245"/>
                </a:lnTo>
                <a:lnTo>
                  <a:pt x="1606" y="1249"/>
                </a:lnTo>
                <a:lnTo>
                  <a:pt x="1583" y="1254"/>
                </a:lnTo>
                <a:lnTo>
                  <a:pt x="1562" y="1262"/>
                </a:lnTo>
                <a:lnTo>
                  <a:pt x="1540" y="1269"/>
                </a:lnTo>
                <a:lnTo>
                  <a:pt x="1519" y="1277"/>
                </a:lnTo>
                <a:lnTo>
                  <a:pt x="1498" y="1286"/>
                </a:lnTo>
                <a:lnTo>
                  <a:pt x="1479" y="1297"/>
                </a:lnTo>
                <a:lnTo>
                  <a:pt x="1459" y="1308"/>
                </a:lnTo>
                <a:lnTo>
                  <a:pt x="1441" y="1320"/>
                </a:lnTo>
                <a:lnTo>
                  <a:pt x="1422" y="1333"/>
                </a:lnTo>
                <a:lnTo>
                  <a:pt x="1405" y="1347"/>
                </a:lnTo>
                <a:lnTo>
                  <a:pt x="1388" y="1361"/>
                </a:lnTo>
                <a:lnTo>
                  <a:pt x="1372" y="1377"/>
                </a:lnTo>
                <a:lnTo>
                  <a:pt x="1357" y="1393"/>
                </a:lnTo>
                <a:lnTo>
                  <a:pt x="1341" y="1410"/>
                </a:lnTo>
                <a:lnTo>
                  <a:pt x="1328" y="1427"/>
                </a:lnTo>
                <a:lnTo>
                  <a:pt x="1315" y="1446"/>
                </a:lnTo>
                <a:lnTo>
                  <a:pt x="1302" y="1464"/>
                </a:lnTo>
                <a:lnTo>
                  <a:pt x="1292" y="1484"/>
                </a:lnTo>
                <a:lnTo>
                  <a:pt x="1282" y="1504"/>
                </a:lnTo>
                <a:lnTo>
                  <a:pt x="1272" y="1525"/>
                </a:lnTo>
                <a:lnTo>
                  <a:pt x="1264" y="1545"/>
                </a:lnTo>
                <a:lnTo>
                  <a:pt x="1256" y="1567"/>
                </a:lnTo>
                <a:lnTo>
                  <a:pt x="1250" y="1590"/>
                </a:lnTo>
                <a:lnTo>
                  <a:pt x="1245" y="1612"/>
                </a:lnTo>
                <a:lnTo>
                  <a:pt x="1241" y="1635"/>
                </a:lnTo>
                <a:lnTo>
                  <a:pt x="1238" y="1657"/>
                </a:lnTo>
                <a:lnTo>
                  <a:pt x="1236" y="1681"/>
                </a:lnTo>
                <a:lnTo>
                  <a:pt x="1236" y="1705"/>
                </a:lnTo>
                <a:lnTo>
                  <a:pt x="1236" y="1726"/>
                </a:lnTo>
                <a:lnTo>
                  <a:pt x="1238" y="1747"/>
                </a:lnTo>
                <a:lnTo>
                  <a:pt x="1240" y="1767"/>
                </a:lnTo>
                <a:lnTo>
                  <a:pt x="1243" y="1787"/>
                </a:lnTo>
                <a:lnTo>
                  <a:pt x="1247" y="1808"/>
                </a:lnTo>
                <a:lnTo>
                  <a:pt x="1252" y="1827"/>
                </a:lnTo>
                <a:lnTo>
                  <a:pt x="1257" y="1846"/>
                </a:lnTo>
                <a:lnTo>
                  <a:pt x="1264" y="1865"/>
                </a:lnTo>
                <a:lnTo>
                  <a:pt x="1271" y="1884"/>
                </a:lnTo>
                <a:lnTo>
                  <a:pt x="1279" y="1901"/>
                </a:lnTo>
                <a:lnTo>
                  <a:pt x="1288" y="1920"/>
                </a:lnTo>
                <a:lnTo>
                  <a:pt x="1297" y="1936"/>
                </a:lnTo>
                <a:lnTo>
                  <a:pt x="1308" y="1954"/>
                </a:lnTo>
                <a:lnTo>
                  <a:pt x="1319" y="1970"/>
                </a:lnTo>
                <a:lnTo>
                  <a:pt x="1330" y="1985"/>
                </a:lnTo>
                <a:lnTo>
                  <a:pt x="1342" y="2001"/>
                </a:lnTo>
                <a:lnTo>
                  <a:pt x="469" y="2878"/>
                </a:lnTo>
                <a:lnTo>
                  <a:pt x="442" y="2849"/>
                </a:lnTo>
                <a:lnTo>
                  <a:pt x="415" y="2819"/>
                </a:lnTo>
                <a:lnTo>
                  <a:pt x="390" y="2788"/>
                </a:lnTo>
                <a:lnTo>
                  <a:pt x="365" y="2758"/>
                </a:lnTo>
                <a:lnTo>
                  <a:pt x="341" y="2727"/>
                </a:lnTo>
                <a:lnTo>
                  <a:pt x="317" y="2695"/>
                </a:lnTo>
                <a:lnTo>
                  <a:pt x="294" y="2662"/>
                </a:lnTo>
                <a:lnTo>
                  <a:pt x="273" y="2629"/>
                </a:lnTo>
                <a:lnTo>
                  <a:pt x="251" y="2595"/>
                </a:lnTo>
                <a:lnTo>
                  <a:pt x="231" y="2561"/>
                </a:lnTo>
                <a:lnTo>
                  <a:pt x="212" y="2527"/>
                </a:lnTo>
                <a:lnTo>
                  <a:pt x="193" y="2491"/>
                </a:lnTo>
                <a:lnTo>
                  <a:pt x="175" y="2456"/>
                </a:lnTo>
                <a:lnTo>
                  <a:pt x="157" y="2420"/>
                </a:lnTo>
                <a:lnTo>
                  <a:pt x="141" y="2383"/>
                </a:lnTo>
                <a:lnTo>
                  <a:pt x="125" y="2346"/>
                </a:lnTo>
                <a:lnTo>
                  <a:pt x="111" y="2309"/>
                </a:lnTo>
                <a:lnTo>
                  <a:pt x="97" y="2271"/>
                </a:lnTo>
                <a:lnTo>
                  <a:pt x="83" y="2233"/>
                </a:lnTo>
                <a:lnTo>
                  <a:pt x="72" y="2194"/>
                </a:lnTo>
                <a:lnTo>
                  <a:pt x="61" y="2156"/>
                </a:lnTo>
                <a:lnTo>
                  <a:pt x="51" y="2116"/>
                </a:lnTo>
                <a:lnTo>
                  <a:pt x="40" y="2077"/>
                </a:lnTo>
                <a:lnTo>
                  <a:pt x="32" y="2037"/>
                </a:lnTo>
                <a:lnTo>
                  <a:pt x="25" y="1996"/>
                </a:lnTo>
                <a:lnTo>
                  <a:pt x="18" y="1956"/>
                </a:lnTo>
                <a:lnTo>
                  <a:pt x="13" y="1914"/>
                </a:lnTo>
                <a:lnTo>
                  <a:pt x="9" y="1873"/>
                </a:lnTo>
                <a:lnTo>
                  <a:pt x="5" y="1831"/>
                </a:lnTo>
                <a:lnTo>
                  <a:pt x="3" y="1790"/>
                </a:lnTo>
                <a:lnTo>
                  <a:pt x="0" y="1748"/>
                </a:lnTo>
                <a:lnTo>
                  <a:pt x="0" y="1705"/>
                </a:lnTo>
                <a:lnTo>
                  <a:pt x="3" y="1617"/>
                </a:lnTo>
                <a:lnTo>
                  <a:pt x="9" y="1531"/>
                </a:lnTo>
                <a:lnTo>
                  <a:pt x="20" y="1447"/>
                </a:lnTo>
                <a:lnTo>
                  <a:pt x="34" y="1362"/>
                </a:lnTo>
                <a:lnTo>
                  <a:pt x="54" y="1280"/>
                </a:lnTo>
                <a:lnTo>
                  <a:pt x="76" y="1200"/>
                </a:lnTo>
                <a:lnTo>
                  <a:pt x="104" y="1121"/>
                </a:lnTo>
                <a:lnTo>
                  <a:pt x="134" y="1043"/>
                </a:lnTo>
                <a:lnTo>
                  <a:pt x="168" y="968"/>
                </a:lnTo>
                <a:lnTo>
                  <a:pt x="205" y="895"/>
                </a:lnTo>
                <a:lnTo>
                  <a:pt x="246" y="823"/>
                </a:lnTo>
                <a:lnTo>
                  <a:pt x="291" y="754"/>
                </a:lnTo>
                <a:lnTo>
                  <a:pt x="339" y="687"/>
                </a:lnTo>
                <a:lnTo>
                  <a:pt x="389" y="622"/>
                </a:lnTo>
                <a:lnTo>
                  <a:pt x="443" y="560"/>
                </a:lnTo>
                <a:lnTo>
                  <a:pt x="499" y="501"/>
                </a:lnTo>
                <a:lnTo>
                  <a:pt x="558" y="444"/>
                </a:lnTo>
                <a:lnTo>
                  <a:pt x="620" y="391"/>
                </a:lnTo>
                <a:lnTo>
                  <a:pt x="684" y="340"/>
                </a:lnTo>
                <a:lnTo>
                  <a:pt x="750" y="292"/>
                </a:lnTo>
                <a:lnTo>
                  <a:pt x="820" y="248"/>
                </a:lnTo>
                <a:lnTo>
                  <a:pt x="891" y="207"/>
                </a:lnTo>
                <a:lnTo>
                  <a:pt x="964" y="169"/>
                </a:lnTo>
                <a:lnTo>
                  <a:pt x="1039" y="135"/>
                </a:lnTo>
                <a:lnTo>
                  <a:pt x="1116" y="104"/>
                </a:lnTo>
                <a:lnTo>
                  <a:pt x="1195" y="77"/>
                </a:lnTo>
                <a:lnTo>
                  <a:pt x="1276" y="53"/>
                </a:lnTo>
                <a:lnTo>
                  <a:pt x="1358" y="35"/>
                </a:lnTo>
                <a:lnTo>
                  <a:pt x="1441" y="20"/>
                </a:lnTo>
                <a:lnTo>
                  <a:pt x="1526" y="9"/>
                </a:lnTo>
                <a:lnTo>
                  <a:pt x="1612" y="2"/>
                </a:lnTo>
                <a:lnTo>
                  <a:pt x="1699" y="0"/>
                </a:lnTo>
                <a:close/>
                <a:moveTo>
                  <a:pt x="2929" y="533"/>
                </a:moveTo>
                <a:lnTo>
                  <a:pt x="2957" y="561"/>
                </a:lnTo>
                <a:lnTo>
                  <a:pt x="2982" y="591"/>
                </a:lnTo>
                <a:lnTo>
                  <a:pt x="3008" y="621"/>
                </a:lnTo>
                <a:lnTo>
                  <a:pt x="3033" y="652"/>
                </a:lnTo>
                <a:lnTo>
                  <a:pt x="3057" y="684"/>
                </a:lnTo>
                <a:lnTo>
                  <a:pt x="3081" y="716"/>
                </a:lnTo>
                <a:lnTo>
                  <a:pt x="3103" y="748"/>
                </a:lnTo>
                <a:lnTo>
                  <a:pt x="3125" y="781"/>
                </a:lnTo>
                <a:lnTo>
                  <a:pt x="3146" y="814"/>
                </a:lnTo>
                <a:lnTo>
                  <a:pt x="3167" y="849"/>
                </a:lnTo>
                <a:lnTo>
                  <a:pt x="3186" y="883"/>
                </a:lnTo>
                <a:lnTo>
                  <a:pt x="3205" y="918"/>
                </a:lnTo>
                <a:lnTo>
                  <a:pt x="3223" y="954"/>
                </a:lnTo>
                <a:lnTo>
                  <a:pt x="3241" y="990"/>
                </a:lnTo>
                <a:lnTo>
                  <a:pt x="3257" y="1027"/>
                </a:lnTo>
                <a:lnTo>
                  <a:pt x="3272" y="1064"/>
                </a:lnTo>
                <a:lnTo>
                  <a:pt x="3287" y="1101"/>
                </a:lnTo>
                <a:lnTo>
                  <a:pt x="3301" y="1139"/>
                </a:lnTo>
                <a:lnTo>
                  <a:pt x="3314" y="1177"/>
                </a:lnTo>
                <a:lnTo>
                  <a:pt x="3326" y="1215"/>
                </a:lnTo>
                <a:lnTo>
                  <a:pt x="3337" y="1254"/>
                </a:lnTo>
                <a:lnTo>
                  <a:pt x="3348" y="1294"/>
                </a:lnTo>
                <a:lnTo>
                  <a:pt x="3357" y="1334"/>
                </a:lnTo>
                <a:lnTo>
                  <a:pt x="3366" y="1374"/>
                </a:lnTo>
                <a:lnTo>
                  <a:pt x="3373" y="1414"/>
                </a:lnTo>
                <a:lnTo>
                  <a:pt x="3380" y="1455"/>
                </a:lnTo>
                <a:lnTo>
                  <a:pt x="3385" y="1496"/>
                </a:lnTo>
                <a:lnTo>
                  <a:pt x="3390" y="1537"/>
                </a:lnTo>
                <a:lnTo>
                  <a:pt x="3393" y="1579"/>
                </a:lnTo>
                <a:lnTo>
                  <a:pt x="3396" y="1620"/>
                </a:lnTo>
                <a:lnTo>
                  <a:pt x="3397" y="1663"/>
                </a:lnTo>
                <a:lnTo>
                  <a:pt x="3398" y="1705"/>
                </a:lnTo>
                <a:lnTo>
                  <a:pt x="3395" y="1792"/>
                </a:lnTo>
                <a:lnTo>
                  <a:pt x="3389" y="1878"/>
                </a:lnTo>
                <a:lnTo>
                  <a:pt x="3378" y="1964"/>
                </a:lnTo>
                <a:lnTo>
                  <a:pt x="3364" y="2048"/>
                </a:lnTo>
                <a:lnTo>
                  <a:pt x="3344" y="2130"/>
                </a:lnTo>
                <a:lnTo>
                  <a:pt x="3322" y="2211"/>
                </a:lnTo>
                <a:lnTo>
                  <a:pt x="3294" y="2290"/>
                </a:lnTo>
                <a:lnTo>
                  <a:pt x="3264" y="2367"/>
                </a:lnTo>
                <a:lnTo>
                  <a:pt x="3229" y="2443"/>
                </a:lnTo>
                <a:lnTo>
                  <a:pt x="3192" y="2516"/>
                </a:lnTo>
                <a:lnTo>
                  <a:pt x="3151" y="2588"/>
                </a:lnTo>
                <a:lnTo>
                  <a:pt x="3106" y="2657"/>
                </a:lnTo>
                <a:lnTo>
                  <a:pt x="3059" y="2724"/>
                </a:lnTo>
                <a:lnTo>
                  <a:pt x="3009" y="2788"/>
                </a:lnTo>
                <a:lnTo>
                  <a:pt x="2955" y="2850"/>
                </a:lnTo>
                <a:lnTo>
                  <a:pt x="2898" y="2910"/>
                </a:lnTo>
                <a:lnTo>
                  <a:pt x="2840" y="2966"/>
                </a:lnTo>
                <a:lnTo>
                  <a:pt x="2778" y="3020"/>
                </a:lnTo>
                <a:lnTo>
                  <a:pt x="2714" y="3070"/>
                </a:lnTo>
                <a:lnTo>
                  <a:pt x="2647" y="3118"/>
                </a:lnTo>
                <a:lnTo>
                  <a:pt x="2578" y="3163"/>
                </a:lnTo>
                <a:lnTo>
                  <a:pt x="2507" y="3204"/>
                </a:lnTo>
                <a:lnTo>
                  <a:pt x="2433" y="3242"/>
                </a:lnTo>
                <a:lnTo>
                  <a:pt x="2359" y="3276"/>
                </a:lnTo>
                <a:lnTo>
                  <a:pt x="2282" y="3307"/>
                </a:lnTo>
                <a:lnTo>
                  <a:pt x="2203" y="3333"/>
                </a:lnTo>
                <a:lnTo>
                  <a:pt x="2122" y="3356"/>
                </a:lnTo>
                <a:lnTo>
                  <a:pt x="2040" y="3376"/>
                </a:lnTo>
                <a:lnTo>
                  <a:pt x="1957" y="3391"/>
                </a:lnTo>
                <a:lnTo>
                  <a:pt x="1872" y="3401"/>
                </a:lnTo>
                <a:lnTo>
                  <a:pt x="1786" y="3408"/>
                </a:lnTo>
                <a:lnTo>
                  <a:pt x="1699" y="3410"/>
                </a:lnTo>
                <a:lnTo>
                  <a:pt x="1657" y="3409"/>
                </a:lnTo>
                <a:lnTo>
                  <a:pt x="1615" y="3408"/>
                </a:lnTo>
                <a:lnTo>
                  <a:pt x="1573" y="3405"/>
                </a:lnTo>
                <a:lnTo>
                  <a:pt x="1532" y="3402"/>
                </a:lnTo>
                <a:lnTo>
                  <a:pt x="1491" y="3397"/>
                </a:lnTo>
                <a:lnTo>
                  <a:pt x="1450" y="3392"/>
                </a:lnTo>
                <a:lnTo>
                  <a:pt x="1409" y="3386"/>
                </a:lnTo>
                <a:lnTo>
                  <a:pt x="1369" y="3378"/>
                </a:lnTo>
                <a:lnTo>
                  <a:pt x="1329" y="3369"/>
                </a:lnTo>
                <a:lnTo>
                  <a:pt x="1289" y="3360"/>
                </a:lnTo>
                <a:lnTo>
                  <a:pt x="1250" y="3350"/>
                </a:lnTo>
                <a:lnTo>
                  <a:pt x="1211" y="3338"/>
                </a:lnTo>
                <a:lnTo>
                  <a:pt x="1172" y="3326"/>
                </a:lnTo>
                <a:lnTo>
                  <a:pt x="1134" y="3313"/>
                </a:lnTo>
                <a:lnTo>
                  <a:pt x="1098" y="3299"/>
                </a:lnTo>
                <a:lnTo>
                  <a:pt x="1060" y="3284"/>
                </a:lnTo>
                <a:lnTo>
                  <a:pt x="1023" y="3269"/>
                </a:lnTo>
                <a:lnTo>
                  <a:pt x="987" y="3252"/>
                </a:lnTo>
                <a:lnTo>
                  <a:pt x="951" y="3235"/>
                </a:lnTo>
                <a:lnTo>
                  <a:pt x="915" y="3217"/>
                </a:lnTo>
                <a:lnTo>
                  <a:pt x="880" y="3198"/>
                </a:lnTo>
                <a:lnTo>
                  <a:pt x="846" y="3178"/>
                </a:lnTo>
                <a:lnTo>
                  <a:pt x="812" y="3158"/>
                </a:lnTo>
                <a:lnTo>
                  <a:pt x="778" y="3136"/>
                </a:lnTo>
                <a:lnTo>
                  <a:pt x="745" y="3114"/>
                </a:lnTo>
                <a:lnTo>
                  <a:pt x="713" y="3092"/>
                </a:lnTo>
                <a:lnTo>
                  <a:pt x="682" y="3068"/>
                </a:lnTo>
                <a:lnTo>
                  <a:pt x="650" y="3044"/>
                </a:lnTo>
                <a:lnTo>
                  <a:pt x="619" y="3019"/>
                </a:lnTo>
                <a:lnTo>
                  <a:pt x="590" y="2993"/>
                </a:lnTo>
                <a:lnTo>
                  <a:pt x="560" y="2967"/>
                </a:lnTo>
                <a:lnTo>
                  <a:pt x="531" y="2941"/>
                </a:lnTo>
                <a:lnTo>
                  <a:pt x="1404" y="2064"/>
                </a:lnTo>
                <a:lnTo>
                  <a:pt x="1419" y="2076"/>
                </a:lnTo>
                <a:lnTo>
                  <a:pt x="1436" y="2087"/>
                </a:lnTo>
                <a:lnTo>
                  <a:pt x="1452" y="2097"/>
                </a:lnTo>
                <a:lnTo>
                  <a:pt x="1468" y="2108"/>
                </a:lnTo>
                <a:lnTo>
                  <a:pt x="1486" y="2118"/>
                </a:lnTo>
                <a:lnTo>
                  <a:pt x="1503" y="2126"/>
                </a:lnTo>
                <a:lnTo>
                  <a:pt x="1522" y="2134"/>
                </a:lnTo>
                <a:lnTo>
                  <a:pt x="1540" y="2142"/>
                </a:lnTo>
                <a:lnTo>
                  <a:pt x="1559" y="2148"/>
                </a:lnTo>
                <a:lnTo>
                  <a:pt x="1578" y="2154"/>
                </a:lnTo>
                <a:lnTo>
                  <a:pt x="1597" y="2159"/>
                </a:lnTo>
                <a:lnTo>
                  <a:pt x="1617" y="2163"/>
                </a:lnTo>
                <a:lnTo>
                  <a:pt x="1637" y="2166"/>
                </a:lnTo>
                <a:lnTo>
                  <a:pt x="1658" y="2168"/>
                </a:lnTo>
                <a:lnTo>
                  <a:pt x="1678" y="2169"/>
                </a:lnTo>
                <a:lnTo>
                  <a:pt x="1699" y="2170"/>
                </a:lnTo>
                <a:lnTo>
                  <a:pt x="1722" y="2169"/>
                </a:lnTo>
                <a:lnTo>
                  <a:pt x="1746" y="2167"/>
                </a:lnTo>
                <a:lnTo>
                  <a:pt x="1770" y="2164"/>
                </a:lnTo>
                <a:lnTo>
                  <a:pt x="1792" y="2160"/>
                </a:lnTo>
                <a:lnTo>
                  <a:pt x="1815" y="2155"/>
                </a:lnTo>
                <a:lnTo>
                  <a:pt x="1836" y="2149"/>
                </a:lnTo>
                <a:lnTo>
                  <a:pt x="1858" y="2142"/>
                </a:lnTo>
                <a:lnTo>
                  <a:pt x="1879" y="2133"/>
                </a:lnTo>
                <a:lnTo>
                  <a:pt x="1900" y="2124"/>
                </a:lnTo>
                <a:lnTo>
                  <a:pt x="1919" y="2114"/>
                </a:lnTo>
                <a:lnTo>
                  <a:pt x="1939" y="2103"/>
                </a:lnTo>
                <a:lnTo>
                  <a:pt x="1957" y="2090"/>
                </a:lnTo>
                <a:lnTo>
                  <a:pt x="1975" y="2078"/>
                </a:lnTo>
                <a:lnTo>
                  <a:pt x="1993" y="2064"/>
                </a:lnTo>
                <a:lnTo>
                  <a:pt x="2010" y="2049"/>
                </a:lnTo>
                <a:lnTo>
                  <a:pt x="2026" y="2034"/>
                </a:lnTo>
                <a:lnTo>
                  <a:pt x="2041" y="2017"/>
                </a:lnTo>
                <a:lnTo>
                  <a:pt x="2056" y="2001"/>
                </a:lnTo>
                <a:lnTo>
                  <a:pt x="2070" y="1983"/>
                </a:lnTo>
                <a:lnTo>
                  <a:pt x="2083" y="1965"/>
                </a:lnTo>
                <a:lnTo>
                  <a:pt x="2095" y="1946"/>
                </a:lnTo>
                <a:lnTo>
                  <a:pt x="2107" y="1927"/>
                </a:lnTo>
                <a:lnTo>
                  <a:pt x="2117" y="1906"/>
                </a:lnTo>
                <a:lnTo>
                  <a:pt x="2126" y="1886"/>
                </a:lnTo>
                <a:lnTo>
                  <a:pt x="2134" y="1865"/>
                </a:lnTo>
                <a:lnTo>
                  <a:pt x="2141" y="1844"/>
                </a:lnTo>
                <a:lnTo>
                  <a:pt x="2148" y="1821"/>
                </a:lnTo>
                <a:lnTo>
                  <a:pt x="2153" y="1798"/>
                </a:lnTo>
                <a:lnTo>
                  <a:pt x="2157" y="1776"/>
                </a:lnTo>
                <a:lnTo>
                  <a:pt x="2160" y="1752"/>
                </a:lnTo>
                <a:lnTo>
                  <a:pt x="2162" y="1729"/>
                </a:lnTo>
                <a:lnTo>
                  <a:pt x="2162" y="1705"/>
                </a:lnTo>
                <a:lnTo>
                  <a:pt x="2162" y="1684"/>
                </a:lnTo>
                <a:lnTo>
                  <a:pt x="2161" y="1664"/>
                </a:lnTo>
                <a:lnTo>
                  <a:pt x="2158" y="1643"/>
                </a:lnTo>
                <a:lnTo>
                  <a:pt x="2155" y="1623"/>
                </a:lnTo>
                <a:lnTo>
                  <a:pt x="2151" y="1603"/>
                </a:lnTo>
                <a:lnTo>
                  <a:pt x="2147" y="1583"/>
                </a:lnTo>
                <a:lnTo>
                  <a:pt x="2140" y="1565"/>
                </a:lnTo>
                <a:lnTo>
                  <a:pt x="2134" y="1545"/>
                </a:lnTo>
                <a:lnTo>
                  <a:pt x="2127" y="1527"/>
                </a:lnTo>
                <a:lnTo>
                  <a:pt x="2119" y="1509"/>
                </a:lnTo>
                <a:lnTo>
                  <a:pt x="2110" y="1491"/>
                </a:lnTo>
                <a:lnTo>
                  <a:pt x="2100" y="1473"/>
                </a:lnTo>
                <a:lnTo>
                  <a:pt x="2090" y="1457"/>
                </a:lnTo>
                <a:lnTo>
                  <a:pt x="2080" y="1440"/>
                </a:lnTo>
                <a:lnTo>
                  <a:pt x="2068" y="1425"/>
                </a:lnTo>
                <a:lnTo>
                  <a:pt x="2055" y="1410"/>
                </a:lnTo>
                <a:lnTo>
                  <a:pt x="2929" y="533"/>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pic>
        <p:nvPicPr>
          <p:cNvPr id="7" name="Picture 6" descr="A picture containing drawing&#10;&#10;Description automatically generated">
            <a:extLst>
              <a:ext uri="{FF2B5EF4-FFF2-40B4-BE49-F238E27FC236}">
                <a16:creationId xmlns:a16="http://schemas.microsoft.com/office/drawing/2014/main" id="{81298DC4-F6F5-8D4F-BA72-DC7333A385B4}"/>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4433608" y="14992"/>
            <a:ext cx="3847685" cy="1736485"/>
          </a:xfrm>
          <a:prstGeom prst="rect">
            <a:avLst/>
          </a:prstGeom>
        </p:spPr>
      </p:pic>
    </p:spTree>
    <p:extLst>
      <p:ext uri="{BB962C8B-B14F-4D97-AF65-F5344CB8AC3E}">
        <p14:creationId xmlns:p14="http://schemas.microsoft.com/office/powerpoint/2010/main" val="2654648840"/>
      </p:ext>
    </p:extLst>
  </p:cSld>
  <p:clrMapOvr>
    <a:masterClrMapping/>
  </p:clrMapOvr>
</p:sldLayout>
</file>

<file path=ppt/slideLayouts/slideLayout186.xml><?xml version="1.0" encoding="utf-8"?>
<p:sldLayout xmlns:a="http://schemas.openxmlformats.org/drawingml/2006/main" xmlns:r="http://schemas.openxmlformats.org/officeDocument/2006/relationships" xmlns:p="http://schemas.openxmlformats.org/presentationml/2006/main" preserve="1" userDrawn="1">
  <p:cSld name="38">
    <p:spTree>
      <p:nvGrpSpPr>
        <p:cNvPr id="1" name=""/>
        <p:cNvGrpSpPr/>
        <p:nvPr/>
      </p:nvGrpSpPr>
      <p:grpSpPr>
        <a:xfrm>
          <a:off x="0" y="0"/>
          <a:ext cx="0" cy="0"/>
          <a:chOff x="0" y="0"/>
          <a:chExt cx="0" cy="0"/>
        </a:xfrm>
      </p:grpSpPr>
      <p:sp>
        <p:nvSpPr>
          <p:cNvPr id="3" name="Рисунок 2"/>
          <p:cNvSpPr>
            <a:spLocks noGrp="1" noChangeArrowheads="1"/>
          </p:cNvSpPr>
          <p:nvPr>
            <p:ph type="pic" sz="quarter" idx="10"/>
          </p:nvPr>
        </p:nvSpPr>
        <p:spPr bwMode="auto">
          <a:xfrm>
            <a:off x="2188969" y="2589865"/>
            <a:ext cx="5107184" cy="5108862"/>
          </a:xfrm>
          <a:custGeom>
            <a:avLst/>
            <a:gdLst>
              <a:gd name="connsiteX0" fmla="*/ 2226853 w 5107185"/>
              <a:gd name="connsiteY0" fmla="*/ 4448679 h 5108860"/>
              <a:gd name="connsiteX1" fmla="*/ 2887034 w 5107185"/>
              <a:gd name="connsiteY1" fmla="*/ 4448679 h 5108860"/>
              <a:gd name="connsiteX2" fmla="*/ 2887034 w 5107185"/>
              <a:gd name="connsiteY2" fmla="*/ 5108860 h 5108860"/>
              <a:gd name="connsiteX3" fmla="*/ 2226853 w 5107185"/>
              <a:gd name="connsiteY3" fmla="*/ 5108860 h 5108860"/>
              <a:gd name="connsiteX4" fmla="*/ 11729 w 5107185"/>
              <a:gd name="connsiteY4" fmla="*/ 4448679 h 5108860"/>
              <a:gd name="connsiteX5" fmla="*/ 671910 w 5107185"/>
              <a:gd name="connsiteY5" fmla="*/ 4448679 h 5108860"/>
              <a:gd name="connsiteX6" fmla="*/ 671910 w 5107185"/>
              <a:gd name="connsiteY6" fmla="*/ 5108860 h 5108860"/>
              <a:gd name="connsiteX7" fmla="*/ 11729 w 5107185"/>
              <a:gd name="connsiteY7" fmla="*/ 5108860 h 5108860"/>
              <a:gd name="connsiteX8" fmla="*/ 4441977 w 5107185"/>
              <a:gd name="connsiteY8" fmla="*/ 4441977 h 5108860"/>
              <a:gd name="connsiteX9" fmla="*/ 5100483 w 5107185"/>
              <a:gd name="connsiteY9" fmla="*/ 4441977 h 5108860"/>
              <a:gd name="connsiteX10" fmla="*/ 5100483 w 5107185"/>
              <a:gd name="connsiteY10" fmla="*/ 5102158 h 5108860"/>
              <a:gd name="connsiteX11" fmla="*/ 4441977 w 5107185"/>
              <a:gd name="connsiteY11" fmla="*/ 5102158 h 5108860"/>
              <a:gd name="connsiteX12" fmla="*/ 3703043 w 5107185"/>
              <a:gd name="connsiteY12" fmla="*/ 4441977 h 5108860"/>
              <a:gd name="connsiteX13" fmla="*/ 4363224 w 5107185"/>
              <a:gd name="connsiteY13" fmla="*/ 4441977 h 5108860"/>
              <a:gd name="connsiteX14" fmla="*/ 4363224 w 5107185"/>
              <a:gd name="connsiteY14" fmla="*/ 5102158 h 5108860"/>
              <a:gd name="connsiteX15" fmla="*/ 3703043 w 5107185"/>
              <a:gd name="connsiteY15" fmla="*/ 5102158 h 5108860"/>
              <a:gd name="connsiteX16" fmla="*/ 2965786 w 5107185"/>
              <a:gd name="connsiteY16" fmla="*/ 4441977 h 5108860"/>
              <a:gd name="connsiteX17" fmla="*/ 3624292 w 5107185"/>
              <a:gd name="connsiteY17" fmla="*/ 4441977 h 5108860"/>
              <a:gd name="connsiteX18" fmla="*/ 3624292 w 5107185"/>
              <a:gd name="connsiteY18" fmla="*/ 5102158 h 5108860"/>
              <a:gd name="connsiteX19" fmla="*/ 2965786 w 5107185"/>
              <a:gd name="connsiteY19" fmla="*/ 5102158 h 5108860"/>
              <a:gd name="connsiteX20" fmla="*/ 1489595 w 5107185"/>
              <a:gd name="connsiteY20" fmla="*/ 4441977 h 5108860"/>
              <a:gd name="connsiteX21" fmla="*/ 2148101 w 5107185"/>
              <a:gd name="connsiteY21" fmla="*/ 4441977 h 5108860"/>
              <a:gd name="connsiteX22" fmla="*/ 2148101 w 5107185"/>
              <a:gd name="connsiteY22" fmla="*/ 5102158 h 5108860"/>
              <a:gd name="connsiteX23" fmla="*/ 1489595 w 5107185"/>
              <a:gd name="connsiteY23" fmla="*/ 5102158 h 5108860"/>
              <a:gd name="connsiteX24" fmla="*/ 750661 w 5107185"/>
              <a:gd name="connsiteY24" fmla="*/ 4441977 h 5108860"/>
              <a:gd name="connsiteX25" fmla="*/ 1409167 w 5107185"/>
              <a:gd name="connsiteY25" fmla="*/ 4441977 h 5108860"/>
              <a:gd name="connsiteX26" fmla="*/ 1409167 w 5107185"/>
              <a:gd name="connsiteY26" fmla="*/ 5102158 h 5108860"/>
              <a:gd name="connsiteX27" fmla="*/ 750661 w 5107185"/>
              <a:gd name="connsiteY27" fmla="*/ 5102158 h 5108860"/>
              <a:gd name="connsiteX28" fmla="*/ 3703043 w 5107185"/>
              <a:gd name="connsiteY28" fmla="*/ 3708071 h 5108860"/>
              <a:gd name="connsiteX29" fmla="*/ 4363224 w 5107185"/>
              <a:gd name="connsiteY29" fmla="*/ 3708071 h 5108860"/>
              <a:gd name="connsiteX30" fmla="*/ 4363224 w 5107185"/>
              <a:gd name="connsiteY30" fmla="*/ 4368252 h 5108860"/>
              <a:gd name="connsiteX31" fmla="*/ 3703043 w 5107185"/>
              <a:gd name="connsiteY31" fmla="*/ 4368252 h 5108860"/>
              <a:gd name="connsiteX32" fmla="*/ 4441977 w 5107185"/>
              <a:gd name="connsiteY32" fmla="*/ 3701368 h 5108860"/>
              <a:gd name="connsiteX33" fmla="*/ 5100483 w 5107185"/>
              <a:gd name="connsiteY33" fmla="*/ 3701368 h 5108860"/>
              <a:gd name="connsiteX34" fmla="*/ 5100483 w 5107185"/>
              <a:gd name="connsiteY34" fmla="*/ 4363225 h 5108860"/>
              <a:gd name="connsiteX35" fmla="*/ 4441977 w 5107185"/>
              <a:gd name="connsiteY35" fmla="*/ 4363225 h 5108860"/>
              <a:gd name="connsiteX36" fmla="*/ 2965786 w 5107185"/>
              <a:gd name="connsiteY36" fmla="*/ 3701368 h 5108860"/>
              <a:gd name="connsiteX37" fmla="*/ 3624292 w 5107185"/>
              <a:gd name="connsiteY37" fmla="*/ 3701368 h 5108860"/>
              <a:gd name="connsiteX38" fmla="*/ 3624292 w 5107185"/>
              <a:gd name="connsiteY38" fmla="*/ 4363225 h 5108860"/>
              <a:gd name="connsiteX39" fmla="*/ 2965786 w 5107185"/>
              <a:gd name="connsiteY39" fmla="*/ 4363225 h 5108860"/>
              <a:gd name="connsiteX40" fmla="*/ 2226853 w 5107185"/>
              <a:gd name="connsiteY40" fmla="*/ 3701368 h 5108860"/>
              <a:gd name="connsiteX41" fmla="*/ 2887034 w 5107185"/>
              <a:gd name="connsiteY41" fmla="*/ 3701368 h 5108860"/>
              <a:gd name="connsiteX42" fmla="*/ 2887034 w 5107185"/>
              <a:gd name="connsiteY42" fmla="*/ 4363225 h 5108860"/>
              <a:gd name="connsiteX43" fmla="*/ 2226853 w 5107185"/>
              <a:gd name="connsiteY43" fmla="*/ 4363225 h 5108860"/>
              <a:gd name="connsiteX44" fmla="*/ 1489595 w 5107185"/>
              <a:gd name="connsiteY44" fmla="*/ 3701368 h 5108860"/>
              <a:gd name="connsiteX45" fmla="*/ 2148101 w 5107185"/>
              <a:gd name="connsiteY45" fmla="*/ 3701368 h 5108860"/>
              <a:gd name="connsiteX46" fmla="*/ 2148101 w 5107185"/>
              <a:gd name="connsiteY46" fmla="*/ 4363225 h 5108860"/>
              <a:gd name="connsiteX47" fmla="*/ 1489595 w 5107185"/>
              <a:gd name="connsiteY47" fmla="*/ 4363225 h 5108860"/>
              <a:gd name="connsiteX48" fmla="*/ 750661 w 5107185"/>
              <a:gd name="connsiteY48" fmla="*/ 3701368 h 5108860"/>
              <a:gd name="connsiteX49" fmla="*/ 1409167 w 5107185"/>
              <a:gd name="connsiteY49" fmla="*/ 3701368 h 5108860"/>
              <a:gd name="connsiteX50" fmla="*/ 1409167 w 5107185"/>
              <a:gd name="connsiteY50" fmla="*/ 4363225 h 5108860"/>
              <a:gd name="connsiteX51" fmla="*/ 750661 w 5107185"/>
              <a:gd name="connsiteY51" fmla="*/ 4363225 h 5108860"/>
              <a:gd name="connsiteX52" fmla="*/ 11729 w 5107185"/>
              <a:gd name="connsiteY52" fmla="*/ 3701368 h 5108860"/>
              <a:gd name="connsiteX53" fmla="*/ 671910 w 5107185"/>
              <a:gd name="connsiteY53" fmla="*/ 3701368 h 5108860"/>
              <a:gd name="connsiteX54" fmla="*/ 671910 w 5107185"/>
              <a:gd name="connsiteY54" fmla="*/ 4363225 h 5108860"/>
              <a:gd name="connsiteX55" fmla="*/ 11729 w 5107185"/>
              <a:gd name="connsiteY55" fmla="*/ 4363225 h 5108860"/>
              <a:gd name="connsiteX56" fmla="*/ 1489595 w 5107185"/>
              <a:gd name="connsiteY56" fmla="*/ 2967462 h 5108860"/>
              <a:gd name="connsiteX57" fmla="*/ 2148101 w 5107185"/>
              <a:gd name="connsiteY57" fmla="*/ 2967462 h 5108860"/>
              <a:gd name="connsiteX58" fmla="*/ 2148101 w 5107185"/>
              <a:gd name="connsiteY58" fmla="*/ 3627643 h 5108860"/>
              <a:gd name="connsiteX59" fmla="*/ 1489595 w 5107185"/>
              <a:gd name="connsiteY59" fmla="*/ 3627643 h 5108860"/>
              <a:gd name="connsiteX60" fmla="*/ 11730 w 5107185"/>
              <a:gd name="connsiteY60" fmla="*/ 2967462 h 5108860"/>
              <a:gd name="connsiteX61" fmla="*/ 671910 w 5107185"/>
              <a:gd name="connsiteY61" fmla="*/ 2967462 h 5108860"/>
              <a:gd name="connsiteX62" fmla="*/ 671910 w 5107185"/>
              <a:gd name="connsiteY62" fmla="*/ 3627643 h 5108860"/>
              <a:gd name="connsiteX63" fmla="*/ 11730 w 5107185"/>
              <a:gd name="connsiteY63" fmla="*/ 3627643 h 5108860"/>
              <a:gd name="connsiteX64" fmla="*/ 4441977 w 5107185"/>
              <a:gd name="connsiteY64" fmla="*/ 2960760 h 5108860"/>
              <a:gd name="connsiteX65" fmla="*/ 5100483 w 5107185"/>
              <a:gd name="connsiteY65" fmla="*/ 2960760 h 5108860"/>
              <a:gd name="connsiteX66" fmla="*/ 5100483 w 5107185"/>
              <a:gd name="connsiteY66" fmla="*/ 3622617 h 5108860"/>
              <a:gd name="connsiteX67" fmla="*/ 4441977 w 5107185"/>
              <a:gd name="connsiteY67" fmla="*/ 3622617 h 5108860"/>
              <a:gd name="connsiteX68" fmla="*/ 3703043 w 5107185"/>
              <a:gd name="connsiteY68" fmla="*/ 2960760 h 5108860"/>
              <a:gd name="connsiteX69" fmla="*/ 4363224 w 5107185"/>
              <a:gd name="connsiteY69" fmla="*/ 2960760 h 5108860"/>
              <a:gd name="connsiteX70" fmla="*/ 4363224 w 5107185"/>
              <a:gd name="connsiteY70" fmla="*/ 3622617 h 5108860"/>
              <a:gd name="connsiteX71" fmla="*/ 3703043 w 5107185"/>
              <a:gd name="connsiteY71" fmla="*/ 3622617 h 5108860"/>
              <a:gd name="connsiteX72" fmla="*/ 2965786 w 5107185"/>
              <a:gd name="connsiteY72" fmla="*/ 2960760 h 5108860"/>
              <a:gd name="connsiteX73" fmla="*/ 3624292 w 5107185"/>
              <a:gd name="connsiteY73" fmla="*/ 2960760 h 5108860"/>
              <a:gd name="connsiteX74" fmla="*/ 3624292 w 5107185"/>
              <a:gd name="connsiteY74" fmla="*/ 3622617 h 5108860"/>
              <a:gd name="connsiteX75" fmla="*/ 2965786 w 5107185"/>
              <a:gd name="connsiteY75" fmla="*/ 3622617 h 5108860"/>
              <a:gd name="connsiteX76" fmla="*/ 2226853 w 5107185"/>
              <a:gd name="connsiteY76" fmla="*/ 2960760 h 5108860"/>
              <a:gd name="connsiteX77" fmla="*/ 2887034 w 5107185"/>
              <a:gd name="connsiteY77" fmla="*/ 2960760 h 5108860"/>
              <a:gd name="connsiteX78" fmla="*/ 2887034 w 5107185"/>
              <a:gd name="connsiteY78" fmla="*/ 3622617 h 5108860"/>
              <a:gd name="connsiteX79" fmla="*/ 2226853 w 5107185"/>
              <a:gd name="connsiteY79" fmla="*/ 3622617 h 5108860"/>
              <a:gd name="connsiteX80" fmla="*/ 750661 w 5107185"/>
              <a:gd name="connsiteY80" fmla="*/ 2960760 h 5108860"/>
              <a:gd name="connsiteX81" fmla="*/ 1409167 w 5107185"/>
              <a:gd name="connsiteY81" fmla="*/ 2960760 h 5108860"/>
              <a:gd name="connsiteX82" fmla="*/ 1409167 w 5107185"/>
              <a:gd name="connsiteY82" fmla="*/ 3622617 h 5108860"/>
              <a:gd name="connsiteX83" fmla="*/ 750661 w 5107185"/>
              <a:gd name="connsiteY83" fmla="*/ 3622617 h 5108860"/>
              <a:gd name="connsiteX84" fmla="*/ 2965786 w 5107185"/>
              <a:gd name="connsiteY84" fmla="*/ 2226853 h 5108860"/>
              <a:gd name="connsiteX85" fmla="*/ 3624292 w 5107185"/>
              <a:gd name="connsiteY85" fmla="*/ 2226853 h 5108860"/>
              <a:gd name="connsiteX86" fmla="*/ 3624292 w 5107185"/>
              <a:gd name="connsiteY86" fmla="*/ 2888710 h 5108860"/>
              <a:gd name="connsiteX87" fmla="*/ 2965786 w 5107185"/>
              <a:gd name="connsiteY87" fmla="*/ 2888710 h 5108860"/>
              <a:gd name="connsiteX88" fmla="*/ 750661 w 5107185"/>
              <a:gd name="connsiteY88" fmla="*/ 2226853 h 5108860"/>
              <a:gd name="connsiteX89" fmla="*/ 1409167 w 5107185"/>
              <a:gd name="connsiteY89" fmla="*/ 2226853 h 5108860"/>
              <a:gd name="connsiteX90" fmla="*/ 1409167 w 5107185"/>
              <a:gd name="connsiteY90" fmla="*/ 2888710 h 5108860"/>
              <a:gd name="connsiteX91" fmla="*/ 750661 w 5107185"/>
              <a:gd name="connsiteY91" fmla="*/ 2888710 h 5108860"/>
              <a:gd name="connsiteX92" fmla="*/ 4441977 w 5107185"/>
              <a:gd name="connsiteY92" fmla="*/ 2220151 h 5108860"/>
              <a:gd name="connsiteX93" fmla="*/ 5100483 w 5107185"/>
              <a:gd name="connsiteY93" fmla="*/ 2220151 h 5108860"/>
              <a:gd name="connsiteX94" fmla="*/ 5100483 w 5107185"/>
              <a:gd name="connsiteY94" fmla="*/ 2882008 h 5108860"/>
              <a:gd name="connsiteX95" fmla="*/ 4441977 w 5107185"/>
              <a:gd name="connsiteY95" fmla="*/ 2882008 h 5108860"/>
              <a:gd name="connsiteX96" fmla="*/ 3703043 w 5107185"/>
              <a:gd name="connsiteY96" fmla="*/ 2220151 h 5108860"/>
              <a:gd name="connsiteX97" fmla="*/ 4363224 w 5107185"/>
              <a:gd name="connsiteY97" fmla="*/ 2220151 h 5108860"/>
              <a:gd name="connsiteX98" fmla="*/ 4363224 w 5107185"/>
              <a:gd name="connsiteY98" fmla="*/ 2882008 h 5108860"/>
              <a:gd name="connsiteX99" fmla="*/ 3703043 w 5107185"/>
              <a:gd name="connsiteY99" fmla="*/ 2882008 h 5108860"/>
              <a:gd name="connsiteX100" fmla="*/ 2226853 w 5107185"/>
              <a:gd name="connsiteY100" fmla="*/ 2220151 h 5108860"/>
              <a:gd name="connsiteX101" fmla="*/ 2887034 w 5107185"/>
              <a:gd name="connsiteY101" fmla="*/ 2220151 h 5108860"/>
              <a:gd name="connsiteX102" fmla="*/ 2887034 w 5107185"/>
              <a:gd name="connsiteY102" fmla="*/ 2882008 h 5108860"/>
              <a:gd name="connsiteX103" fmla="*/ 2226853 w 5107185"/>
              <a:gd name="connsiteY103" fmla="*/ 2882008 h 5108860"/>
              <a:gd name="connsiteX104" fmla="*/ 1489595 w 5107185"/>
              <a:gd name="connsiteY104" fmla="*/ 2220151 h 5108860"/>
              <a:gd name="connsiteX105" fmla="*/ 2148101 w 5107185"/>
              <a:gd name="connsiteY105" fmla="*/ 2220151 h 5108860"/>
              <a:gd name="connsiteX106" fmla="*/ 2148101 w 5107185"/>
              <a:gd name="connsiteY106" fmla="*/ 2882008 h 5108860"/>
              <a:gd name="connsiteX107" fmla="*/ 1489595 w 5107185"/>
              <a:gd name="connsiteY107" fmla="*/ 2882008 h 5108860"/>
              <a:gd name="connsiteX108" fmla="*/ 11730 w 5107185"/>
              <a:gd name="connsiteY108" fmla="*/ 2220151 h 5108860"/>
              <a:gd name="connsiteX109" fmla="*/ 671910 w 5107185"/>
              <a:gd name="connsiteY109" fmla="*/ 2220151 h 5108860"/>
              <a:gd name="connsiteX110" fmla="*/ 671910 w 5107185"/>
              <a:gd name="connsiteY110" fmla="*/ 2882008 h 5108860"/>
              <a:gd name="connsiteX111" fmla="*/ 11730 w 5107185"/>
              <a:gd name="connsiteY111" fmla="*/ 2882008 h 5108860"/>
              <a:gd name="connsiteX112" fmla="*/ 4441977 w 5107185"/>
              <a:gd name="connsiteY112" fmla="*/ 1481217 h 5108860"/>
              <a:gd name="connsiteX113" fmla="*/ 5100483 w 5107185"/>
              <a:gd name="connsiteY113" fmla="*/ 1481217 h 5108860"/>
              <a:gd name="connsiteX114" fmla="*/ 5100483 w 5107185"/>
              <a:gd name="connsiteY114" fmla="*/ 2141398 h 5108860"/>
              <a:gd name="connsiteX115" fmla="*/ 4441977 w 5107185"/>
              <a:gd name="connsiteY115" fmla="*/ 2141398 h 5108860"/>
              <a:gd name="connsiteX116" fmla="*/ 3703043 w 5107185"/>
              <a:gd name="connsiteY116" fmla="*/ 1481217 h 5108860"/>
              <a:gd name="connsiteX117" fmla="*/ 4363224 w 5107185"/>
              <a:gd name="connsiteY117" fmla="*/ 1481217 h 5108860"/>
              <a:gd name="connsiteX118" fmla="*/ 4363224 w 5107185"/>
              <a:gd name="connsiteY118" fmla="*/ 2141398 h 5108860"/>
              <a:gd name="connsiteX119" fmla="*/ 3703043 w 5107185"/>
              <a:gd name="connsiteY119" fmla="*/ 2141398 h 5108860"/>
              <a:gd name="connsiteX120" fmla="*/ 2965786 w 5107185"/>
              <a:gd name="connsiteY120" fmla="*/ 1481217 h 5108860"/>
              <a:gd name="connsiteX121" fmla="*/ 3624292 w 5107185"/>
              <a:gd name="connsiteY121" fmla="*/ 1481217 h 5108860"/>
              <a:gd name="connsiteX122" fmla="*/ 3624292 w 5107185"/>
              <a:gd name="connsiteY122" fmla="*/ 2141398 h 5108860"/>
              <a:gd name="connsiteX123" fmla="*/ 2965786 w 5107185"/>
              <a:gd name="connsiteY123" fmla="*/ 2141398 h 5108860"/>
              <a:gd name="connsiteX124" fmla="*/ 2226853 w 5107185"/>
              <a:gd name="connsiteY124" fmla="*/ 1481217 h 5108860"/>
              <a:gd name="connsiteX125" fmla="*/ 2887034 w 5107185"/>
              <a:gd name="connsiteY125" fmla="*/ 1481217 h 5108860"/>
              <a:gd name="connsiteX126" fmla="*/ 2887034 w 5107185"/>
              <a:gd name="connsiteY126" fmla="*/ 2141398 h 5108860"/>
              <a:gd name="connsiteX127" fmla="*/ 2226853 w 5107185"/>
              <a:gd name="connsiteY127" fmla="*/ 2141398 h 5108860"/>
              <a:gd name="connsiteX128" fmla="*/ 1489595 w 5107185"/>
              <a:gd name="connsiteY128" fmla="*/ 1481217 h 5108860"/>
              <a:gd name="connsiteX129" fmla="*/ 2148101 w 5107185"/>
              <a:gd name="connsiteY129" fmla="*/ 1481217 h 5108860"/>
              <a:gd name="connsiteX130" fmla="*/ 2148101 w 5107185"/>
              <a:gd name="connsiteY130" fmla="*/ 2141398 h 5108860"/>
              <a:gd name="connsiteX131" fmla="*/ 1489595 w 5107185"/>
              <a:gd name="connsiteY131" fmla="*/ 2141398 h 5108860"/>
              <a:gd name="connsiteX132" fmla="*/ 750661 w 5107185"/>
              <a:gd name="connsiteY132" fmla="*/ 1481217 h 5108860"/>
              <a:gd name="connsiteX133" fmla="*/ 1409167 w 5107185"/>
              <a:gd name="connsiteY133" fmla="*/ 1481217 h 5108860"/>
              <a:gd name="connsiteX134" fmla="*/ 1409167 w 5107185"/>
              <a:gd name="connsiteY134" fmla="*/ 2141398 h 5108860"/>
              <a:gd name="connsiteX135" fmla="*/ 750661 w 5107185"/>
              <a:gd name="connsiteY135" fmla="*/ 2141398 h 5108860"/>
              <a:gd name="connsiteX136" fmla="*/ 11730 w 5107185"/>
              <a:gd name="connsiteY136" fmla="*/ 1481217 h 5108860"/>
              <a:gd name="connsiteX137" fmla="*/ 671910 w 5107185"/>
              <a:gd name="connsiteY137" fmla="*/ 1481217 h 5108860"/>
              <a:gd name="connsiteX138" fmla="*/ 671910 w 5107185"/>
              <a:gd name="connsiteY138" fmla="*/ 2141398 h 5108860"/>
              <a:gd name="connsiteX139" fmla="*/ 11730 w 5107185"/>
              <a:gd name="connsiteY139" fmla="*/ 2141398 h 5108860"/>
              <a:gd name="connsiteX140" fmla="*/ 4441977 w 5107185"/>
              <a:gd name="connsiteY140" fmla="*/ 740609 h 5108860"/>
              <a:gd name="connsiteX141" fmla="*/ 5100483 w 5107185"/>
              <a:gd name="connsiteY141" fmla="*/ 740609 h 5108860"/>
              <a:gd name="connsiteX142" fmla="*/ 5100483 w 5107185"/>
              <a:gd name="connsiteY142" fmla="*/ 1400790 h 5108860"/>
              <a:gd name="connsiteX143" fmla="*/ 4441977 w 5107185"/>
              <a:gd name="connsiteY143" fmla="*/ 1400790 h 5108860"/>
              <a:gd name="connsiteX144" fmla="*/ 3703043 w 5107185"/>
              <a:gd name="connsiteY144" fmla="*/ 740609 h 5108860"/>
              <a:gd name="connsiteX145" fmla="*/ 4363224 w 5107185"/>
              <a:gd name="connsiteY145" fmla="*/ 740609 h 5108860"/>
              <a:gd name="connsiteX146" fmla="*/ 4363224 w 5107185"/>
              <a:gd name="connsiteY146" fmla="*/ 1400790 h 5108860"/>
              <a:gd name="connsiteX147" fmla="*/ 3703043 w 5107185"/>
              <a:gd name="connsiteY147" fmla="*/ 1400790 h 5108860"/>
              <a:gd name="connsiteX148" fmla="*/ 2972488 w 5107185"/>
              <a:gd name="connsiteY148" fmla="*/ 740609 h 5108860"/>
              <a:gd name="connsiteX149" fmla="*/ 3630994 w 5107185"/>
              <a:gd name="connsiteY149" fmla="*/ 740609 h 5108860"/>
              <a:gd name="connsiteX150" fmla="*/ 3630994 w 5107185"/>
              <a:gd name="connsiteY150" fmla="*/ 1400790 h 5108860"/>
              <a:gd name="connsiteX151" fmla="*/ 2972488 w 5107185"/>
              <a:gd name="connsiteY151" fmla="*/ 1400790 h 5108860"/>
              <a:gd name="connsiteX152" fmla="*/ 2226853 w 5107185"/>
              <a:gd name="connsiteY152" fmla="*/ 740609 h 5108860"/>
              <a:gd name="connsiteX153" fmla="*/ 2887034 w 5107185"/>
              <a:gd name="connsiteY153" fmla="*/ 740609 h 5108860"/>
              <a:gd name="connsiteX154" fmla="*/ 2887034 w 5107185"/>
              <a:gd name="connsiteY154" fmla="*/ 1400790 h 5108860"/>
              <a:gd name="connsiteX155" fmla="*/ 2226853 w 5107185"/>
              <a:gd name="connsiteY155" fmla="*/ 1400790 h 5108860"/>
              <a:gd name="connsiteX156" fmla="*/ 1489595 w 5107185"/>
              <a:gd name="connsiteY156" fmla="*/ 740609 h 5108860"/>
              <a:gd name="connsiteX157" fmla="*/ 2148101 w 5107185"/>
              <a:gd name="connsiteY157" fmla="*/ 740609 h 5108860"/>
              <a:gd name="connsiteX158" fmla="*/ 2148101 w 5107185"/>
              <a:gd name="connsiteY158" fmla="*/ 1400790 h 5108860"/>
              <a:gd name="connsiteX159" fmla="*/ 1489595 w 5107185"/>
              <a:gd name="connsiteY159" fmla="*/ 1400790 h 5108860"/>
              <a:gd name="connsiteX160" fmla="*/ 750661 w 5107185"/>
              <a:gd name="connsiteY160" fmla="*/ 740609 h 5108860"/>
              <a:gd name="connsiteX161" fmla="*/ 1409167 w 5107185"/>
              <a:gd name="connsiteY161" fmla="*/ 740609 h 5108860"/>
              <a:gd name="connsiteX162" fmla="*/ 1409167 w 5107185"/>
              <a:gd name="connsiteY162" fmla="*/ 1400790 h 5108860"/>
              <a:gd name="connsiteX163" fmla="*/ 750661 w 5107185"/>
              <a:gd name="connsiteY163" fmla="*/ 1400790 h 5108860"/>
              <a:gd name="connsiteX164" fmla="*/ 11730 w 5107185"/>
              <a:gd name="connsiteY164" fmla="*/ 733906 h 5108860"/>
              <a:gd name="connsiteX165" fmla="*/ 671910 w 5107185"/>
              <a:gd name="connsiteY165" fmla="*/ 733906 h 5108860"/>
              <a:gd name="connsiteX166" fmla="*/ 671910 w 5107185"/>
              <a:gd name="connsiteY166" fmla="*/ 1395763 h 5108860"/>
              <a:gd name="connsiteX167" fmla="*/ 11730 w 5107185"/>
              <a:gd name="connsiteY167" fmla="*/ 1395763 h 5108860"/>
              <a:gd name="connsiteX168" fmla="*/ 4448679 w 5107185"/>
              <a:gd name="connsiteY168" fmla="*/ 0 h 5108860"/>
              <a:gd name="connsiteX169" fmla="*/ 5107185 w 5107185"/>
              <a:gd name="connsiteY169" fmla="*/ 0 h 5108860"/>
              <a:gd name="connsiteX170" fmla="*/ 5107185 w 5107185"/>
              <a:gd name="connsiteY170" fmla="*/ 660181 h 5108860"/>
              <a:gd name="connsiteX171" fmla="*/ 4448679 w 5107185"/>
              <a:gd name="connsiteY171" fmla="*/ 660181 h 5108860"/>
              <a:gd name="connsiteX172" fmla="*/ 3703043 w 5107185"/>
              <a:gd name="connsiteY172" fmla="*/ 0 h 5108860"/>
              <a:gd name="connsiteX173" fmla="*/ 4363224 w 5107185"/>
              <a:gd name="connsiteY173" fmla="*/ 0 h 5108860"/>
              <a:gd name="connsiteX174" fmla="*/ 4363224 w 5107185"/>
              <a:gd name="connsiteY174" fmla="*/ 660181 h 5108860"/>
              <a:gd name="connsiteX175" fmla="*/ 3703043 w 5107185"/>
              <a:gd name="connsiteY175" fmla="*/ 660181 h 5108860"/>
              <a:gd name="connsiteX176" fmla="*/ 2965786 w 5107185"/>
              <a:gd name="connsiteY176" fmla="*/ 0 h 5108860"/>
              <a:gd name="connsiteX177" fmla="*/ 3624292 w 5107185"/>
              <a:gd name="connsiteY177" fmla="*/ 0 h 5108860"/>
              <a:gd name="connsiteX178" fmla="*/ 3624292 w 5107185"/>
              <a:gd name="connsiteY178" fmla="*/ 660181 h 5108860"/>
              <a:gd name="connsiteX179" fmla="*/ 2965786 w 5107185"/>
              <a:gd name="connsiteY179" fmla="*/ 660181 h 5108860"/>
              <a:gd name="connsiteX180" fmla="*/ 2226853 w 5107185"/>
              <a:gd name="connsiteY180" fmla="*/ 0 h 5108860"/>
              <a:gd name="connsiteX181" fmla="*/ 2887034 w 5107185"/>
              <a:gd name="connsiteY181" fmla="*/ 0 h 5108860"/>
              <a:gd name="connsiteX182" fmla="*/ 2887034 w 5107185"/>
              <a:gd name="connsiteY182" fmla="*/ 660181 h 5108860"/>
              <a:gd name="connsiteX183" fmla="*/ 2226853 w 5107185"/>
              <a:gd name="connsiteY183" fmla="*/ 660181 h 5108860"/>
              <a:gd name="connsiteX184" fmla="*/ 1489595 w 5107185"/>
              <a:gd name="connsiteY184" fmla="*/ 0 h 5108860"/>
              <a:gd name="connsiteX185" fmla="*/ 2148101 w 5107185"/>
              <a:gd name="connsiteY185" fmla="*/ 0 h 5108860"/>
              <a:gd name="connsiteX186" fmla="*/ 2148101 w 5107185"/>
              <a:gd name="connsiteY186" fmla="*/ 660181 h 5108860"/>
              <a:gd name="connsiteX187" fmla="*/ 1489595 w 5107185"/>
              <a:gd name="connsiteY187" fmla="*/ 660181 h 5108860"/>
              <a:gd name="connsiteX188" fmla="*/ 743959 w 5107185"/>
              <a:gd name="connsiteY188" fmla="*/ 0 h 5108860"/>
              <a:gd name="connsiteX189" fmla="*/ 1404140 w 5107185"/>
              <a:gd name="connsiteY189" fmla="*/ 0 h 5108860"/>
              <a:gd name="connsiteX190" fmla="*/ 1404140 w 5107185"/>
              <a:gd name="connsiteY190" fmla="*/ 660181 h 5108860"/>
              <a:gd name="connsiteX191" fmla="*/ 743959 w 5107185"/>
              <a:gd name="connsiteY191" fmla="*/ 660181 h 5108860"/>
              <a:gd name="connsiteX192" fmla="*/ 0 w 5107185"/>
              <a:gd name="connsiteY192" fmla="*/ 0 h 5108860"/>
              <a:gd name="connsiteX193" fmla="*/ 658505 w 5107185"/>
              <a:gd name="connsiteY193" fmla="*/ 0 h 5108860"/>
              <a:gd name="connsiteX194" fmla="*/ 658505 w 5107185"/>
              <a:gd name="connsiteY194" fmla="*/ 660181 h 5108860"/>
              <a:gd name="connsiteX195" fmla="*/ 0 w 5107185"/>
              <a:gd name="connsiteY195" fmla="*/ 660181 h 51088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Lst>
            <a:rect l="l" t="t" r="r" b="b"/>
            <a:pathLst>
              <a:path w="5107185" h="5108860">
                <a:moveTo>
                  <a:pt x="2226853" y="4448679"/>
                </a:moveTo>
                <a:lnTo>
                  <a:pt x="2887034" y="4448679"/>
                </a:lnTo>
                <a:lnTo>
                  <a:pt x="2887034" y="5108860"/>
                </a:lnTo>
                <a:lnTo>
                  <a:pt x="2226853" y="5108860"/>
                </a:lnTo>
                <a:close/>
                <a:moveTo>
                  <a:pt x="11729" y="4448679"/>
                </a:moveTo>
                <a:lnTo>
                  <a:pt x="671910" y="4448679"/>
                </a:lnTo>
                <a:lnTo>
                  <a:pt x="671910" y="5108860"/>
                </a:lnTo>
                <a:lnTo>
                  <a:pt x="11729" y="5108860"/>
                </a:lnTo>
                <a:close/>
                <a:moveTo>
                  <a:pt x="4441977" y="4441977"/>
                </a:moveTo>
                <a:lnTo>
                  <a:pt x="5100483" y="4441977"/>
                </a:lnTo>
                <a:lnTo>
                  <a:pt x="5100483" y="5102158"/>
                </a:lnTo>
                <a:lnTo>
                  <a:pt x="4441977" y="5102158"/>
                </a:lnTo>
                <a:close/>
                <a:moveTo>
                  <a:pt x="3703043" y="4441977"/>
                </a:moveTo>
                <a:lnTo>
                  <a:pt x="4363224" y="4441977"/>
                </a:lnTo>
                <a:lnTo>
                  <a:pt x="4363224" y="5102158"/>
                </a:lnTo>
                <a:lnTo>
                  <a:pt x="3703043" y="5102158"/>
                </a:lnTo>
                <a:close/>
                <a:moveTo>
                  <a:pt x="2965786" y="4441977"/>
                </a:moveTo>
                <a:lnTo>
                  <a:pt x="3624292" y="4441977"/>
                </a:lnTo>
                <a:lnTo>
                  <a:pt x="3624292" y="5102158"/>
                </a:lnTo>
                <a:lnTo>
                  <a:pt x="2965786" y="5102158"/>
                </a:lnTo>
                <a:close/>
                <a:moveTo>
                  <a:pt x="1489595" y="4441977"/>
                </a:moveTo>
                <a:lnTo>
                  <a:pt x="2148101" y="4441977"/>
                </a:lnTo>
                <a:lnTo>
                  <a:pt x="2148101" y="5102158"/>
                </a:lnTo>
                <a:lnTo>
                  <a:pt x="1489595" y="5102158"/>
                </a:lnTo>
                <a:close/>
                <a:moveTo>
                  <a:pt x="750661" y="4441977"/>
                </a:moveTo>
                <a:lnTo>
                  <a:pt x="1409167" y="4441977"/>
                </a:lnTo>
                <a:lnTo>
                  <a:pt x="1409167" y="5102158"/>
                </a:lnTo>
                <a:lnTo>
                  <a:pt x="750661" y="5102158"/>
                </a:lnTo>
                <a:close/>
                <a:moveTo>
                  <a:pt x="3703043" y="3708071"/>
                </a:moveTo>
                <a:lnTo>
                  <a:pt x="4363224" y="3708071"/>
                </a:lnTo>
                <a:lnTo>
                  <a:pt x="4363224" y="4368252"/>
                </a:lnTo>
                <a:lnTo>
                  <a:pt x="3703043" y="4368252"/>
                </a:lnTo>
                <a:close/>
                <a:moveTo>
                  <a:pt x="4441977" y="3701368"/>
                </a:moveTo>
                <a:lnTo>
                  <a:pt x="5100483" y="3701368"/>
                </a:lnTo>
                <a:lnTo>
                  <a:pt x="5100483" y="4363225"/>
                </a:lnTo>
                <a:lnTo>
                  <a:pt x="4441977" y="4363225"/>
                </a:lnTo>
                <a:close/>
                <a:moveTo>
                  <a:pt x="2965786" y="3701368"/>
                </a:moveTo>
                <a:lnTo>
                  <a:pt x="3624292" y="3701368"/>
                </a:lnTo>
                <a:lnTo>
                  <a:pt x="3624292" y="4363225"/>
                </a:lnTo>
                <a:lnTo>
                  <a:pt x="2965786" y="4363225"/>
                </a:lnTo>
                <a:close/>
                <a:moveTo>
                  <a:pt x="2226853" y="3701368"/>
                </a:moveTo>
                <a:lnTo>
                  <a:pt x="2887034" y="3701368"/>
                </a:lnTo>
                <a:lnTo>
                  <a:pt x="2887034" y="4363225"/>
                </a:lnTo>
                <a:lnTo>
                  <a:pt x="2226853" y="4363225"/>
                </a:lnTo>
                <a:close/>
                <a:moveTo>
                  <a:pt x="1489595" y="3701368"/>
                </a:moveTo>
                <a:lnTo>
                  <a:pt x="2148101" y="3701368"/>
                </a:lnTo>
                <a:lnTo>
                  <a:pt x="2148101" y="4363225"/>
                </a:lnTo>
                <a:lnTo>
                  <a:pt x="1489595" y="4363225"/>
                </a:lnTo>
                <a:close/>
                <a:moveTo>
                  <a:pt x="750661" y="3701368"/>
                </a:moveTo>
                <a:lnTo>
                  <a:pt x="1409167" y="3701368"/>
                </a:lnTo>
                <a:lnTo>
                  <a:pt x="1409167" y="4363225"/>
                </a:lnTo>
                <a:lnTo>
                  <a:pt x="750661" y="4363225"/>
                </a:lnTo>
                <a:close/>
                <a:moveTo>
                  <a:pt x="11729" y="3701368"/>
                </a:moveTo>
                <a:lnTo>
                  <a:pt x="671910" y="3701368"/>
                </a:lnTo>
                <a:lnTo>
                  <a:pt x="671910" y="4363225"/>
                </a:lnTo>
                <a:lnTo>
                  <a:pt x="11729" y="4363225"/>
                </a:lnTo>
                <a:close/>
                <a:moveTo>
                  <a:pt x="1489595" y="2967462"/>
                </a:moveTo>
                <a:lnTo>
                  <a:pt x="2148101" y="2967462"/>
                </a:lnTo>
                <a:lnTo>
                  <a:pt x="2148101" y="3627643"/>
                </a:lnTo>
                <a:lnTo>
                  <a:pt x="1489595" y="3627643"/>
                </a:lnTo>
                <a:close/>
                <a:moveTo>
                  <a:pt x="11730" y="2967462"/>
                </a:moveTo>
                <a:lnTo>
                  <a:pt x="671910" y="2967462"/>
                </a:lnTo>
                <a:lnTo>
                  <a:pt x="671910" y="3627643"/>
                </a:lnTo>
                <a:lnTo>
                  <a:pt x="11730" y="3627643"/>
                </a:lnTo>
                <a:close/>
                <a:moveTo>
                  <a:pt x="4441977" y="2960760"/>
                </a:moveTo>
                <a:lnTo>
                  <a:pt x="5100483" y="2960760"/>
                </a:lnTo>
                <a:lnTo>
                  <a:pt x="5100483" y="3622617"/>
                </a:lnTo>
                <a:lnTo>
                  <a:pt x="4441977" y="3622617"/>
                </a:lnTo>
                <a:close/>
                <a:moveTo>
                  <a:pt x="3703043" y="2960760"/>
                </a:moveTo>
                <a:lnTo>
                  <a:pt x="4363224" y="2960760"/>
                </a:lnTo>
                <a:lnTo>
                  <a:pt x="4363224" y="3622617"/>
                </a:lnTo>
                <a:lnTo>
                  <a:pt x="3703043" y="3622617"/>
                </a:lnTo>
                <a:close/>
                <a:moveTo>
                  <a:pt x="2965786" y="2960760"/>
                </a:moveTo>
                <a:lnTo>
                  <a:pt x="3624292" y="2960760"/>
                </a:lnTo>
                <a:lnTo>
                  <a:pt x="3624292" y="3622617"/>
                </a:lnTo>
                <a:lnTo>
                  <a:pt x="2965786" y="3622617"/>
                </a:lnTo>
                <a:close/>
                <a:moveTo>
                  <a:pt x="2226853" y="2960760"/>
                </a:moveTo>
                <a:lnTo>
                  <a:pt x="2887034" y="2960760"/>
                </a:lnTo>
                <a:lnTo>
                  <a:pt x="2887034" y="3622617"/>
                </a:lnTo>
                <a:lnTo>
                  <a:pt x="2226853" y="3622617"/>
                </a:lnTo>
                <a:close/>
                <a:moveTo>
                  <a:pt x="750661" y="2960760"/>
                </a:moveTo>
                <a:lnTo>
                  <a:pt x="1409167" y="2960760"/>
                </a:lnTo>
                <a:lnTo>
                  <a:pt x="1409167" y="3622617"/>
                </a:lnTo>
                <a:lnTo>
                  <a:pt x="750661" y="3622617"/>
                </a:lnTo>
                <a:close/>
                <a:moveTo>
                  <a:pt x="2965786" y="2226853"/>
                </a:moveTo>
                <a:lnTo>
                  <a:pt x="3624292" y="2226853"/>
                </a:lnTo>
                <a:lnTo>
                  <a:pt x="3624292" y="2888710"/>
                </a:lnTo>
                <a:lnTo>
                  <a:pt x="2965786" y="2888710"/>
                </a:lnTo>
                <a:close/>
                <a:moveTo>
                  <a:pt x="750661" y="2226853"/>
                </a:moveTo>
                <a:lnTo>
                  <a:pt x="1409167" y="2226853"/>
                </a:lnTo>
                <a:lnTo>
                  <a:pt x="1409167" y="2888710"/>
                </a:lnTo>
                <a:lnTo>
                  <a:pt x="750661" y="2888710"/>
                </a:lnTo>
                <a:close/>
                <a:moveTo>
                  <a:pt x="4441977" y="2220151"/>
                </a:moveTo>
                <a:lnTo>
                  <a:pt x="5100483" y="2220151"/>
                </a:lnTo>
                <a:lnTo>
                  <a:pt x="5100483" y="2882008"/>
                </a:lnTo>
                <a:lnTo>
                  <a:pt x="4441977" y="2882008"/>
                </a:lnTo>
                <a:close/>
                <a:moveTo>
                  <a:pt x="3703043" y="2220151"/>
                </a:moveTo>
                <a:lnTo>
                  <a:pt x="4363224" y="2220151"/>
                </a:lnTo>
                <a:lnTo>
                  <a:pt x="4363224" y="2882008"/>
                </a:lnTo>
                <a:lnTo>
                  <a:pt x="3703043" y="2882008"/>
                </a:lnTo>
                <a:close/>
                <a:moveTo>
                  <a:pt x="2226853" y="2220151"/>
                </a:moveTo>
                <a:lnTo>
                  <a:pt x="2887034" y="2220151"/>
                </a:lnTo>
                <a:lnTo>
                  <a:pt x="2887034" y="2882008"/>
                </a:lnTo>
                <a:lnTo>
                  <a:pt x="2226853" y="2882008"/>
                </a:lnTo>
                <a:close/>
                <a:moveTo>
                  <a:pt x="1489595" y="2220151"/>
                </a:moveTo>
                <a:lnTo>
                  <a:pt x="2148101" y="2220151"/>
                </a:lnTo>
                <a:lnTo>
                  <a:pt x="2148101" y="2882008"/>
                </a:lnTo>
                <a:lnTo>
                  <a:pt x="1489595" y="2882008"/>
                </a:lnTo>
                <a:close/>
                <a:moveTo>
                  <a:pt x="11730" y="2220151"/>
                </a:moveTo>
                <a:lnTo>
                  <a:pt x="671910" y="2220151"/>
                </a:lnTo>
                <a:lnTo>
                  <a:pt x="671910" y="2882008"/>
                </a:lnTo>
                <a:lnTo>
                  <a:pt x="11730" y="2882008"/>
                </a:lnTo>
                <a:close/>
                <a:moveTo>
                  <a:pt x="4441977" y="1481217"/>
                </a:moveTo>
                <a:lnTo>
                  <a:pt x="5100483" y="1481217"/>
                </a:lnTo>
                <a:lnTo>
                  <a:pt x="5100483" y="2141398"/>
                </a:lnTo>
                <a:lnTo>
                  <a:pt x="4441977" y="2141398"/>
                </a:lnTo>
                <a:close/>
                <a:moveTo>
                  <a:pt x="3703043" y="1481217"/>
                </a:moveTo>
                <a:lnTo>
                  <a:pt x="4363224" y="1481217"/>
                </a:lnTo>
                <a:lnTo>
                  <a:pt x="4363224" y="2141398"/>
                </a:lnTo>
                <a:lnTo>
                  <a:pt x="3703043" y="2141398"/>
                </a:lnTo>
                <a:close/>
                <a:moveTo>
                  <a:pt x="2965786" y="1481217"/>
                </a:moveTo>
                <a:lnTo>
                  <a:pt x="3624292" y="1481217"/>
                </a:lnTo>
                <a:lnTo>
                  <a:pt x="3624292" y="2141398"/>
                </a:lnTo>
                <a:lnTo>
                  <a:pt x="2965786" y="2141398"/>
                </a:lnTo>
                <a:close/>
                <a:moveTo>
                  <a:pt x="2226853" y="1481217"/>
                </a:moveTo>
                <a:lnTo>
                  <a:pt x="2887034" y="1481217"/>
                </a:lnTo>
                <a:lnTo>
                  <a:pt x="2887034" y="2141398"/>
                </a:lnTo>
                <a:lnTo>
                  <a:pt x="2226853" y="2141398"/>
                </a:lnTo>
                <a:close/>
                <a:moveTo>
                  <a:pt x="1489595" y="1481217"/>
                </a:moveTo>
                <a:lnTo>
                  <a:pt x="2148101" y="1481217"/>
                </a:lnTo>
                <a:lnTo>
                  <a:pt x="2148101" y="2141398"/>
                </a:lnTo>
                <a:lnTo>
                  <a:pt x="1489595" y="2141398"/>
                </a:lnTo>
                <a:close/>
                <a:moveTo>
                  <a:pt x="750661" y="1481217"/>
                </a:moveTo>
                <a:lnTo>
                  <a:pt x="1409167" y="1481217"/>
                </a:lnTo>
                <a:lnTo>
                  <a:pt x="1409167" y="2141398"/>
                </a:lnTo>
                <a:lnTo>
                  <a:pt x="750661" y="2141398"/>
                </a:lnTo>
                <a:close/>
                <a:moveTo>
                  <a:pt x="11730" y="1481217"/>
                </a:moveTo>
                <a:lnTo>
                  <a:pt x="671910" y="1481217"/>
                </a:lnTo>
                <a:lnTo>
                  <a:pt x="671910" y="2141398"/>
                </a:lnTo>
                <a:lnTo>
                  <a:pt x="11730" y="2141398"/>
                </a:lnTo>
                <a:close/>
                <a:moveTo>
                  <a:pt x="4441977" y="740609"/>
                </a:moveTo>
                <a:lnTo>
                  <a:pt x="5100483" y="740609"/>
                </a:lnTo>
                <a:lnTo>
                  <a:pt x="5100483" y="1400790"/>
                </a:lnTo>
                <a:lnTo>
                  <a:pt x="4441977" y="1400790"/>
                </a:lnTo>
                <a:close/>
                <a:moveTo>
                  <a:pt x="3703043" y="740609"/>
                </a:moveTo>
                <a:lnTo>
                  <a:pt x="4363224" y="740609"/>
                </a:lnTo>
                <a:lnTo>
                  <a:pt x="4363224" y="1400790"/>
                </a:lnTo>
                <a:lnTo>
                  <a:pt x="3703043" y="1400790"/>
                </a:lnTo>
                <a:close/>
                <a:moveTo>
                  <a:pt x="2972488" y="740609"/>
                </a:moveTo>
                <a:lnTo>
                  <a:pt x="3630994" y="740609"/>
                </a:lnTo>
                <a:lnTo>
                  <a:pt x="3630994" y="1400790"/>
                </a:lnTo>
                <a:lnTo>
                  <a:pt x="2972488" y="1400790"/>
                </a:lnTo>
                <a:close/>
                <a:moveTo>
                  <a:pt x="2226853" y="740609"/>
                </a:moveTo>
                <a:lnTo>
                  <a:pt x="2887034" y="740609"/>
                </a:lnTo>
                <a:lnTo>
                  <a:pt x="2887034" y="1400790"/>
                </a:lnTo>
                <a:lnTo>
                  <a:pt x="2226853" y="1400790"/>
                </a:lnTo>
                <a:close/>
                <a:moveTo>
                  <a:pt x="1489595" y="740609"/>
                </a:moveTo>
                <a:lnTo>
                  <a:pt x="2148101" y="740609"/>
                </a:lnTo>
                <a:lnTo>
                  <a:pt x="2148101" y="1400790"/>
                </a:lnTo>
                <a:lnTo>
                  <a:pt x="1489595" y="1400790"/>
                </a:lnTo>
                <a:close/>
                <a:moveTo>
                  <a:pt x="750661" y="740609"/>
                </a:moveTo>
                <a:lnTo>
                  <a:pt x="1409167" y="740609"/>
                </a:lnTo>
                <a:lnTo>
                  <a:pt x="1409167" y="1400790"/>
                </a:lnTo>
                <a:lnTo>
                  <a:pt x="750661" y="1400790"/>
                </a:lnTo>
                <a:close/>
                <a:moveTo>
                  <a:pt x="11730" y="733906"/>
                </a:moveTo>
                <a:lnTo>
                  <a:pt x="671910" y="733906"/>
                </a:lnTo>
                <a:lnTo>
                  <a:pt x="671910" y="1395763"/>
                </a:lnTo>
                <a:lnTo>
                  <a:pt x="11730" y="1395763"/>
                </a:lnTo>
                <a:close/>
                <a:moveTo>
                  <a:pt x="4448679" y="0"/>
                </a:moveTo>
                <a:lnTo>
                  <a:pt x="5107185" y="0"/>
                </a:lnTo>
                <a:lnTo>
                  <a:pt x="5107185" y="660181"/>
                </a:lnTo>
                <a:lnTo>
                  <a:pt x="4448679" y="660181"/>
                </a:lnTo>
                <a:close/>
                <a:moveTo>
                  <a:pt x="3703043" y="0"/>
                </a:moveTo>
                <a:lnTo>
                  <a:pt x="4363224" y="0"/>
                </a:lnTo>
                <a:lnTo>
                  <a:pt x="4363224" y="660181"/>
                </a:lnTo>
                <a:lnTo>
                  <a:pt x="3703043" y="660181"/>
                </a:lnTo>
                <a:close/>
                <a:moveTo>
                  <a:pt x="2965786" y="0"/>
                </a:moveTo>
                <a:lnTo>
                  <a:pt x="3624292" y="0"/>
                </a:lnTo>
                <a:lnTo>
                  <a:pt x="3624292" y="660181"/>
                </a:lnTo>
                <a:lnTo>
                  <a:pt x="2965786" y="660181"/>
                </a:lnTo>
                <a:close/>
                <a:moveTo>
                  <a:pt x="2226853" y="0"/>
                </a:moveTo>
                <a:lnTo>
                  <a:pt x="2887034" y="0"/>
                </a:lnTo>
                <a:lnTo>
                  <a:pt x="2887034" y="660181"/>
                </a:lnTo>
                <a:lnTo>
                  <a:pt x="2226853" y="660181"/>
                </a:lnTo>
                <a:close/>
                <a:moveTo>
                  <a:pt x="1489595" y="0"/>
                </a:moveTo>
                <a:lnTo>
                  <a:pt x="2148101" y="0"/>
                </a:lnTo>
                <a:lnTo>
                  <a:pt x="2148101" y="660181"/>
                </a:lnTo>
                <a:lnTo>
                  <a:pt x="1489595" y="660181"/>
                </a:lnTo>
                <a:close/>
                <a:moveTo>
                  <a:pt x="743959" y="0"/>
                </a:moveTo>
                <a:lnTo>
                  <a:pt x="1404140" y="0"/>
                </a:lnTo>
                <a:lnTo>
                  <a:pt x="1404140" y="660181"/>
                </a:lnTo>
                <a:lnTo>
                  <a:pt x="743959" y="660181"/>
                </a:lnTo>
                <a:close/>
                <a:moveTo>
                  <a:pt x="0" y="0"/>
                </a:moveTo>
                <a:lnTo>
                  <a:pt x="658505" y="0"/>
                </a:lnTo>
                <a:lnTo>
                  <a:pt x="658505" y="660181"/>
                </a:lnTo>
                <a:lnTo>
                  <a:pt x="0" y="660181"/>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pic>
        <p:nvPicPr>
          <p:cNvPr id="7" name="Picture 6" descr="A picture containing drawing&#10;&#10;Description automatically generated">
            <a:extLst>
              <a:ext uri="{FF2B5EF4-FFF2-40B4-BE49-F238E27FC236}">
                <a16:creationId xmlns:a16="http://schemas.microsoft.com/office/drawing/2014/main" id="{904C5B87-7E35-F54F-8980-F56247E889C4}"/>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4433608" y="14992"/>
            <a:ext cx="3847685" cy="1736485"/>
          </a:xfrm>
          <a:prstGeom prst="rect">
            <a:avLst/>
          </a:prstGeom>
        </p:spPr>
      </p:pic>
    </p:spTree>
    <p:extLst>
      <p:ext uri="{BB962C8B-B14F-4D97-AF65-F5344CB8AC3E}">
        <p14:creationId xmlns:p14="http://schemas.microsoft.com/office/powerpoint/2010/main" val="2172082151"/>
      </p:ext>
    </p:extLst>
  </p:cSld>
  <p:clrMapOvr>
    <a:masterClrMapping/>
  </p:clrMapOvr>
</p:sldLayout>
</file>

<file path=ppt/slideLayouts/slideLayout187.xml><?xml version="1.0" encoding="utf-8"?>
<p:sldLayout xmlns:a="http://schemas.openxmlformats.org/drawingml/2006/main" xmlns:r="http://schemas.openxmlformats.org/officeDocument/2006/relationships" xmlns:p="http://schemas.openxmlformats.org/presentationml/2006/main" preserve="1" userDrawn="1">
  <p:cSld name="40">
    <p:spTree>
      <p:nvGrpSpPr>
        <p:cNvPr id="1" name=""/>
        <p:cNvGrpSpPr/>
        <p:nvPr/>
      </p:nvGrpSpPr>
      <p:grpSpPr>
        <a:xfrm>
          <a:off x="0" y="0"/>
          <a:ext cx="0" cy="0"/>
          <a:chOff x="0" y="0"/>
          <a:chExt cx="0" cy="0"/>
        </a:xfrm>
      </p:grpSpPr>
      <p:sp>
        <p:nvSpPr>
          <p:cNvPr id="5" name="Picture Placeholder 2"/>
          <p:cNvSpPr>
            <a:spLocks noGrp="1"/>
          </p:cNvSpPr>
          <p:nvPr>
            <p:ph type="pic" sz="quarter" idx="12"/>
          </p:nvPr>
        </p:nvSpPr>
        <p:spPr>
          <a:xfrm>
            <a:off x="702736" y="2263700"/>
            <a:ext cx="8156498" cy="5561867"/>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
        <p:nvSpPr>
          <p:cNvPr id="10" name="Picture Placeholder 2">
            <a:extLst>
              <a:ext uri="{FF2B5EF4-FFF2-40B4-BE49-F238E27FC236}">
                <a16:creationId xmlns:a16="http://schemas.microsoft.com/office/drawing/2014/main" id="{541D08C9-F904-A340-8390-216BCDF0CFE1}"/>
              </a:ext>
            </a:extLst>
          </p:cNvPr>
          <p:cNvSpPr>
            <a:spLocks noGrp="1"/>
          </p:cNvSpPr>
          <p:nvPr>
            <p:ph type="pic" sz="quarter" idx="13"/>
          </p:nvPr>
        </p:nvSpPr>
        <p:spPr>
          <a:xfrm>
            <a:off x="9411838" y="2263700"/>
            <a:ext cx="8156498" cy="5561867"/>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pic>
        <p:nvPicPr>
          <p:cNvPr id="9" name="Picture 8" descr="A picture containing drawing&#10;&#10;Description automatically generated">
            <a:extLst>
              <a:ext uri="{FF2B5EF4-FFF2-40B4-BE49-F238E27FC236}">
                <a16:creationId xmlns:a16="http://schemas.microsoft.com/office/drawing/2014/main" id="{62335CAB-516C-4742-A7E7-80AFC36A4552}"/>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4433608" y="14992"/>
            <a:ext cx="3847685" cy="1736485"/>
          </a:xfrm>
          <a:prstGeom prst="rect">
            <a:avLst/>
          </a:prstGeom>
        </p:spPr>
      </p:pic>
    </p:spTree>
    <p:extLst>
      <p:ext uri="{BB962C8B-B14F-4D97-AF65-F5344CB8AC3E}">
        <p14:creationId xmlns:p14="http://schemas.microsoft.com/office/powerpoint/2010/main" val="114708026"/>
      </p:ext>
    </p:extLst>
  </p:cSld>
  <p:clrMapOvr>
    <a:masterClrMapping/>
  </p:clrMapOvr>
</p:sldLayout>
</file>

<file path=ppt/slideLayouts/slideLayout188.xml><?xml version="1.0" encoding="utf-8"?>
<p:sldLayout xmlns:a="http://schemas.openxmlformats.org/drawingml/2006/main" xmlns:r="http://schemas.openxmlformats.org/officeDocument/2006/relationships" xmlns:p="http://schemas.openxmlformats.org/presentationml/2006/main" userDrawn="1">
  <p:cSld name="55">
    <p:spTree>
      <p:nvGrpSpPr>
        <p:cNvPr id="1" name=""/>
        <p:cNvGrpSpPr/>
        <p:nvPr/>
      </p:nvGrpSpPr>
      <p:grpSpPr>
        <a:xfrm>
          <a:off x="0" y="0"/>
          <a:ext cx="0" cy="0"/>
          <a:chOff x="0" y="0"/>
          <a:chExt cx="0" cy="0"/>
        </a:xfrm>
      </p:grpSpPr>
      <p:sp>
        <p:nvSpPr>
          <p:cNvPr id="6" name="Рисунок 4"/>
          <p:cNvSpPr>
            <a:spLocks noGrp="1"/>
          </p:cNvSpPr>
          <p:nvPr>
            <p:ph type="pic" sz="quarter" idx="11"/>
          </p:nvPr>
        </p:nvSpPr>
        <p:spPr>
          <a:xfrm>
            <a:off x="9523981" y="3282111"/>
            <a:ext cx="3449405" cy="3449403"/>
          </a:xfrm>
          <a:custGeom>
            <a:avLst/>
            <a:gdLst>
              <a:gd name="connsiteX0" fmla="*/ 1724705 w 3449405"/>
              <a:gd name="connsiteY0" fmla="*/ 934788 h 3449403"/>
              <a:gd name="connsiteX1" fmla="*/ 1605245 w 3449405"/>
              <a:gd name="connsiteY1" fmla="*/ 984069 h 3449403"/>
              <a:gd name="connsiteX2" fmla="*/ 984064 w 3449405"/>
              <a:gd name="connsiteY2" fmla="*/ 1605250 h 3449403"/>
              <a:gd name="connsiteX3" fmla="*/ 934790 w 3449405"/>
              <a:gd name="connsiteY3" fmla="*/ 1724703 h 3449403"/>
              <a:gd name="connsiteX4" fmla="*/ 984064 w 3449405"/>
              <a:gd name="connsiteY4" fmla="*/ 1844166 h 3449403"/>
              <a:gd name="connsiteX5" fmla="*/ 1605244 w 3449405"/>
              <a:gd name="connsiteY5" fmla="*/ 2465346 h 3449403"/>
              <a:gd name="connsiteX6" fmla="*/ 1724705 w 3449405"/>
              <a:gd name="connsiteY6" fmla="*/ 2514617 h 3449403"/>
              <a:gd name="connsiteX7" fmla="*/ 1844162 w 3449405"/>
              <a:gd name="connsiteY7" fmla="*/ 2465347 h 3449403"/>
              <a:gd name="connsiteX8" fmla="*/ 2465343 w 3449405"/>
              <a:gd name="connsiteY8" fmla="*/ 1844166 h 3449403"/>
              <a:gd name="connsiteX9" fmla="*/ 2514616 w 3449405"/>
              <a:gd name="connsiteY9" fmla="*/ 1724703 h 3449403"/>
              <a:gd name="connsiteX10" fmla="*/ 2465348 w 3449405"/>
              <a:gd name="connsiteY10" fmla="*/ 1605244 h 3449403"/>
              <a:gd name="connsiteX11" fmla="*/ 1844168 w 3449405"/>
              <a:gd name="connsiteY11" fmla="*/ 984063 h 3449403"/>
              <a:gd name="connsiteX12" fmla="*/ 1724705 w 3449405"/>
              <a:gd name="connsiteY12" fmla="*/ 934788 h 3449403"/>
              <a:gd name="connsiteX13" fmla="*/ 1724705 w 3449405"/>
              <a:gd name="connsiteY13" fmla="*/ 0 h 3449403"/>
              <a:gd name="connsiteX14" fmla="*/ 1868439 w 3449405"/>
              <a:gd name="connsiteY14" fmla="*/ 18432 h 3449403"/>
              <a:gd name="connsiteX15" fmla="*/ 2125378 w 3449405"/>
              <a:gd name="connsiteY15" fmla="*/ 165989 h 3449403"/>
              <a:gd name="connsiteX16" fmla="*/ 3283426 w 3449405"/>
              <a:gd name="connsiteY16" fmla="*/ 1324037 h 3449403"/>
              <a:gd name="connsiteX17" fmla="*/ 3430970 w 3449405"/>
              <a:gd name="connsiteY17" fmla="*/ 1580964 h 3449403"/>
              <a:gd name="connsiteX18" fmla="*/ 3430970 w 3449405"/>
              <a:gd name="connsiteY18" fmla="*/ 1868437 h 3449403"/>
              <a:gd name="connsiteX19" fmla="*/ 3283416 w 3449405"/>
              <a:gd name="connsiteY19" fmla="*/ 2125376 h 3449403"/>
              <a:gd name="connsiteX20" fmla="*/ 2125368 w 3449405"/>
              <a:gd name="connsiteY20" fmla="*/ 3283425 h 3449403"/>
              <a:gd name="connsiteX21" fmla="*/ 1868439 w 3449405"/>
              <a:gd name="connsiteY21" fmla="*/ 3430969 h 3449403"/>
              <a:gd name="connsiteX22" fmla="*/ 1580965 w 3449405"/>
              <a:gd name="connsiteY22" fmla="*/ 3430969 h 3449403"/>
              <a:gd name="connsiteX23" fmla="*/ 1324038 w 3449405"/>
              <a:gd name="connsiteY23" fmla="*/ 3283424 h 3449403"/>
              <a:gd name="connsiteX24" fmla="*/ 165990 w 3449405"/>
              <a:gd name="connsiteY24" fmla="*/ 2125376 h 3449403"/>
              <a:gd name="connsiteX25" fmla="*/ 18434 w 3449405"/>
              <a:gd name="connsiteY25" fmla="*/ 1868438 h 3449403"/>
              <a:gd name="connsiteX26" fmla="*/ 18445 w 3449405"/>
              <a:gd name="connsiteY26" fmla="*/ 1580974 h 3449403"/>
              <a:gd name="connsiteX27" fmla="*/ 165979 w 3449405"/>
              <a:gd name="connsiteY27" fmla="*/ 1324037 h 3449403"/>
              <a:gd name="connsiteX28" fmla="*/ 1324027 w 3449405"/>
              <a:gd name="connsiteY28" fmla="*/ 165987 h 3449403"/>
              <a:gd name="connsiteX29" fmla="*/ 1580975 w 3449405"/>
              <a:gd name="connsiteY29" fmla="*/ 18442 h 3449403"/>
              <a:gd name="connsiteX30" fmla="*/ 1724705 w 3449405"/>
              <a:gd name="connsiteY30" fmla="*/ 0 h 34494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3449405" h="3449403">
                <a:moveTo>
                  <a:pt x="1724705" y="934788"/>
                </a:moveTo>
                <a:cubicBezTo>
                  <a:pt x="1679655" y="934788"/>
                  <a:pt x="1639835" y="951209"/>
                  <a:pt x="1605245" y="984069"/>
                </a:cubicBezTo>
                <a:lnTo>
                  <a:pt x="984064" y="1605250"/>
                </a:lnTo>
                <a:cubicBezTo>
                  <a:pt x="951211" y="1639836"/>
                  <a:pt x="934785" y="1679659"/>
                  <a:pt x="934790" y="1724703"/>
                </a:cubicBezTo>
                <a:cubicBezTo>
                  <a:pt x="934790" y="1769752"/>
                  <a:pt x="951210" y="1809570"/>
                  <a:pt x="984064" y="1844166"/>
                </a:cubicBezTo>
                <a:lnTo>
                  <a:pt x="1605244" y="2465346"/>
                </a:lnTo>
                <a:cubicBezTo>
                  <a:pt x="1639836" y="2498195"/>
                  <a:pt x="1679661" y="2514621"/>
                  <a:pt x="1724705" y="2514617"/>
                </a:cubicBezTo>
                <a:cubicBezTo>
                  <a:pt x="1769748" y="2514620"/>
                  <a:pt x="1809572" y="2498195"/>
                  <a:pt x="1844162" y="2465347"/>
                </a:cubicBezTo>
                <a:lnTo>
                  <a:pt x="2465343" y="1844166"/>
                </a:lnTo>
                <a:cubicBezTo>
                  <a:pt x="2498195" y="1809569"/>
                  <a:pt x="2514617" y="1769751"/>
                  <a:pt x="2514616" y="1724703"/>
                </a:cubicBezTo>
                <a:cubicBezTo>
                  <a:pt x="2514623" y="1679659"/>
                  <a:pt x="2498198" y="1639835"/>
                  <a:pt x="2465348" y="1605244"/>
                </a:cubicBezTo>
                <a:lnTo>
                  <a:pt x="1844168" y="984063"/>
                </a:lnTo>
                <a:cubicBezTo>
                  <a:pt x="1809571" y="951209"/>
                  <a:pt x="1769753" y="934788"/>
                  <a:pt x="1724705" y="934788"/>
                </a:cubicBezTo>
                <a:close/>
                <a:moveTo>
                  <a:pt x="1724705" y="0"/>
                </a:moveTo>
                <a:cubicBezTo>
                  <a:pt x="1772615" y="-3"/>
                  <a:pt x="1820530" y="6142"/>
                  <a:pt x="1868439" y="18432"/>
                </a:cubicBezTo>
                <a:cubicBezTo>
                  <a:pt x="1964261" y="43034"/>
                  <a:pt x="2049903" y="92215"/>
                  <a:pt x="2125378" y="165989"/>
                </a:cubicBezTo>
                <a:lnTo>
                  <a:pt x="3283426" y="1324037"/>
                </a:lnTo>
                <a:cubicBezTo>
                  <a:pt x="3357187" y="1399500"/>
                  <a:pt x="3406369" y="1485143"/>
                  <a:pt x="3430970" y="1580964"/>
                </a:cubicBezTo>
                <a:cubicBezTo>
                  <a:pt x="3455552" y="1676785"/>
                  <a:pt x="3455550" y="1772617"/>
                  <a:pt x="3430970" y="1868437"/>
                </a:cubicBezTo>
                <a:cubicBezTo>
                  <a:pt x="3406369" y="1964259"/>
                  <a:pt x="3357197" y="2049913"/>
                  <a:pt x="3283416" y="2125376"/>
                </a:cubicBezTo>
                <a:lnTo>
                  <a:pt x="2125368" y="3283425"/>
                </a:lnTo>
                <a:cubicBezTo>
                  <a:pt x="2049915" y="3357197"/>
                  <a:pt x="1964261" y="3406367"/>
                  <a:pt x="1868439" y="3430969"/>
                </a:cubicBezTo>
                <a:cubicBezTo>
                  <a:pt x="1772618" y="3455548"/>
                  <a:pt x="1676786" y="3455549"/>
                  <a:pt x="1580965" y="3430969"/>
                </a:cubicBezTo>
                <a:cubicBezTo>
                  <a:pt x="1485143" y="3406367"/>
                  <a:pt x="1399501" y="3357186"/>
                  <a:pt x="1324038" y="3283424"/>
                </a:cubicBezTo>
                <a:lnTo>
                  <a:pt x="165990" y="2125376"/>
                </a:lnTo>
                <a:cubicBezTo>
                  <a:pt x="92217" y="2049902"/>
                  <a:pt x="43035" y="1964259"/>
                  <a:pt x="18434" y="1868438"/>
                </a:cubicBezTo>
                <a:cubicBezTo>
                  <a:pt x="-6148" y="1772618"/>
                  <a:pt x="-6145" y="1676786"/>
                  <a:pt x="18445" y="1580974"/>
                </a:cubicBezTo>
                <a:cubicBezTo>
                  <a:pt x="43035" y="1485142"/>
                  <a:pt x="92217" y="1399500"/>
                  <a:pt x="165979" y="1324037"/>
                </a:cubicBezTo>
                <a:lnTo>
                  <a:pt x="1324027" y="165987"/>
                </a:lnTo>
                <a:cubicBezTo>
                  <a:pt x="1399501" y="92215"/>
                  <a:pt x="1485143" y="43033"/>
                  <a:pt x="1580975" y="18442"/>
                </a:cubicBezTo>
                <a:cubicBezTo>
                  <a:pt x="1628881" y="6148"/>
                  <a:pt x="1676793" y="-1"/>
                  <a:pt x="1724705" y="0"/>
                </a:cubicBez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solidFill>
                  <a:schemeClr val="tx1"/>
                </a:solidFill>
              </a:defRPr>
            </a:lvl1pPr>
          </a:lstStyle>
          <a:p>
            <a:pPr lvl="0"/>
            <a:endParaRPr lang="en-US"/>
          </a:p>
        </p:txBody>
      </p:sp>
      <p:sp>
        <p:nvSpPr>
          <p:cNvPr id="3" name="Рисунок 4"/>
          <p:cNvSpPr>
            <a:spLocks noGrp="1"/>
          </p:cNvSpPr>
          <p:nvPr>
            <p:ph type="pic" sz="quarter" idx="10"/>
          </p:nvPr>
        </p:nvSpPr>
        <p:spPr>
          <a:xfrm>
            <a:off x="5314621" y="3282111"/>
            <a:ext cx="3449405" cy="3449403"/>
          </a:xfrm>
          <a:custGeom>
            <a:avLst/>
            <a:gdLst>
              <a:gd name="connsiteX0" fmla="*/ 1724705 w 3449405"/>
              <a:gd name="connsiteY0" fmla="*/ 934788 h 3449403"/>
              <a:gd name="connsiteX1" fmla="*/ 1605245 w 3449405"/>
              <a:gd name="connsiteY1" fmla="*/ 984069 h 3449403"/>
              <a:gd name="connsiteX2" fmla="*/ 984064 w 3449405"/>
              <a:gd name="connsiteY2" fmla="*/ 1605250 h 3449403"/>
              <a:gd name="connsiteX3" fmla="*/ 934790 w 3449405"/>
              <a:gd name="connsiteY3" fmla="*/ 1724703 h 3449403"/>
              <a:gd name="connsiteX4" fmla="*/ 984064 w 3449405"/>
              <a:gd name="connsiteY4" fmla="*/ 1844166 h 3449403"/>
              <a:gd name="connsiteX5" fmla="*/ 1605244 w 3449405"/>
              <a:gd name="connsiteY5" fmla="*/ 2465346 h 3449403"/>
              <a:gd name="connsiteX6" fmla="*/ 1724705 w 3449405"/>
              <a:gd name="connsiteY6" fmla="*/ 2514617 h 3449403"/>
              <a:gd name="connsiteX7" fmla="*/ 1844162 w 3449405"/>
              <a:gd name="connsiteY7" fmla="*/ 2465347 h 3449403"/>
              <a:gd name="connsiteX8" fmla="*/ 2465343 w 3449405"/>
              <a:gd name="connsiteY8" fmla="*/ 1844166 h 3449403"/>
              <a:gd name="connsiteX9" fmla="*/ 2514616 w 3449405"/>
              <a:gd name="connsiteY9" fmla="*/ 1724703 h 3449403"/>
              <a:gd name="connsiteX10" fmla="*/ 2465348 w 3449405"/>
              <a:gd name="connsiteY10" fmla="*/ 1605244 h 3449403"/>
              <a:gd name="connsiteX11" fmla="*/ 1844168 w 3449405"/>
              <a:gd name="connsiteY11" fmla="*/ 984063 h 3449403"/>
              <a:gd name="connsiteX12" fmla="*/ 1724705 w 3449405"/>
              <a:gd name="connsiteY12" fmla="*/ 934788 h 3449403"/>
              <a:gd name="connsiteX13" fmla="*/ 1724705 w 3449405"/>
              <a:gd name="connsiteY13" fmla="*/ 0 h 3449403"/>
              <a:gd name="connsiteX14" fmla="*/ 1868439 w 3449405"/>
              <a:gd name="connsiteY14" fmla="*/ 18432 h 3449403"/>
              <a:gd name="connsiteX15" fmla="*/ 2125378 w 3449405"/>
              <a:gd name="connsiteY15" fmla="*/ 165989 h 3449403"/>
              <a:gd name="connsiteX16" fmla="*/ 3283426 w 3449405"/>
              <a:gd name="connsiteY16" fmla="*/ 1324037 h 3449403"/>
              <a:gd name="connsiteX17" fmla="*/ 3430970 w 3449405"/>
              <a:gd name="connsiteY17" fmla="*/ 1580964 h 3449403"/>
              <a:gd name="connsiteX18" fmla="*/ 3430970 w 3449405"/>
              <a:gd name="connsiteY18" fmla="*/ 1868437 h 3449403"/>
              <a:gd name="connsiteX19" fmla="*/ 3283416 w 3449405"/>
              <a:gd name="connsiteY19" fmla="*/ 2125376 h 3449403"/>
              <a:gd name="connsiteX20" fmla="*/ 2125368 w 3449405"/>
              <a:gd name="connsiteY20" fmla="*/ 3283425 h 3449403"/>
              <a:gd name="connsiteX21" fmla="*/ 1868439 w 3449405"/>
              <a:gd name="connsiteY21" fmla="*/ 3430969 h 3449403"/>
              <a:gd name="connsiteX22" fmla="*/ 1580965 w 3449405"/>
              <a:gd name="connsiteY22" fmla="*/ 3430969 h 3449403"/>
              <a:gd name="connsiteX23" fmla="*/ 1324038 w 3449405"/>
              <a:gd name="connsiteY23" fmla="*/ 3283424 h 3449403"/>
              <a:gd name="connsiteX24" fmla="*/ 165990 w 3449405"/>
              <a:gd name="connsiteY24" fmla="*/ 2125376 h 3449403"/>
              <a:gd name="connsiteX25" fmla="*/ 18434 w 3449405"/>
              <a:gd name="connsiteY25" fmla="*/ 1868438 h 3449403"/>
              <a:gd name="connsiteX26" fmla="*/ 18445 w 3449405"/>
              <a:gd name="connsiteY26" fmla="*/ 1580974 h 3449403"/>
              <a:gd name="connsiteX27" fmla="*/ 165979 w 3449405"/>
              <a:gd name="connsiteY27" fmla="*/ 1324037 h 3449403"/>
              <a:gd name="connsiteX28" fmla="*/ 1324027 w 3449405"/>
              <a:gd name="connsiteY28" fmla="*/ 165987 h 3449403"/>
              <a:gd name="connsiteX29" fmla="*/ 1580975 w 3449405"/>
              <a:gd name="connsiteY29" fmla="*/ 18442 h 3449403"/>
              <a:gd name="connsiteX30" fmla="*/ 1724705 w 3449405"/>
              <a:gd name="connsiteY30" fmla="*/ 0 h 34494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3449405" h="3449403">
                <a:moveTo>
                  <a:pt x="1724705" y="934788"/>
                </a:moveTo>
                <a:cubicBezTo>
                  <a:pt x="1679655" y="934788"/>
                  <a:pt x="1639835" y="951209"/>
                  <a:pt x="1605245" y="984069"/>
                </a:cubicBezTo>
                <a:lnTo>
                  <a:pt x="984064" y="1605250"/>
                </a:lnTo>
                <a:cubicBezTo>
                  <a:pt x="951211" y="1639836"/>
                  <a:pt x="934785" y="1679659"/>
                  <a:pt x="934790" y="1724703"/>
                </a:cubicBezTo>
                <a:cubicBezTo>
                  <a:pt x="934790" y="1769752"/>
                  <a:pt x="951210" y="1809570"/>
                  <a:pt x="984064" y="1844166"/>
                </a:cubicBezTo>
                <a:lnTo>
                  <a:pt x="1605244" y="2465346"/>
                </a:lnTo>
                <a:cubicBezTo>
                  <a:pt x="1639836" y="2498195"/>
                  <a:pt x="1679661" y="2514621"/>
                  <a:pt x="1724705" y="2514617"/>
                </a:cubicBezTo>
                <a:cubicBezTo>
                  <a:pt x="1769748" y="2514620"/>
                  <a:pt x="1809572" y="2498195"/>
                  <a:pt x="1844162" y="2465347"/>
                </a:cubicBezTo>
                <a:lnTo>
                  <a:pt x="2465343" y="1844166"/>
                </a:lnTo>
                <a:cubicBezTo>
                  <a:pt x="2498195" y="1809569"/>
                  <a:pt x="2514617" y="1769751"/>
                  <a:pt x="2514616" y="1724703"/>
                </a:cubicBezTo>
                <a:cubicBezTo>
                  <a:pt x="2514623" y="1679659"/>
                  <a:pt x="2498198" y="1639835"/>
                  <a:pt x="2465348" y="1605244"/>
                </a:cubicBezTo>
                <a:lnTo>
                  <a:pt x="1844168" y="984063"/>
                </a:lnTo>
                <a:cubicBezTo>
                  <a:pt x="1809571" y="951209"/>
                  <a:pt x="1769753" y="934788"/>
                  <a:pt x="1724705" y="934788"/>
                </a:cubicBezTo>
                <a:close/>
                <a:moveTo>
                  <a:pt x="1724705" y="0"/>
                </a:moveTo>
                <a:cubicBezTo>
                  <a:pt x="1772615" y="-3"/>
                  <a:pt x="1820530" y="6142"/>
                  <a:pt x="1868439" y="18432"/>
                </a:cubicBezTo>
                <a:cubicBezTo>
                  <a:pt x="1964261" y="43034"/>
                  <a:pt x="2049903" y="92215"/>
                  <a:pt x="2125378" y="165989"/>
                </a:cubicBezTo>
                <a:lnTo>
                  <a:pt x="3283426" y="1324037"/>
                </a:lnTo>
                <a:cubicBezTo>
                  <a:pt x="3357187" y="1399500"/>
                  <a:pt x="3406369" y="1485143"/>
                  <a:pt x="3430970" y="1580964"/>
                </a:cubicBezTo>
                <a:cubicBezTo>
                  <a:pt x="3455552" y="1676785"/>
                  <a:pt x="3455550" y="1772617"/>
                  <a:pt x="3430970" y="1868437"/>
                </a:cubicBezTo>
                <a:cubicBezTo>
                  <a:pt x="3406369" y="1964259"/>
                  <a:pt x="3357197" y="2049913"/>
                  <a:pt x="3283416" y="2125376"/>
                </a:cubicBezTo>
                <a:lnTo>
                  <a:pt x="2125368" y="3283425"/>
                </a:lnTo>
                <a:cubicBezTo>
                  <a:pt x="2049915" y="3357197"/>
                  <a:pt x="1964261" y="3406367"/>
                  <a:pt x="1868439" y="3430969"/>
                </a:cubicBezTo>
                <a:cubicBezTo>
                  <a:pt x="1772618" y="3455548"/>
                  <a:pt x="1676786" y="3455549"/>
                  <a:pt x="1580965" y="3430969"/>
                </a:cubicBezTo>
                <a:cubicBezTo>
                  <a:pt x="1485143" y="3406367"/>
                  <a:pt x="1399501" y="3357186"/>
                  <a:pt x="1324038" y="3283424"/>
                </a:cubicBezTo>
                <a:lnTo>
                  <a:pt x="165990" y="2125376"/>
                </a:lnTo>
                <a:cubicBezTo>
                  <a:pt x="92217" y="2049902"/>
                  <a:pt x="43035" y="1964259"/>
                  <a:pt x="18434" y="1868438"/>
                </a:cubicBezTo>
                <a:cubicBezTo>
                  <a:pt x="-6148" y="1772618"/>
                  <a:pt x="-6145" y="1676786"/>
                  <a:pt x="18445" y="1580974"/>
                </a:cubicBezTo>
                <a:cubicBezTo>
                  <a:pt x="43035" y="1485142"/>
                  <a:pt x="92217" y="1399500"/>
                  <a:pt x="165979" y="1324037"/>
                </a:cubicBezTo>
                <a:lnTo>
                  <a:pt x="1324027" y="165987"/>
                </a:lnTo>
                <a:cubicBezTo>
                  <a:pt x="1399501" y="92215"/>
                  <a:pt x="1485143" y="43033"/>
                  <a:pt x="1580975" y="18442"/>
                </a:cubicBezTo>
                <a:cubicBezTo>
                  <a:pt x="1628881" y="6148"/>
                  <a:pt x="1676793" y="-1"/>
                  <a:pt x="1724705" y="0"/>
                </a:cubicBez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solidFill>
                  <a:schemeClr val="tx1"/>
                </a:solidFill>
              </a:defRPr>
            </a:lvl1pPr>
          </a:lstStyle>
          <a:p>
            <a:pPr lvl="0"/>
            <a:endParaRPr lang="en-US"/>
          </a:p>
        </p:txBody>
      </p:sp>
    </p:spTree>
    <p:extLst>
      <p:ext uri="{BB962C8B-B14F-4D97-AF65-F5344CB8AC3E}">
        <p14:creationId xmlns:p14="http://schemas.microsoft.com/office/powerpoint/2010/main" val="482430501"/>
      </p:ext>
    </p:extLst>
  </p:cSld>
  <p:clrMapOvr>
    <a:masterClrMapping/>
  </p:clrMapOvr>
</p:sldLayout>
</file>

<file path=ppt/slideLayouts/slideLayout189.xml><?xml version="1.0" encoding="utf-8"?>
<p:sldLayout xmlns:a="http://schemas.openxmlformats.org/drawingml/2006/main" xmlns:r="http://schemas.openxmlformats.org/officeDocument/2006/relationships" xmlns:p="http://schemas.openxmlformats.org/presentationml/2006/main" preserve="1" userDrawn="1">
  <p:cSld name="101">
    <p:spTree>
      <p:nvGrpSpPr>
        <p:cNvPr id="1" name=""/>
        <p:cNvGrpSpPr/>
        <p:nvPr/>
      </p:nvGrpSpPr>
      <p:grpSpPr>
        <a:xfrm>
          <a:off x="0" y="0"/>
          <a:ext cx="0" cy="0"/>
          <a:chOff x="0" y="0"/>
          <a:chExt cx="0" cy="0"/>
        </a:xfrm>
      </p:grpSpPr>
      <p:sp>
        <p:nvSpPr>
          <p:cNvPr id="9" name="Picture Placeholder 2"/>
          <p:cNvSpPr>
            <a:spLocks noGrp="1"/>
          </p:cNvSpPr>
          <p:nvPr>
            <p:ph type="pic" sz="quarter" idx="14"/>
          </p:nvPr>
        </p:nvSpPr>
        <p:spPr>
          <a:xfrm>
            <a:off x="1" y="0"/>
            <a:ext cx="5144294" cy="5144294"/>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
        <p:nvSpPr>
          <p:cNvPr id="10" name="Picture Placeholder 2"/>
          <p:cNvSpPr>
            <a:spLocks noGrp="1"/>
          </p:cNvSpPr>
          <p:nvPr>
            <p:ph type="pic" sz="quarter" idx="15"/>
          </p:nvPr>
        </p:nvSpPr>
        <p:spPr>
          <a:xfrm>
            <a:off x="1" y="5144294"/>
            <a:ext cx="5144294" cy="5144294"/>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
        <p:nvSpPr>
          <p:cNvPr id="11" name="Picture Placeholder 2"/>
          <p:cNvSpPr>
            <a:spLocks noGrp="1"/>
          </p:cNvSpPr>
          <p:nvPr>
            <p:ph type="pic" sz="quarter" idx="16"/>
          </p:nvPr>
        </p:nvSpPr>
        <p:spPr>
          <a:xfrm>
            <a:off x="5144296" y="0"/>
            <a:ext cx="5144294" cy="5144294"/>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
        <p:nvSpPr>
          <p:cNvPr id="12" name="Picture Placeholder 2"/>
          <p:cNvSpPr>
            <a:spLocks noGrp="1"/>
          </p:cNvSpPr>
          <p:nvPr>
            <p:ph type="pic" sz="quarter" idx="17"/>
          </p:nvPr>
        </p:nvSpPr>
        <p:spPr>
          <a:xfrm>
            <a:off x="5144296" y="5144294"/>
            <a:ext cx="5144294" cy="5144294"/>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
        <p:nvSpPr>
          <p:cNvPr id="13" name="Picture Placeholder 2"/>
          <p:cNvSpPr>
            <a:spLocks noGrp="1"/>
          </p:cNvSpPr>
          <p:nvPr>
            <p:ph type="pic" sz="quarter" idx="18"/>
          </p:nvPr>
        </p:nvSpPr>
        <p:spPr>
          <a:xfrm>
            <a:off x="10288590" y="0"/>
            <a:ext cx="7999412" cy="5144294"/>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Tree>
    <p:extLst>
      <p:ext uri="{BB962C8B-B14F-4D97-AF65-F5344CB8AC3E}">
        <p14:creationId xmlns:p14="http://schemas.microsoft.com/office/powerpoint/2010/main" val="402684586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9">
    <p:spTree>
      <p:nvGrpSpPr>
        <p:cNvPr id="1" name=""/>
        <p:cNvGrpSpPr/>
        <p:nvPr/>
      </p:nvGrpSpPr>
      <p:grpSpPr>
        <a:xfrm>
          <a:off x="0" y="0"/>
          <a:ext cx="0" cy="0"/>
          <a:chOff x="0" y="0"/>
          <a:chExt cx="0" cy="0"/>
        </a:xfrm>
      </p:grpSpPr>
      <p:sp>
        <p:nvSpPr>
          <p:cNvPr id="5" name="Picture Placeholder 2"/>
          <p:cNvSpPr>
            <a:spLocks noGrp="1"/>
          </p:cNvSpPr>
          <p:nvPr>
            <p:ph type="pic" sz="quarter" idx="10"/>
          </p:nvPr>
        </p:nvSpPr>
        <p:spPr>
          <a:xfrm>
            <a:off x="2076448" y="0"/>
            <a:ext cx="3975907" cy="1028858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6" name="Picture Placeholder 2"/>
          <p:cNvSpPr>
            <a:spLocks noGrp="1"/>
          </p:cNvSpPr>
          <p:nvPr>
            <p:ph type="pic" sz="quarter" idx="11"/>
          </p:nvPr>
        </p:nvSpPr>
        <p:spPr>
          <a:xfrm>
            <a:off x="6052354" y="0"/>
            <a:ext cx="3975907" cy="1028858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7" name="TextBox 6">
            <a:extLst>
              <a:ext uri="{FF2B5EF4-FFF2-40B4-BE49-F238E27FC236}">
                <a16:creationId xmlns:a16="http://schemas.microsoft.com/office/drawing/2014/main" id="{E09A9054-01E6-4A43-AEF1-FF58D1366520}"/>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8" name="Straight Connector 7">
            <a:extLst>
              <a:ext uri="{FF2B5EF4-FFF2-40B4-BE49-F238E27FC236}">
                <a16:creationId xmlns:a16="http://schemas.microsoft.com/office/drawing/2014/main" id="{BDAB939A-8E24-2C48-BFD0-705C1C372796}"/>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9" name="Picture 8" descr="A picture containing drawing&#10;&#10;Description automatically generated">
            <a:extLst>
              <a:ext uri="{FF2B5EF4-FFF2-40B4-BE49-F238E27FC236}">
                <a16:creationId xmlns:a16="http://schemas.microsoft.com/office/drawing/2014/main" id="{46B66127-393D-1942-8DAA-86F31367DE5F}"/>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5541413" y="0"/>
            <a:ext cx="2746587" cy="2683239"/>
          </a:xfrm>
          <a:prstGeom prst="rect">
            <a:avLst/>
          </a:prstGeom>
        </p:spPr>
      </p:pic>
    </p:spTree>
    <p:extLst>
      <p:ext uri="{BB962C8B-B14F-4D97-AF65-F5344CB8AC3E}">
        <p14:creationId xmlns:p14="http://schemas.microsoft.com/office/powerpoint/2010/main" val="2808353915"/>
      </p:ext>
    </p:extLst>
  </p:cSld>
  <p:clrMapOvr>
    <a:masterClrMapping/>
  </p:clrMapOvr>
</p:sldLayout>
</file>

<file path=ppt/slideLayouts/slideLayout190.xml><?xml version="1.0" encoding="utf-8"?>
<p:sldLayout xmlns:a="http://schemas.openxmlformats.org/drawingml/2006/main" xmlns:r="http://schemas.openxmlformats.org/officeDocument/2006/relationships" xmlns:p="http://schemas.openxmlformats.org/presentationml/2006/main" matchingName="04">
  <p:cSld name="04">
    <p:spTree>
      <p:nvGrpSpPr>
        <p:cNvPr id="1" name="Shape 12"/>
        <p:cNvGrpSpPr/>
        <p:nvPr/>
      </p:nvGrpSpPr>
      <p:grpSpPr>
        <a:xfrm>
          <a:off x="0" y="0"/>
          <a:ext cx="0" cy="0"/>
          <a:chOff x="0" y="0"/>
          <a:chExt cx="0" cy="0"/>
        </a:xfrm>
      </p:grpSpPr>
      <p:sp>
        <p:nvSpPr>
          <p:cNvPr id="13" name="Google Shape;13;p26"/>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14" name="Google Shape;14;p26"/>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7" name="Picture 6">
            <a:extLst>
              <a:ext uri="{FF2B5EF4-FFF2-40B4-BE49-F238E27FC236}">
                <a16:creationId xmlns:a16="http://schemas.microsoft.com/office/drawing/2014/main" id="{8C9A5946-7684-C049-9DB9-51FDC86BB2B5}"/>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4444870" y="1"/>
            <a:ext cx="3843130" cy="1881626"/>
          </a:xfrm>
          <a:prstGeom prst="rect">
            <a:avLst/>
          </a:prstGeom>
        </p:spPr>
      </p:pic>
    </p:spTree>
    <p:extLst>
      <p:ext uri="{BB962C8B-B14F-4D97-AF65-F5344CB8AC3E}">
        <p14:creationId xmlns:p14="http://schemas.microsoft.com/office/powerpoint/2010/main" val="1407448493"/>
      </p:ext>
    </p:extLst>
  </p:cSld>
  <p:clrMapOvr>
    <a:masterClrMapping/>
  </p:clrMapOvr>
</p:sldLayout>
</file>

<file path=ppt/slideLayouts/slideLayout191.xml><?xml version="1.0" encoding="utf-8"?>
<p:sldLayout xmlns:a="http://schemas.openxmlformats.org/drawingml/2006/main" xmlns:r="http://schemas.openxmlformats.org/officeDocument/2006/relationships" xmlns:p="http://schemas.openxmlformats.org/presentationml/2006/main" matchingName="34">
  <p:cSld name="34">
    <p:spTree>
      <p:nvGrpSpPr>
        <p:cNvPr id="1" name="Shape 16"/>
        <p:cNvGrpSpPr/>
        <p:nvPr/>
      </p:nvGrpSpPr>
      <p:grpSpPr>
        <a:xfrm>
          <a:off x="0" y="0"/>
          <a:ext cx="0" cy="0"/>
          <a:chOff x="0" y="0"/>
          <a:chExt cx="0" cy="0"/>
        </a:xfrm>
      </p:grpSpPr>
      <p:sp>
        <p:nvSpPr>
          <p:cNvPr id="17" name="Google Shape;17;p27"/>
          <p:cNvSpPr>
            <a:spLocks noGrp="1"/>
          </p:cNvSpPr>
          <p:nvPr>
            <p:ph type="pic" idx="2"/>
          </p:nvPr>
        </p:nvSpPr>
        <p:spPr>
          <a:xfrm>
            <a:off x="1818975" y="0"/>
            <a:ext cx="6662002" cy="10288588"/>
          </a:xfrm>
          <a:prstGeom prst="rect">
            <a:avLst/>
          </a:prstGeom>
          <a:solidFill>
            <a:srgbClr val="353535">
              <a:alpha val="11372"/>
            </a:srgbClr>
          </a:solidFill>
          <a:ln>
            <a:noFill/>
          </a:ln>
        </p:spPr>
      </p:sp>
      <p:sp>
        <p:nvSpPr>
          <p:cNvPr id="18" name="Google Shape;18;p27"/>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19" name="Google Shape;19;p27"/>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7" name="Picture 6">
            <a:extLst>
              <a:ext uri="{FF2B5EF4-FFF2-40B4-BE49-F238E27FC236}">
                <a16:creationId xmlns:a16="http://schemas.microsoft.com/office/drawing/2014/main" id="{BB8EF379-D6B3-0749-A717-52D363840FB6}"/>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4444870" y="1"/>
            <a:ext cx="3843130" cy="1881626"/>
          </a:xfrm>
          <a:prstGeom prst="rect">
            <a:avLst/>
          </a:prstGeom>
        </p:spPr>
      </p:pic>
    </p:spTree>
    <p:extLst>
      <p:ext uri="{BB962C8B-B14F-4D97-AF65-F5344CB8AC3E}">
        <p14:creationId xmlns:p14="http://schemas.microsoft.com/office/powerpoint/2010/main" val="3222563309"/>
      </p:ext>
    </p:extLst>
  </p:cSld>
  <p:clrMapOvr>
    <a:masterClrMapping/>
  </p:clrMapOvr>
</p:sldLayout>
</file>

<file path=ppt/slideLayouts/slideLayout192.xml><?xml version="1.0" encoding="utf-8"?>
<p:sldLayout xmlns:a="http://schemas.openxmlformats.org/drawingml/2006/main" xmlns:r="http://schemas.openxmlformats.org/officeDocument/2006/relationships" xmlns:p="http://schemas.openxmlformats.org/presentationml/2006/main" matchingName="03">
  <p:cSld name="03">
    <p:bg>
      <p:bgPr>
        <a:solidFill>
          <a:srgbClr val="011E41"/>
        </a:solidFill>
        <a:effectLst/>
      </p:bgPr>
    </p:bg>
    <p:spTree>
      <p:nvGrpSpPr>
        <p:cNvPr id="1" name="Shape 21"/>
        <p:cNvGrpSpPr/>
        <p:nvPr/>
      </p:nvGrpSpPr>
      <p:grpSpPr>
        <a:xfrm>
          <a:off x="0" y="0"/>
          <a:ext cx="0" cy="0"/>
          <a:chOff x="0" y="0"/>
          <a:chExt cx="0" cy="0"/>
        </a:xfrm>
      </p:grpSpPr>
      <p:sp>
        <p:nvSpPr>
          <p:cNvPr id="22" name="Google Shape;22;p28"/>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lt2"/>
                </a:solidFill>
                <a:latin typeface="Open Sans"/>
                <a:ea typeface="Open Sans"/>
                <a:cs typeface="Open Sans"/>
                <a:sym typeface="Open Sans"/>
              </a:rPr>
              <a:t>‹#›</a:t>
            </a:fld>
            <a:endParaRPr sz="1600" b="0" i="0" u="none" strike="noStrike" cap="none">
              <a:solidFill>
                <a:schemeClr val="lt2"/>
              </a:solidFill>
              <a:latin typeface="Open Sans"/>
              <a:ea typeface="Open Sans"/>
              <a:cs typeface="Open Sans"/>
              <a:sym typeface="Open Sans"/>
            </a:endParaRPr>
          </a:p>
        </p:txBody>
      </p:sp>
      <p:cxnSp>
        <p:nvCxnSpPr>
          <p:cNvPr id="23" name="Google Shape;23;p28"/>
          <p:cNvCxnSpPr/>
          <p:nvPr/>
        </p:nvCxnSpPr>
        <p:spPr>
          <a:xfrm rot="10800000" flipH="1">
            <a:off x="17568333" y="9352284"/>
            <a:ext cx="719667" cy="15389"/>
          </a:xfrm>
          <a:prstGeom prst="straightConnector1">
            <a:avLst/>
          </a:prstGeom>
          <a:noFill/>
          <a:ln w="15875" cap="flat" cmpd="sng">
            <a:solidFill>
              <a:schemeClr val="lt2"/>
            </a:solidFill>
            <a:prstDash val="solid"/>
            <a:miter lim="800000"/>
            <a:headEnd type="none" w="sm" len="sm"/>
            <a:tailEnd type="none" w="sm" len="sm"/>
          </a:ln>
        </p:spPr>
      </p:cxnSp>
    </p:spTree>
    <p:extLst>
      <p:ext uri="{BB962C8B-B14F-4D97-AF65-F5344CB8AC3E}">
        <p14:creationId xmlns:p14="http://schemas.microsoft.com/office/powerpoint/2010/main" val="796167378"/>
      </p:ext>
    </p:extLst>
  </p:cSld>
  <p:clrMapOvr>
    <a:masterClrMapping/>
  </p:clrMapOvr>
</p:sldLayout>
</file>

<file path=ppt/slideLayouts/slideLayout193.xml><?xml version="1.0" encoding="utf-8"?>
<p:sldLayout xmlns:a="http://schemas.openxmlformats.org/drawingml/2006/main" xmlns:r="http://schemas.openxmlformats.org/officeDocument/2006/relationships" xmlns:p="http://schemas.openxmlformats.org/presentationml/2006/main" matchingName="21">
  <p:cSld name="21">
    <p:spTree>
      <p:nvGrpSpPr>
        <p:cNvPr id="1" name="Shape 25"/>
        <p:cNvGrpSpPr/>
        <p:nvPr/>
      </p:nvGrpSpPr>
      <p:grpSpPr>
        <a:xfrm>
          <a:off x="0" y="0"/>
          <a:ext cx="0" cy="0"/>
          <a:chOff x="0" y="0"/>
          <a:chExt cx="0" cy="0"/>
        </a:xfrm>
      </p:grpSpPr>
      <p:sp>
        <p:nvSpPr>
          <p:cNvPr id="26" name="Google Shape;26;p29"/>
          <p:cNvSpPr>
            <a:spLocks noGrp="1"/>
          </p:cNvSpPr>
          <p:nvPr>
            <p:ph type="pic" idx="2"/>
          </p:nvPr>
        </p:nvSpPr>
        <p:spPr>
          <a:xfrm>
            <a:off x="0" y="0"/>
            <a:ext cx="7942823" cy="10288588"/>
          </a:xfrm>
          <a:prstGeom prst="rect">
            <a:avLst/>
          </a:prstGeom>
          <a:solidFill>
            <a:srgbClr val="353535">
              <a:alpha val="11372"/>
            </a:srgbClr>
          </a:solidFill>
          <a:ln>
            <a:noFill/>
          </a:ln>
        </p:spPr>
      </p:sp>
      <p:sp>
        <p:nvSpPr>
          <p:cNvPr id="27" name="Google Shape;27;p29"/>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28" name="Google Shape;28;p29"/>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7" name="Picture 6">
            <a:extLst>
              <a:ext uri="{FF2B5EF4-FFF2-40B4-BE49-F238E27FC236}">
                <a16:creationId xmlns:a16="http://schemas.microsoft.com/office/drawing/2014/main" id="{9A96F2D3-8A9C-8042-B09A-66327C6DB2E9}"/>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4444870" y="1"/>
            <a:ext cx="3843130" cy="1881626"/>
          </a:xfrm>
          <a:prstGeom prst="rect">
            <a:avLst/>
          </a:prstGeom>
        </p:spPr>
      </p:pic>
    </p:spTree>
    <p:extLst>
      <p:ext uri="{BB962C8B-B14F-4D97-AF65-F5344CB8AC3E}">
        <p14:creationId xmlns:p14="http://schemas.microsoft.com/office/powerpoint/2010/main" val="327245305"/>
      </p:ext>
    </p:extLst>
  </p:cSld>
  <p:clrMapOvr>
    <a:masterClrMapping/>
  </p:clrMapOvr>
</p:sldLayout>
</file>

<file path=ppt/slideLayouts/slideLayout194.xml><?xml version="1.0" encoding="utf-8"?>
<p:sldLayout xmlns:a="http://schemas.openxmlformats.org/drawingml/2006/main" xmlns:r="http://schemas.openxmlformats.org/officeDocument/2006/relationships" xmlns:p="http://schemas.openxmlformats.org/presentationml/2006/main" matchingName="23">
  <p:cSld name="23">
    <p:spTree>
      <p:nvGrpSpPr>
        <p:cNvPr id="1" name="Shape 30"/>
        <p:cNvGrpSpPr/>
        <p:nvPr/>
      </p:nvGrpSpPr>
      <p:grpSpPr>
        <a:xfrm>
          <a:off x="0" y="0"/>
          <a:ext cx="0" cy="0"/>
          <a:chOff x="0" y="0"/>
          <a:chExt cx="0" cy="0"/>
        </a:xfrm>
      </p:grpSpPr>
      <p:sp>
        <p:nvSpPr>
          <p:cNvPr id="31" name="Google Shape;31;p54"/>
          <p:cNvSpPr>
            <a:spLocks noGrp="1"/>
          </p:cNvSpPr>
          <p:nvPr>
            <p:ph type="pic" idx="2"/>
          </p:nvPr>
        </p:nvSpPr>
        <p:spPr>
          <a:xfrm>
            <a:off x="7841126" y="0"/>
            <a:ext cx="10446874" cy="10288588"/>
          </a:xfrm>
          <a:prstGeom prst="rect">
            <a:avLst/>
          </a:prstGeom>
          <a:solidFill>
            <a:srgbClr val="353535">
              <a:alpha val="11372"/>
            </a:srgbClr>
          </a:solidFill>
          <a:ln>
            <a:noFill/>
          </a:ln>
        </p:spPr>
      </p:sp>
      <p:pic>
        <p:nvPicPr>
          <p:cNvPr id="5" name="Picture 4">
            <a:extLst>
              <a:ext uri="{FF2B5EF4-FFF2-40B4-BE49-F238E27FC236}">
                <a16:creationId xmlns:a16="http://schemas.microsoft.com/office/drawing/2014/main" id="{0E642926-1156-E64A-AF10-67B3B8C5971B}"/>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3843130" cy="1881626"/>
          </a:xfrm>
          <a:prstGeom prst="rect">
            <a:avLst/>
          </a:prstGeom>
        </p:spPr>
      </p:pic>
    </p:spTree>
    <p:extLst>
      <p:ext uri="{BB962C8B-B14F-4D97-AF65-F5344CB8AC3E}">
        <p14:creationId xmlns:p14="http://schemas.microsoft.com/office/powerpoint/2010/main" val="1084783382"/>
      </p:ext>
    </p:extLst>
  </p:cSld>
  <p:clrMapOvr>
    <a:masterClrMapping/>
  </p:clrMapOvr>
</p:sldLayout>
</file>

<file path=ppt/slideLayouts/slideLayout195.xml><?xml version="1.0" encoding="utf-8"?>
<p:sldLayout xmlns:a="http://schemas.openxmlformats.org/drawingml/2006/main" xmlns:r="http://schemas.openxmlformats.org/officeDocument/2006/relationships" xmlns:p="http://schemas.openxmlformats.org/presentationml/2006/main" matchingName="27">
  <p:cSld name="27">
    <p:spTree>
      <p:nvGrpSpPr>
        <p:cNvPr id="1" name="Shape 33"/>
        <p:cNvGrpSpPr/>
        <p:nvPr/>
      </p:nvGrpSpPr>
      <p:grpSpPr>
        <a:xfrm>
          <a:off x="0" y="0"/>
          <a:ext cx="0" cy="0"/>
          <a:chOff x="0" y="0"/>
          <a:chExt cx="0" cy="0"/>
        </a:xfrm>
      </p:grpSpPr>
      <p:sp>
        <p:nvSpPr>
          <p:cNvPr id="34" name="Google Shape;34;p30"/>
          <p:cNvSpPr>
            <a:spLocks noGrp="1"/>
          </p:cNvSpPr>
          <p:nvPr>
            <p:ph type="pic" idx="2"/>
          </p:nvPr>
        </p:nvSpPr>
        <p:spPr>
          <a:xfrm>
            <a:off x="9570720" y="1700378"/>
            <a:ext cx="8717279" cy="8588210"/>
          </a:xfrm>
          <a:prstGeom prst="rect">
            <a:avLst/>
          </a:prstGeom>
          <a:solidFill>
            <a:srgbClr val="353535">
              <a:alpha val="11372"/>
            </a:srgbClr>
          </a:solidFill>
          <a:ln>
            <a:noFill/>
          </a:ln>
        </p:spPr>
      </p:sp>
      <p:sp>
        <p:nvSpPr>
          <p:cNvPr id="35" name="Google Shape;35;p30"/>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36" name="Google Shape;36;p30"/>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6" name="Picture 5">
            <a:extLst>
              <a:ext uri="{FF2B5EF4-FFF2-40B4-BE49-F238E27FC236}">
                <a16:creationId xmlns:a16="http://schemas.microsoft.com/office/drawing/2014/main" id="{F7CCAD27-81E6-CD47-9679-F16D322AB12E}"/>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4293704" cy="2102230"/>
          </a:xfrm>
          <a:prstGeom prst="rect">
            <a:avLst/>
          </a:prstGeom>
        </p:spPr>
      </p:pic>
    </p:spTree>
    <p:extLst>
      <p:ext uri="{BB962C8B-B14F-4D97-AF65-F5344CB8AC3E}">
        <p14:creationId xmlns:p14="http://schemas.microsoft.com/office/powerpoint/2010/main" val="3098097907"/>
      </p:ext>
    </p:extLst>
  </p:cSld>
  <p:clrMapOvr>
    <a:masterClrMapping/>
  </p:clrMapOvr>
</p:sldLayout>
</file>

<file path=ppt/slideLayouts/slideLayout196.xml><?xml version="1.0" encoding="utf-8"?>
<p:sldLayout xmlns:a="http://schemas.openxmlformats.org/drawingml/2006/main" xmlns:r="http://schemas.openxmlformats.org/officeDocument/2006/relationships" xmlns:p="http://schemas.openxmlformats.org/presentationml/2006/main" matchingName="49">
  <p:cSld name="49">
    <p:spTree>
      <p:nvGrpSpPr>
        <p:cNvPr id="1" name="Shape 38"/>
        <p:cNvGrpSpPr/>
        <p:nvPr/>
      </p:nvGrpSpPr>
      <p:grpSpPr>
        <a:xfrm>
          <a:off x="0" y="0"/>
          <a:ext cx="0" cy="0"/>
          <a:chOff x="0" y="0"/>
          <a:chExt cx="0" cy="0"/>
        </a:xfrm>
      </p:grpSpPr>
      <p:sp>
        <p:nvSpPr>
          <p:cNvPr id="39" name="Google Shape;39;p31"/>
          <p:cNvSpPr>
            <a:spLocks noGrp="1"/>
          </p:cNvSpPr>
          <p:nvPr>
            <p:ph type="pic" idx="2"/>
          </p:nvPr>
        </p:nvSpPr>
        <p:spPr>
          <a:xfrm>
            <a:off x="1751932" y="3612397"/>
            <a:ext cx="1971656" cy="1973190"/>
          </a:xfrm>
          <a:prstGeom prst="rect">
            <a:avLst/>
          </a:prstGeom>
          <a:solidFill>
            <a:schemeClr val="dk1">
              <a:alpha val="11372"/>
            </a:schemeClr>
          </a:solidFill>
          <a:ln>
            <a:noFill/>
          </a:ln>
        </p:spPr>
      </p:sp>
      <p:sp>
        <p:nvSpPr>
          <p:cNvPr id="40" name="Google Shape;40;p31"/>
          <p:cNvSpPr>
            <a:spLocks noGrp="1"/>
          </p:cNvSpPr>
          <p:nvPr>
            <p:ph type="pic" idx="3"/>
          </p:nvPr>
        </p:nvSpPr>
        <p:spPr>
          <a:xfrm>
            <a:off x="6041343" y="3612397"/>
            <a:ext cx="1971656" cy="1973190"/>
          </a:xfrm>
          <a:prstGeom prst="rect">
            <a:avLst/>
          </a:prstGeom>
          <a:solidFill>
            <a:schemeClr val="dk1">
              <a:alpha val="11372"/>
            </a:schemeClr>
          </a:solidFill>
          <a:ln>
            <a:noFill/>
          </a:ln>
        </p:spPr>
      </p:sp>
      <p:sp>
        <p:nvSpPr>
          <p:cNvPr id="41" name="Google Shape;41;p31"/>
          <p:cNvSpPr>
            <a:spLocks noGrp="1"/>
          </p:cNvSpPr>
          <p:nvPr>
            <p:ph type="pic" idx="4"/>
          </p:nvPr>
        </p:nvSpPr>
        <p:spPr>
          <a:xfrm>
            <a:off x="10336545" y="3612397"/>
            <a:ext cx="1971656" cy="1973190"/>
          </a:xfrm>
          <a:prstGeom prst="rect">
            <a:avLst/>
          </a:prstGeom>
          <a:solidFill>
            <a:schemeClr val="dk1">
              <a:alpha val="11372"/>
            </a:schemeClr>
          </a:solidFill>
          <a:ln>
            <a:noFill/>
          </a:ln>
        </p:spPr>
      </p:sp>
      <p:sp>
        <p:nvSpPr>
          <p:cNvPr id="42" name="Google Shape;42;p31"/>
          <p:cNvSpPr>
            <a:spLocks noGrp="1"/>
          </p:cNvSpPr>
          <p:nvPr>
            <p:ph type="pic" idx="5"/>
          </p:nvPr>
        </p:nvSpPr>
        <p:spPr>
          <a:xfrm>
            <a:off x="14634815" y="3612397"/>
            <a:ext cx="1971656" cy="1973190"/>
          </a:xfrm>
          <a:prstGeom prst="rect">
            <a:avLst/>
          </a:prstGeom>
          <a:solidFill>
            <a:schemeClr val="dk1">
              <a:alpha val="11372"/>
            </a:schemeClr>
          </a:solidFill>
          <a:ln>
            <a:noFill/>
          </a:ln>
        </p:spPr>
      </p:sp>
      <p:pic>
        <p:nvPicPr>
          <p:cNvPr id="8" name="Picture 7">
            <a:extLst>
              <a:ext uri="{FF2B5EF4-FFF2-40B4-BE49-F238E27FC236}">
                <a16:creationId xmlns:a16="http://schemas.microsoft.com/office/drawing/2014/main" id="{FF40CC8D-4E69-1041-B24D-F6C8D3B88AB0}"/>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4444870" y="1"/>
            <a:ext cx="3843130" cy="1881626"/>
          </a:xfrm>
          <a:prstGeom prst="rect">
            <a:avLst/>
          </a:prstGeom>
        </p:spPr>
      </p:pic>
    </p:spTree>
    <p:extLst>
      <p:ext uri="{BB962C8B-B14F-4D97-AF65-F5344CB8AC3E}">
        <p14:creationId xmlns:p14="http://schemas.microsoft.com/office/powerpoint/2010/main" val="2030924198"/>
      </p:ext>
    </p:extLst>
  </p:cSld>
  <p:clrMapOvr>
    <a:masterClrMapping/>
  </p:clrMapOvr>
</p:sldLayout>
</file>

<file path=ppt/slideLayouts/slideLayout197.xml><?xml version="1.0" encoding="utf-8"?>
<p:sldLayout xmlns:a="http://schemas.openxmlformats.org/drawingml/2006/main" xmlns:r="http://schemas.openxmlformats.org/officeDocument/2006/relationships" xmlns:p="http://schemas.openxmlformats.org/presentationml/2006/main" matchingName="37">
  <p:cSld name="37">
    <p:spTree>
      <p:nvGrpSpPr>
        <p:cNvPr id="1" name="Shape 44"/>
        <p:cNvGrpSpPr/>
        <p:nvPr/>
      </p:nvGrpSpPr>
      <p:grpSpPr>
        <a:xfrm>
          <a:off x="0" y="0"/>
          <a:ext cx="0" cy="0"/>
          <a:chOff x="0" y="0"/>
          <a:chExt cx="0" cy="0"/>
        </a:xfrm>
      </p:grpSpPr>
      <p:sp>
        <p:nvSpPr>
          <p:cNvPr id="45" name="Google Shape;45;p32"/>
          <p:cNvSpPr>
            <a:spLocks noGrp="1"/>
          </p:cNvSpPr>
          <p:nvPr>
            <p:ph type="pic" idx="2"/>
          </p:nvPr>
        </p:nvSpPr>
        <p:spPr>
          <a:xfrm>
            <a:off x="9311054" y="1311513"/>
            <a:ext cx="7687902" cy="7699484"/>
          </a:xfrm>
          <a:prstGeom prst="rect">
            <a:avLst/>
          </a:prstGeom>
          <a:solidFill>
            <a:srgbClr val="353535">
              <a:alpha val="11372"/>
            </a:srgbClr>
          </a:solidFill>
          <a:ln>
            <a:noFill/>
          </a:ln>
        </p:spPr>
      </p:sp>
      <p:sp>
        <p:nvSpPr>
          <p:cNvPr id="46" name="Google Shape;46;p32"/>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47" name="Google Shape;47;p32"/>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spTree>
    <p:extLst>
      <p:ext uri="{BB962C8B-B14F-4D97-AF65-F5344CB8AC3E}">
        <p14:creationId xmlns:p14="http://schemas.microsoft.com/office/powerpoint/2010/main" val="2562558932"/>
      </p:ext>
    </p:extLst>
  </p:cSld>
  <p:clrMapOvr>
    <a:masterClrMapping/>
  </p:clrMapOvr>
</p:sldLayout>
</file>

<file path=ppt/slideLayouts/slideLayout198.xml><?xml version="1.0" encoding="utf-8"?>
<p:sldLayout xmlns:a="http://schemas.openxmlformats.org/drawingml/2006/main" xmlns:r="http://schemas.openxmlformats.org/officeDocument/2006/relationships" xmlns:p="http://schemas.openxmlformats.org/presentationml/2006/main" matchingName="15">
  <p:cSld name="15">
    <p:spTree>
      <p:nvGrpSpPr>
        <p:cNvPr id="1" name="Shape 48"/>
        <p:cNvGrpSpPr/>
        <p:nvPr/>
      </p:nvGrpSpPr>
      <p:grpSpPr>
        <a:xfrm>
          <a:off x="0" y="0"/>
          <a:ext cx="0" cy="0"/>
          <a:chOff x="0" y="0"/>
          <a:chExt cx="0" cy="0"/>
        </a:xfrm>
      </p:grpSpPr>
      <p:sp>
        <p:nvSpPr>
          <p:cNvPr id="49" name="Google Shape;49;p33"/>
          <p:cNvSpPr>
            <a:spLocks noGrp="1"/>
          </p:cNvSpPr>
          <p:nvPr>
            <p:ph type="pic" idx="2"/>
          </p:nvPr>
        </p:nvSpPr>
        <p:spPr>
          <a:xfrm>
            <a:off x="0" y="0"/>
            <a:ext cx="9601200" cy="10288588"/>
          </a:xfrm>
          <a:prstGeom prst="rect">
            <a:avLst/>
          </a:prstGeom>
          <a:solidFill>
            <a:srgbClr val="353535">
              <a:alpha val="11372"/>
            </a:srgbClr>
          </a:solidFill>
          <a:ln>
            <a:noFill/>
          </a:ln>
        </p:spPr>
      </p:sp>
      <p:sp>
        <p:nvSpPr>
          <p:cNvPr id="50" name="Google Shape;50;p33"/>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51" name="Google Shape;51;p33"/>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7" name="Picture 6">
            <a:extLst>
              <a:ext uri="{FF2B5EF4-FFF2-40B4-BE49-F238E27FC236}">
                <a16:creationId xmlns:a16="http://schemas.microsoft.com/office/drawing/2014/main" id="{ACB886E1-22A5-DA4A-BAB3-A4B20437D40F}"/>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4444870" y="1"/>
            <a:ext cx="3843130" cy="1881626"/>
          </a:xfrm>
          <a:prstGeom prst="rect">
            <a:avLst/>
          </a:prstGeom>
        </p:spPr>
      </p:pic>
    </p:spTree>
    <p:extLst>
      <p:ext uri="{BB962C8B-B14F-4D97-AF65-F5344CB8AC3E}">
        <p14:creationId xmlns:p14="http://schemas.microsoft.com/office/powerpoint/2010/main" val="2503836090"/>
      </p:ext>
    </p:extLst>
  </p:cSld>
  <p:clrMapOvr>
    <a:masterClrMapping/>
  </p:clrMapOvr>
</p:sldLayout>
</file>

<file path=ppt/slideLayouts/slideLayout199.xml><?xml version="1.0" encoding="utf-8"?>
<p:sldLayout xmlns:a="http://schemas.openxmlformats.org/drawingml/2006/main" xmlns:r="http://schemas.openxmlformats.org/officeDocument/2006/relationships" xmlns:p="http://schemas.openxmlformats.org/presentationml/2006/main" matchingName="22">
  <p:cSld name="22">
    <p:spTree>
      <p:nvGrpSpPr>
        <p:cNvPr id="1" name="Shape 53"/>
        <p:cNvGrpSpPr/>
        <p:nvPr/>
      </p:nvGrpSpPr>
      <p:grpSpPr>
        <a:xfrm>
          <a:off x="0" y="0"/>
          <a:ext cx="0" cy="0"/>
          <a:chOff x="0" y="0"/>
          <a:chExt cx="0" cy="0"/>
        </a:xfrm>
      </p:grpSpPr>
      <p:sp>
        <p:nvSpPr>
          <p:cNvPr id="54" name="Google Shape;54;p34"/>
          <p:cNvSpPr>
            <a:spLocks noGrp="1"/>
          </p:cNvSpPr>
          <p:nvPr>
            <p:ph type="pic" idx="2"/>
          </p:nvPr>
        </p:nvSpPr>
        <p:spPr>
          <a:xfrm>
            <a:off x="8180310" y="0"/>
            <a:ext cx="10107690" cy="10288588"/>
          </a:xfrm>
          <a:prstGeom prst="rect">
            <a:avLst/>
          </a:prstGeom>
          <a:solidFill>
            <a:srgbClr val="353535">
              <a:alpha val="11372"/>
            </a:srgbClr>
          </a:solidFill>
          <a:ln>
            <a:noFill/>
          </a:ln>
        </p:spPr>
      </p:sp>
    </p:spTree>
    <p:extLst>
      <p:ext uri="{BB962C8B-B14F-4D97-AF65-F5344CB8AC3E}">
        <p14:creationId xmlns:p14="http://schemas.microsoft.com/office/powerpoint/2010/main" val="169601067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Blank">
    <p:bg>
      <p:bgPr>
        <a:solidFill>
          <a:srgbClr val="011E4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54527561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20">
    <p:spTree>
      <p:nvGrpSpPr>
        <p:cNvPr id="1" name=""/>
        <p:cNvGrpSpPr/>
        <p:nvPr/>
      </p:nvGrpSpPr>
      <p:grpSpPr>
        <a:xfrm>
          <a:off x="0" y="0"/>
          <a:ext cx="0" cy="0"/>
          <a:chOff x="0" y="0"/>
          <a:chExt cx="0" cy="0"/>
        </a:xfrm>
      </p:grpSpPr>
      <p:sp>
        <p:nvSpPr>
          <p:cNvPr id="5" name="Picture Placeholder 2"/>
          <p:cNvSpPr>
            <a:spLocks noGrp="1"/>
          </p:cNvSpPr>
          <p:nvPr>
            <p:ph type="pic" sz="quarter" idx="10"/>
          </p:nvPr>
        </p:nvSpPr>
        <p:spPr>
          <a:xfrm>
            <a:off x="2457449" y="0"/>
            <a:ext cx="5485374" cy="1028858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6" name="Picture Placeholder 2"/>
          <p:cNvSpPr>
            <a:spLocks noGrp="1"/>
          </p:cNvSpPr>
          <p:nvPr>
            <p:ph type="pic" sz="quarter" idx="11"/>
          </p:nvPr>
        </p:nvSpPr>
        <p:spPr>
          <a:xfrm>
            <a:off x="0" y="0"/>
            <a:ext cx="2457448" cy="1028858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7" name="TextBox 6">
            <a:extLst>
              <a:ext uri="{FF2B5EF4-FFF2-40B4-BE49-F238E27FC236}">
                <a16:creationId xmlns:a16="http://schemas.microsoft.com/office/drawing/2014/main" id="{5E0EF4E2-6FF3-AE41-A78D-F219CB2F2E59}"/>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8" name="Straight Connector 7">
            <a:extLst>
              <a:ext uri="{FF2B5EF4-FFF2-40B4-BE49-F238E27FC236}">
                <a16:creationId xmlns:a16="http://schemas.microsoft.com/office/drawing/2014/main" id="{2FBFF370-1B4B-AC4B-9E23-E0F35363C9EA}"/>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9" name="Picture 8" descr="A picture containing drawing&#10;&#10;Description automatically generated">
            <a:extLst>
              <a:ext uri="{FF2B5EF4-FFF2-40B4-BE49-F238E27FC236}">
                <a16:creationId xmlns:a16="http://schemas.microsoft.com/office/drawing/2014/main" id="{78F5A16D-2F07-DE49-ACA2-319BD0926955}"/>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5541413" y="0"/>
            <a:ext cx="2746587" cy="2683239"/>
          </a:xfrm>
          <a:prstGeom prst="rect">
            <a:avLst/>
          </a:prstGeom>
        </p:spPr>
      </p:pic>
    </p:spTree>
    <p:extLst>
      <p:ext uri="{BB962C8B-B14F-4D97-AF65-F5344CB8AC3E}">
        <p14:creationId xmlns:p14="http://schemas.microsoft.com/office/powerpoint/2010/main" val="3720988984"/>
      </p:ext>
    </p:extLst>
  </p:cSld>
  <p:clrMapOvr>
    <a:masterClrMapping/>
  </p:clrMapOvr>
</p:sldLayout>
</file>

<file path=ppt/slideLayouts/slideLayout200.xml><?xml version="1.0" encoding="utf-8"?>
<p:sldLayout xmlns:a="http://schemas.openxmlformats.org/drawingml/2006/main" xmlns:r="http://schemas.openxmlformats.org/officeDocument/2006/relationships" xmlns:p="http://schemas.openxmlformats.org/presentationml/2006/main" matchingName="Blank">
  <p:cSld name="Blank">
    <p:spTree>
      <p:nvGrpSpPr>
        <p:cNvPr id="1" name="Shape 55"/>
        <p:cNvGrpSpPr/>
        <p:nvPr/>
      </p:nvGrpSpPr>
      <p:grpSpPr>
        <a:xfrm>
          <a:off x="0" y="0"/>
          <a:ext cx="0" cy="0"/>
          <a:chOff x="0" y="0"/>
          <a:chExt cx="0" cy="0"/>
        </a:xfrm>
      </p:grpSpPr>
    </p:spTree>
    <p:extLst>
      <p:ext uri="{BB962C8B-B14F-4D97-AF65-F5344CB8AC3E}">
        <p14:creationId xmlns:p14="http://schemas.microsoft.com/office/powerpoint/2010/main" val="39127060"/>
      </p:ext>
    </p:extLst>
  </p:cSld>
  <p:clrMapOvr>
    <a:masterClrMapping/>
  </p:clrMapOvr>
</p:sldLayout>
</file>

<file path=ppt/slideLayouts/slideLayout201.xml><?xml version="1.0" encoding="utf-8"?>
<p:sldLayout xmlns:a="http://schemas.openxmlformats.org/drawingml/2006/main" xmlns:r="http://schemas.openxmlformats.org/officeDocument/2006/relationships" xmlns:p="http://schemas.openxmlformats.org/presentationml/2006/main" matchingName="40">
  <p:cSld name="40">
    <p:spTree>
      <p:nvGrpSpPr>
        <p:cNvPr id="1" name="Shape 56"/>
        <p:cNvGrpSpPr/>
        <p:nvPr/>
      </p:nvGrpSpPr>
      <p:grpSpPr>
        <a:xfrm>
          <a:off x="0" y="0"/>
          <a:ext cx="0" cy="0"/>
          <a:chOff x="0" y="0"/>
          <a:chExt cx="0" cy="0"/>
        </a:xfrm>
      </p:grpSpPr>
      <p:sp>
        <p:nvSpPr>
          <p:cNvPr id="57" name="Google Shape;57;p37"/>
          <p:cNvSpPr>
            <a:spLocks noGrp="1"/>
          </p:cNvSpPr>
          <p:nvPr>
            <p:ph type="pic" idx="2"/>
          </p:nvPr>
        </p:nvSpPr>
        <p:spPr>
          <a:xfrm>
            <a:off x="702734" y="2263699"/>
            <a:ext cx="8156496" cy="5561868"/>
          </a:xfrm>
          <a:prstGeom prst="rect">
            <a:avLst/>
          </a:prstGeom>
          <a:solidFill>
            <a:srgbClr val="353535">
              <a:alpha val="11372"/>
            </a:srgbClr>
          </a:solidFill>
          <a:ln>
            <a:noFill/>
          </a:ln>
        </p:spPr>
      </p:sp>
      <p:sp>
        <p:nvSpPr>
          <p:cNvPr id="58" name="Google Shape;58;p37"/>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59" name="Google Shape;59;p37"/>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sp>
        <p:nvSpPr>
          <p:cNvPr id="60" name="Google Shape;60;p37"/>
          <p:cNvSpPr>
            <a:spLocks noGrp="1"/>
          </p:cNvSpPr>
          <p:nvPr>
            <p:ph type="pic" idx="3"/>
          </p:nvPr>
        </p:nvSpPr>
        <p:spPr>
          <a:xfrm>
            <a:off x="9411837" y="2263699"/>
            <a:ext cx="8156496" cy="5561868"/>
          </a:xfrm>
          <a:prstGeom prst="rect">
            <a:avLst/>
          </a:prstGeom>
          <a:solidFill>
            <a:srgbClr val="353535">
              <a:alpha val="11372"/>
            </a:srgbClr>
          </a:solidFill>
          <a:ln>
            <a:noFill/>
          </a:ln>
        </p:spPr>
      </p:sp>
      <p:pic>
        <p:nvPicPr>
          <p:cNvPr id="61" name="Google Shape;61;p37"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extLst>
      <p:ext uri="{BB962C8B-B14F-4D97-AF65-F5344CB8AC3E}">
        <p14:creationId xmlns:p14="http://schemas.microsoft.com/office/powerpoint/2010/main" val="682258163"/>
      </p:ext>
    </p:extLst>
  </p:cSld>
  <p:clrMapOvr>
    <a:masterClrMapping/>
  </p:clrMapOvr>
</p:sldLayout>
</file>

<file path=ppt/slideLayouts/slideLayout202.xml><?xml version="1.0" encoding="utf-8"?>
<p:sldLayout xmlns:a="http://schemas.openxmlformats.org/drawingml/2006/main" xmlns:r="http://schemas.openxmlformats.org/officeDocument/2006/relationships" xmlns:p="http://schemas.openxmlformats.org/presentationml/2006/main" matchingName="1_Blank">
  <p:cSld name="1_Blank">
    <p:bg>
      <p:bgPr>
        <a:solidFill>
          <a:srgbClr val="011E41"/>
        </a:solidFill>
        <a:effectLst/>
      </p:bgPr>
    </p:bg>
    <p:spTree>
      <p:nvGrpSpPr>
        <p:cNvPr id="1" name="Shape 62"/>
        <p:cNvGrpSpPr/>
        <p:nvPr/>
      </p:nvGrpSpPr>
      <p:grpSpPr>
        <a:xfrm>
          <a:off x="0" y="0"/>
          <a:ext cx="0" cy="0"/>
          <a:chOff x="0" y="0"/>
          <a:chExt cx="0" cy="0"/>
        </a:xfrm>
      </p:grpSpPr>
      <p:pic>
        <p:nvPicPr>
          <p:cNvPr id="63" name="Google Shape;63;p38"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0" y="0"/>
            <a:ext cx="2746587" cy="2683239"/>
          </a:xfrm>
          <a:prstGeom prst="rect">
            <a:avLst/>
          </a:prstGeom>
          <a:noFill/>
          <a:ln>
            <a:noFill/>
          </a:ln>
        </p:spPr>
      </p:pic>
    </p:spTree>
    <p:extLst>
      <p:ext uri="{BB962C8B-B14F-4D97-AF65-F5344CB8AC3E}">
        <p14:creationId xmlns:p14="http://schemas.microsoft.com/office/powerpoint/2010/main" val="2322252363"/>
      </p:ext>
    </p:extLst>
  </p:cSld>
  <p:clrMapOvr>
    <a:masterClrMapping/>
  </p:clrMapOvr>
</p:sldLayout>
</file>

<file path=ppt/slideLayouts/slideLayout203.xml><?xml version="1.0" encoding="utf-8"?>
<p:sldLayout xmlns:a="http://schemas.openxmlformats.org/drawingml/2006/main" xmlns:r="http://schemas.openxmlformats.org/officeDocument/2006/relationships" xmlns:p="http://schemas.openxmlformats.org/presentationml/2006/main" matchingName="05">
  <p:cSld name="05">
    <p:spTree>
      <p:nvGrpSpPr>
        <p:cNvPr id="1" name="Shape 64"/>
        <p:cNvGrpSpPr/>
        <p:nvPr/>
      </p:nvGrpSpPr>
      <p:grpSpPr>
        <a:xfrm>
          <a:off x="0" y="0"/>
          <a:ext cx="0" cy="0"/>
          <a:chOff x="0" y="0"/>
          <a:chExt cx="0" cy="0"/>
        </a:xfrm>
      </p:grpSpPr>
      <p:sp>
        <p:nvSpPr>
          <p:cNvPr id="65" name="Google Shape;65;p39"/>
          <p:cNvSpPr>
            <a:spLocks noGrp="1"/>
          </p:cNvSpPr>
          <p:nvPr>
            <p:ph type="pic" idx="2"/>
          </p:nvPr>
        </p:nvSpPr>
        <p:spPr>
          <a:xfrm>
            <a:off x="0" y="0"/>
            <a:ext cx="18288000" cy="10288588"/>
          </a:xfrm>
          <a:prstGeom prst="rect">
            <a:avLst/>
          </a:prstGeom>
          <a:solidFill>
            <a:srgbClr val="353535">
              <a:alpha val="11372"/>
            </a:srgbClr>
          </a:solidFill>
          <a:ln>
            <a:noFill/>
          </a:ln>
        </p:spPr>
      </p:sp>
    </p:spTree>
    <p:extLst>
      <p:ext uri="{BB962C8B-B14F-4D97-AF65-F5344CB8AC3E}">
        <p14:creationId xmlns:p14="http://schemas.microsoft.com/office/powerpoint/2010/main" val="2779122434"/>
      </p:ext>
    </p:extLst>
  </p:cSld>
  <p:clrMapOvr>
    <a:masterClrMapping/>
  </p:clrMapOvr>
</p:sldLayout>
</file>

<file path=ppt/slideLayouts/slideLayout204.xml><?xml version="1.0" encoding="utf-8"?>
<p:sldLayout xmlns:a="http://schemas.openxmlformats.org/drawingml/2006/main" xmlns:r="http://schemas.openxmlformats.org/officeDocument/2006/relationships" xmlns:p="http://schemas.openxmlformats.org/presentationml/2006/main" matchingName="06">
  <p:cSld name="06">
    <p:spTree>
      <p:nvGrpSpPr>
        <p:cNvPr id="1" name="Shape 66"/>
        <p:cNvGrpSpPr/>
        <p:nvPr/>
      </p:nvGrpSpPr>
      <p:grpSpPr>
        <a:xfrm>
          <a:off x="0" y="0"/>
          <a:ext cx="0" cy="0"/>
          <a:chOff x="0" y="0"/>
          <a:chExt cx="0" cy="0"/>
        </a:xfrm>
      </p:grpSpPr>
      <p:sp>
        <p:nvSpPr>
          <p:cNvPr id="67" name="Google Shape;67;p40"/>
          <p:cNvSpPr>
            <a:spLocks noGrp="1"/>
          </p:cNvSpPr>
          <p:nvPr>
            <p:ph type="pic" idx="2"/>
          </p:nvPr>
        </p:nvSpPr>
        <p:spPr>
          <a:xfrm>
            <a:off x="0" y="0"/>
            <a:ext cx="18288000" cy="10288588"/>
          </a:xfrm>
          <a:prstGeom prst="rect">
            <a:avLst/>
          </a:prstGeom>
          <a:solidFill>
            <a:srgbClr val="353535">
              <a:alpha val="11372"/>
            </a:srgbClr>
          </a:solidFill>
          <a:ln>
            <a:noFill/>
          </a:ln>
        </p:spPr>
      </p:sp>
      <p:sp>
        <p:nvSpPr>
          <p:cNvPr id="68" name="Google Shape;68;p40"/>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69" name="Google Shape;69;p40"/>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70" name="Google Shape;70;p40"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extLst>
      <p:ext uri="{BB962C8B-B14F-4D97-AF65-F5344CB8AC3E}">
        <p14:creationId xmlns:p14="http://schemas.microsoft.com/office/powerpoint/2010/main" val="932760266"/>
      </p:ext>
    </p:extLst>
  </p:cSld>
  <p:clrMapOvr>
    <a:masterClrMapping/>
  </p:clrMapOvr>
</p:sldLayout>
</file>

<file path=ppt/slideLayouts/slideLayout205.xml><?xml version="1.0" encoding="utf-8"?>
<p:sldLayout xmlns:a="http://schemas.openxmlformats.org/drawingml/2006/main" xmlns:r="http://schemas.openxmlformats.org/officeDocument/2006/relationships" xmlns:p="http://schemas.openxmlformats.org/presentationml/2006/main" matchingName="08">
  <p:cSld name="08">
    <p:spTree>
      <p:nvGrpSpPr>
        <p:cNvPr id="1" name="Shape 71"/>
        <p:cNvGrpSpPr/>
        <p:nvPr/>
      </p:nvGrpSpPr>
      <p:grpSpPr>
        <a:xfrm>
          <a:off x="0" y="0"/>
          <a:ext cx="0" cy="0"/>
          <a:chOff x="0" y="0"/>
          <a:chExt cx="0" cy="0"/>
        </a:xfrm>
      </p:grpSpPr>
      <p:sp>
        <p:nvSpPr>
          <p:cNvPr id="72" name="Google Shape;72;p41"/>
          <p:cNvSpPr>
            <a:spLocks noGrp="1"/>
          </p:cNvSpPr>
          <p:nvPr>
            <p:ph type="pic" idx="2"/>
          </p:nvPr>
        </p:nvSpPr>
        <p:spPr>
          <a:xfrm>
            <a:off x="0" y="0"/>
            <a:ext cx="18288000" cy="10288588"/>
          </a:xfrm>
          <a:prstGeom prst="rect">
            <a:avLst/>
          </a:prstGeom>
          <a:solidFill>
            <a:srgbClr val="353535">
              <a:alpha val="11372"/>
            </a:srgbClr>
          </a:solidFill>
          <a:ln>
            <a:noFill/>
          </a:ln>
        </p:spPr>
      </p:sp>
      <p:sp>
        <p:nvSpPr>
          <p:cNvPr id="73" name="Google Shape;73;p41"/>
          <p:cNvSpPr/>
          <p:nvPr/>
        </p:nvSpPr>
        <p:spPr>
          <a:xfrm rot="-2700000">
            <a:off x="12735456" y="7087331"/>
            <a:ext cx="8322977" cy="4113339"/>
          </a:xfrm>
          <a:prstGeom prst="rect">
            <a:avLst/>
          </a:prstGeom>
          <a:solidFill>
            <a:srgbClr val="F2F2F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74" name="Google Shape;74;p41"/>
          <p:cNvSpPr/>
          <p:nvPr/>
        </p:nvSpPr>
        <p:spPr>
          <a:xfrm rot="-2700000">
            <a:off x="-2493619" y="-545547"/>
            <a:ext cx="7580100" cy="3625588"/>
          </a:xfrm>
          <a:prstGeom prst="rect">
            <a:avLst/>
          </a:prstGeom>
          <a:solidFill>
            <a:srgbClr val="F2F2F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75" name="Google Shape;75;p41"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0" y="0"/>
            <a:ext cx="2746587" cy="2683239"/>
          </a:xfrm>
          <a:prstGeom prst="rect">
            <a:avLst/>
          </a:prstGeom>
          <a:noFill/>
          <a:ln>
            <a:noFill/>
          </a:ln>
        </p:spPr>
      </p:pic>
      <p:sp>
        <p:nvSpPr>
          <p:cNvPr id="76" name="Google Shape;76;p41"/>
          <p:cNvSpPr txBox="1">
            <a:spLocks noGrp="1"/>
          </p:cNvSpPr>
          <p:nvPr>
            <p:ph type="title"/>
          </p:nvPr>
        </p:nvSpPr>
        <p:spPr>
          <a:xfrm>
            <a:off x="6974958" y="5805497"/>
            <a:ext cx="10167255" cy="2490076"/>
          </a:xfrm>
          <a:prstGeom prst="rect">
            <a:avLst/>
          </a:prstGeom>
          <a:noFill/>
          <a:ln>
            <a:noFill/>
          </a:ln>
        </p:spPr>
        <p:txBody>
          <a:bodyPr spcFirstLastPara="1" wrap="square" lIns="91425" tIns="45700" rIns="91425" bIns="45700" anchor="t" anchorCtr="0">
            <a:noAutofit/>
          </a:bodyPr>
          <a:lstStyle>
            <a:lvl1pPr marR="0" lvl="0" algn="r" rtl="0">
              <a:lnSpc>
                <a:spcPct val="80000"/>
              </a:lnSpc>
              <a:spcBef>
                <a:spcPts val="0"/>
              </a:spcBef>
              <a:spcAft>
                <a:spcPts val="0"/>
              </a:spcAft>
              <a:buClr>
                <a:srgbClr val="F5333F"/>
              </a:buClr>
              <a:buSzPts val="6600"/>
              <a:buFont typeface="Montserrat"/>
              <a:buNone/>
              <a:defRPr sz="6600" b="1" i="0" u="none" strike="noStrike" cap="none">
                <a:solidFill>
                  <a:srgbClr val="F5333F"/>
                </a:solidFill>
                <a:latin typeface="Montserrat"/>
                <a:ea typeface="Montserrat"/>
                <a:cs typeface="Montserrat"/>
                <a:sym typeface="Montserrat"/>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77" name="Google Shape;77;p41"/>
          <p:cNvSpPr txBox="1"/>
          <p:nvPr/>
        </p:nvSpPr>
        <p:spPr>
          <a:xfrm>
            <a:off x="11942955" y="9036862"/>
            <a:ext cx="5199258" cy="461665"/>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2400"/>
              <a:buFont typeface="Arial"/>
              <a:buNone/>
            </a:pPr>
            <a:r>
              <a:rPr lang="en-GB" sz="2400" b="1" i="0" u="none" strike="noStrike" cap="none">
                <a:solidFill>
                  <a:srgbClr val="011E41"/>
                </a:solidFill>
                <a:latin typeface="Montserrat SemiBold"/>
                <a:ea typeface="Montserrat SemiBold"/>
                <a:cs typeface="Montserrat SemiBold"/>
                <a:sym typeface="Montserrat SemiBold"/>
              </a:rPr>
              <a:t>31 January 2022</a:t>
            </a:r>
            <a:endParaRPr sz="2400" b="1" i="0" u="none" strike="noStrike" cap="none">
              <a:solidFill>
                <a:srgbClr val="011E41"/>
              </a:solidFill>
              <a:latin typeface="Montserrat SemiBold"/>
              <a:ea typeface="Montserrat SemiBold"/>
              <a:cs typeface="Montserrat SemiBold"/>
              <a:sym typeface="Montserrat SemiBold"/>
            </a:endParaRPr>
          </a:p>
        </p:txBody>
      </p:sp>
    </p:spTree>
    <p:extLst>
      <p:ext uri="{BB962C8B-B14F-4D97-AF65-F5344CB8AC3E}">
        <p14:creationId xmlns:p14="http://schemas.microsoft.com/office/powerpoint/2010/main" val="2877474484"/>
      </p:ext>
    </p:extLst>
  </p:cSld>
  <p:clrMapOvr>
    <a:masterClrMapping/>
  </p:clrMapOvr>
</p:sldLayout>
</file>

<file path=ppt/slideLayouts/slideLayout206.xml><?xml version="1.0" encoding="utf-8"?>
<p:sldLayout xmlns:a="http://schemas.openxmlformats.org/drawingml/2006/main" xmlns:r="http://schemas.openxmlformats.org/officeDocument/2006/relationships" xmlns:p="http://schemas.openxmlformats.org/presentationml/2006/main" matchingName="09">
  <p:cSld name="09">
    <p:bg>
      <p:bgPr>
        <a:solidFill>
          <a:srgbClr val="011E41"/>
        </a:solidFill>
        <a:effectLst/>
      </p:bgPr>
    </p:bg>
    <p:spTree>
      <p:nvGrpSpPr>
        <p:cNvPr id="1" name="Shape 78"/>
        <p:cNvGrpSpPr/>
        <p:nvPr/>
      </p:nvGrpSpPr>
      <p:grpSpPr>
        <a:xfrm>
          <a:off x="0" y="0"/>
          <a:ext cx="0" cy="0"/>
          <a:chOff x="0" y="0"/>
          <a:chExt cx="0" cy="0"/>
        </a:xfrm>
      </p:grpSpPr>
      <p:pic>
        <p:nvPicPr>
          <p:cNvPr id="79" name="Google Shape;79;p42"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0" y="0"/>
            <a:ext cx="2746587" cy="2683239"/>
          </a:xfrm>
          <a:prstGeom prst="rect">
            <a:avLst/>
          </a:prstGeom>
          <a:noFill/>
          <a:ln>
            <a:noFill/>
          </a:ln>
        </p:spPr>
      </p:pic>
      <p:sp>
        <p:nvSpPr>
          <p:cNvPr id="80" name="Google Shape;80;p42"/>
          <p:cNvSpPr txBox="1">
            <a:spLocks noGrp="1"/>
          </p:cNvSpPr>
          <p:nvPr>
            <p:ph type="title"/>
          </p:nvPr>
        </p:nvSpPr>
        <p:spPr>
          <a:xfrm>
            <a:off x="6974958" y="5805497"/>
            <a:ext cx="10167255" cy="2490076"/>
          </a:xfrm>
          <a:prstGeom prst="rect">
            <a:avLst/>
          </a:prstGeom>
          <a:noFill/>
          <a:ln>
            <a:noFill/>
          </a:ln>
        </p:spPr>
        <p:txBody>
          <a:bodyPr spcFirstLastPara="1" wrap="square" lIns="91425" tIns="45700" rIns="91425" bIns="45700" anchor="t" anchorCtr="0">
            <a:noAutofit/>
          </a:bodyPr>
          <a:lstStyle>
            <a:lvl1pPr marR="0" lvl="0" algn="r" rtl="0">
              <a:lnSpc>
                <a:spcPct val="80000"/>
              </a:lnSpc>
              <a:spcBef>
                <a:spcPts val="0"/>
              </a:spcBef>
              <a:spcAft>
                <a:spcPts val="0"/>
              </a:spcAft>
              <a:buClr>
                <a:srgbClr val="F5333F"/>
              </a:buClr>
              <a:buSzPts val="6600"/>
              <a:buFont typeface="Montserrat"/>
              <a:buNone/>
              <a:defRPr sz="6600" b="1" i="0" u="none" strike="noStrike" cap="none">
                <a:solidFill>
                  <a:srgbClr val="F5333F"/>
                </a:solidFill>
                <a:latin typeface="Montserrat"/>
                <a:ea typeface="Montserrat"/>
                <a:cs typeface="Montserrat"/>
                <a:sym typeface="Montserrat"/>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81" name="Google Shape;81;p42"/>
          <p:cNvSpPr txBox="1"/>
          <p:nvPr/>
        </p:nvSpPr>
        <p:spPr>
          <a:xfrm>
            <a:off x="11942955" y="9036862"/>
            <a:ext cx="5199258" cy="461665"/>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2400"/>
              <a:buFont typeface="Arial"/>
              <a:buNone/>
            </a:pPr>
            <a:r>
              <a:rPr lang="en-GB" sz="2400" b="1" i="0" u="none" strike="noStrike" cap="none">
                <a:solidFill>
                  <a:schemeClr val="lt2"/>
                </a:solidFill>
                <a:latin typeface="Montserrat SemiBold"/>
                <a:ea typeface="Montserrat SemiBold"/>
                <a:cs typeface="Montserrat SemiBold"/>
                <a:sym typeface="Montserrat SemiBold"/>
              </a:rPr>
              <a:t>31 January 2022</a:t>
            </a:r>
            <a:endParaRPr sz="2400" b="1" i="0" u="none" strike="noStrike" cap="none">
              <a:solidFill>
                <a:schemeClr val="lt2"/>
              </a:solidFill>
              <a:latin typeface="Montserrat SemiBold"/>
              <a:ea typeface="Montserrat SemiBold"/>
              <a:cs typeface="Montserrat SemiBold"/>
              <a:sym typeface="Montserrat SemiBold"/>
            </a:endParaRPr>
          </a:p>
        </p:txBody>
      </p:sp>
    </p:spTree>
    <p:extLst>
      <p:ext uri="{BB962C8B-B14F-4D97-AF65-F5344CB8AC3E}">
        <p14:creationId xmlns:p14="http://schemas.microsoft.com/office/powerpoint/2010/main" val="3074665378"/>
      </p:ext>
    </p:extLst>
  </p:cSld>
  <p:clrMapOvr>
    <a:masterClrMapping/>
  </p:clrMapOvr>
</p:sldLayout>
</file>

<file path=ppt/slideLayouts/slideLayout207.xml><?xml version="1.0" encoding="utf-8"?>
<p:sldLayout xmlns:a="http://schemas.openxmlformats.org/drawingml/2006/main" xmlns:r="http://schemas.openxmlformats.org/officeDocument/2006/relationships" xmlns:p="http://schemas.openxmlformats.org/presentationml/2006/main" matchingName="07">
  <p:cSld name="07">
    <p:spTree>
      <p:nvGrpSpPr>
        <p:cNvPr id="1" name="Shape 82"/>
        <p:cNvGrpSpPr/>
        <p:nvPr/>
      </p:nvGrpSpPr>
      <p:grpSpPr>
        <a:xfrm>
          <a:off x="0" y="0"/>
          <a:ext cx="0" cy="0"/>
          <a:chOff x="0" y="0"/>
          <a:chExt cx="0" cy="0"/>
        </a:xfrm>
      </p:grpSpPr>
      <p:sp>
        <p:nvSpPr>
          <p:cNvPr id="83" name="Google Shape;83;p43"/>
          <p:cNvSpPr>
            <a:spLocks noGrp="1"/>
          </p:cNvSpPr>
          <p:nvPr>
            <p:ph type="pic" idx="2"/>
          </p:nvPr>
        </p:nvSpPr>
        <p:spPr>
          <a:xfrm>
            <a:off x="0" y="0"/>
            <a:ext cx="18288000" cy="10288588"/>
          </a:xfrm>
          <a:prstGeom prst="rect">
            <a:avLst/>
          </a:prstGeom>
          <a:solidFill>
            <a:srgbClr val="353535">
              <a:alpha val="11372"/>
            </a:srgbClr>
          </a:solidFill>
          <a:ln>
            <a:noFill/>
          </a:ln>
        </p:spPr>
      </p:sp>
      <p:sp>
        <p:nvSpPr>
          <p:cNvPr id="84" name="Google Shape;84;p43"/>
          <p:cNvSpPr/>
          <p:nvPr/>
        </p:nvSpPr>
        <p:spPr>
          <a:xfrm rot="-2700000">
            <a:off x="-4975069" y="2029188"/>
            <a:ext cx="17752544" cy="3778950"/>
          </a:xfrm>
          <a:prstGeom prst="rect">
            <a:avLst/>
          </a:prstGeom>
          <a:solidFill>
            <a:srgbClr val="011E4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85" name="Google Shape;85;p43"/>
          <p:cNvSpPr/>
          <p:nvPr/>
        </p:nvSpPr>
        <p:spPr>
          <a:xfrm rot="-2700000">
            <a:off x="12735456" y="7087331"/>
            <a:ext cx="8322977" cy="4113339"/>
          </a:xfrm>
          <a:prstGeom prst="rect">
            <a:avLst/>
          </a:prstGeom>
          <a:solidFill>
            <a:srgbClr val="F2F2F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86" name="Google Shape;86;p43" descr="A sign in the dark&#10;&#10;Description automatically generated"/>
          <p:cNvPicPr preferRelativeResize="0"/>
          <p:nvPr/>
        </p:nvPicPr>
        <p:blipFill rotWithShape="1">
          <a:blip r:embed="rId2">
            <a:alphaModFix/>
          </a:blip>
          <a:srcRect/>
          <a:stretch/>
        </p:blipFill>
        <p:spPr>
          <a:xfrm>
            <a:off x="-2665378" y="-7435166"/>
            <a:ext cx="20236810" cy="20236810"/>
          </a:xfrm>
          <a:prstGeom prst="rect">
            <a:avLst/>
          </a:prstGeom>
          <a:noFill/>
          <a:ln>
            <a:noFill/>
          </a:ln>
        </p:spPr>
      </p:pic>
      <p:sp>
        <p:nvSpPr>
          <p:cNvPr id="87" name="Google Shape;87;p43"/>
          <p:cNvSpPr/>
          <p:nvPr/>
        </p:nvSpPr>
        <p:spPr>
          <a:xfrm rot="-2700000">
            <a:off x="-2493619" y="-545547"/>
            <a:ext cx="7580100" cy="3625588"/>
          </a:xfrm>
          <a:prstGeom prst="rect">
            <a:avLst/>
          </a:prstGeom>
          <a:solidFill>
            <a:srgbClr val="F2F2F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88" name="Google Shape;88;p43" descr="A picture containing drawing&#10;&#10;Description automatically generated"/>
          <p:cNvPicPr preferRelativeResize="0"/>
          <p:nvPr/>
        </p:nvPicPr>
        <p:blipFill rotWithShape="1">
          <a:blip r:embed="rId3" cstate="screen">
            <a:alphaModFix/>
            <a:extLst>
              <a:ext uri="{28A0092B-C50C-407E-A947-70E740481C1C}">
                <a14:useLocalDpi xmlns:a14="http://schemas.microsoft.com/office/drawing/2010/main"/>
              </a:ext>
            </a:extLst>
          </a:blip>
          <a:srcRect/>
          <a:stretch/>
        </p:blipFill>
        <p:spPr>
          <a:xfrm>
            <a:off x="0" y="0"/>
            <a:ext cx="2746587" cy="2683239"/>
          </a:xfrm>
          <a:prstGeom prst="rect">
            <a:avLst/>
          </a:prstGeom>
          <a:noFill/>
          <a:ln>
            <a:noFill/>
          </a:ln>
        </p:spPr>
      </p:pic>
      <p:sp>
        <p:nvSpPr>
          <p:cNvPr id="89" name="Google Shape;89;p43"/>
          <p:cNvSpPr txBox="1">
            <a:spLocks noGrp="1"/>
          </p:cNvSpPr>
          <p:nvPr>
            <p:ph type="title"/>
          </p:nvPr>
        </p:nvSpPr>
        <p:spPr>
          <a:xfrm>
            <a:off x="6974958" y="5805497"/>
            <a:ext cx="10167255" cy="2490076"/>
          </a:xfrm>
          <a:prstGeom prst="rect">
            <a:avLst/>
          </a:prstGeom>
          <a:noFill/>
          <a:ln>
            <a:noFill/>
          </a:ln>
        </p:spPr>
        <p:txBody>
          <a:bodyPr spcFirstLastPara="1" wrap="square" lIns="91425" tIns="45700" rIns="91425" bIns="45700" anchor="t" anchorCtr="0">
            <a:noAutofit/>
          </a:bodyPr>
          <a:lstStyle>
            <a:lvl1pPr marR="0" lvl="0" algn="r" rtl="0">
              <a:lnSpc>
                <a:spcPct val="80000"/>
              </a:lnSpc>
              <a:spcBef>
                <a:spcPts val="0"/>
              </a:spcBef>
              <a:spcAft>
                <a:spcPts val="0"/>
              </a:spcAft>
              <a:buClr>
                <a:srgbClr val="F5333F"/>
              </a:buClr>
              <a:buSzPts val="6600"/>
              <a:buFont typeface="Montserrat"/>
              <a:buNone/>
              <a:defRPr sz="6600" b="1" i="0" u="none" strike="noStrike" cap="none">
                <a:solidFill>
                  <a:srgbClr val="F5333F"/>
                </a:solidFill>
                <a:latin typeface="Montserrat"/>
                <a:ea typeface="Montserrat"/>
                <a:cs typeface="Montserrat"/>
                <a:sym typeface="Montserrat"/>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90" name="Google Shape;90;p43"/>
          <p:cNvSpPr txBox="1"/>
          <p:nvPr/>
        </p:nvSpPr>
        <p:spPr>
          <a:xfrm>
            <a:off x="11942955" y="9036862"/>
            <a:ext cx="5199258" cy="461665"/>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2400"/>
              <a:buFont typeface="Arial"/>
              <a:buNone/>
            </a:pPr>
            <a:r>
              <a:rPr lang="en-GB" sz="2400" b="1" i="0" u="none" strike="noStrike" cap="none">
                <a:solidFill>
                  <a:srgbClr val="011E41"/>
                </a:solidFill>
                <a:latin typeface="Montserrat SemiBold"/>
                <a:ea typeface="Montserrat SemiBold"/>
                <a:cs typeface="Montserrat SemiBold"/>
                <a:sym typeface="Montserrat SemiBold"/>
              </a:rPr>
              <a:t>31 January 2022</a:t>
            </a:r>
            <a:endParaRPr sz="2400" b="1" i="0" u="none" strike="noStrike" cap="none">
              <a:solidFill>
                <a:srgbClr val="011E41"/>
              </a:solidFill>
              <a:latin typeface="Montserrat SemiBold"/>
              <a:ea typeface="Montserrat SemiBold"/>
              <a:cs typeface="Montserrat SemiBold"/>
              <a:sym typeface="Montserrat SemiBold"/>
            </a:endParaRPr>
          </a:p>
        </p:txBody>
      </p:sp>
    </p:spTree>
    <p:extLst>
      <p:ext uri="{BB962C8B-B14F-4D97-AF65-F5344CB8AC3E}">
        <p14:creationId xmlns:p14="http://schemas.microsoft.com/office/powerpoint/2010/main" val="243300677"/>
      </p:ext>
    </p:extLst>
  </p:cSld>
  <p:clrMapOvr>
    <a:masterClrMapping/>
  </p:clrMapOvr>
</p:sldLayout>
</file>

<file path=ppt/slideLayouts/slideLayout208.xml><?xml version="1.0" encoding="utf-8"?>
<p:sldLayout xmlns:a="http://schemas.openxmlformats.org/drawingml/2006/main" xmlns:r="http://schemas.openxmlformats.org/officeDocument/2006/relationships" xmlns:p="http://schemas.openxmlformats.org/presentationml/2006/main" matchingName="10">
  <p:cSld name="10">
    <p:spTree>
      <p:nvGrpSpPr>
        <p:cNvPr id="1" name="Shape 91"/>
        <p:cNvGrpSpPr/>
        <p:nvPr/>
      </p:nvGrpSpPr>
      <p:grpSpPr>
        <a:xfrm>
          <a:off x="0" y="0"/>
          <a:ext cx="0" cy="0"/>
          <a:chOff x="0" y="0"/>
          <a:chExt cx="0" cy="0"/>
        </a:xfrm>
      </p:grpSpPr>
      <p:sp>
        <p:nvSpPr>
          <p:cNvPr id="92" name="Google Shape;92;p44"/>
          <p:cNvSpPr>
            <a:spLocks noGrp="1"/>
          </p:cNvSpPr>
          <p:nvPr>
            <p:ph type="pic" idx="2"/>
          </p:nvPr>
        </p:nvSpPr>
        <p:spPr>
          <a:xfrm>
            <a:off x="383056" y="338143"/>
            <a:ext cx="17521895" cy="9625008"/>
          </a:xfrm>
          <a:prstGeom prst="rect">
            <a:avLst/>
          </a:prstGeom>
          <a:solidFill>
            <a:srgbClr val="353535">
              <a:alpha val="11372"/>
            </a:srgbClr>
          </a:solidFill>
          <a:ln>
            <a:noFill/>
          </a:ln>
        </p:spPr>
      </p:sp>
    </p:spTree>
    <p:extLst>
      <p:ext uri="{BB962C8B-B14F-4D97-AF65-F5344CB8AC3E}">
        <p14:creationId xmlns:p14="http://schemas.microsoft.com/office/powerpoint/2010/main" val="4058271785"/>
      </p:ext>
    </p:extLst>
  </p:cSld>
  <p:clrMapOvr>
    <a:masterClrMapping/>
  </p:clrMapOvr>
</p:sldLayout>
</file>

<file path=ppt/slideLayouts/slideLayout209.xml><?xml version="1.0" encoding="utf-8"?>
<p:sldLayout xmlns:a="http://schemas.openxmlformats.org/drawingml/2006/main" xmlns:r="http://schemas.openxmlformats.org/officeDocument/2006/relationships" xmlns:p="http://schemas.openxmlformats.org/presentationml/2006/main" matchingName="11">
  <p:cSld name="11">
    <p:spTree>
      <p:nvGrpSpPr>
        <p:cNvPr id="1" name="Shape 93"/>
        <p:cNvGrpSpPr/>
        <p:nvPr/>
      </p:nvGrpSpPr>
      <p:grpSpPr>
        <a:xfrm>
          <a:off x="0" y="0"/>
          <a:ext cx="0" cy="0"/>
          <a:chOff x="0" y="0"/>
          <a:chExt cx="0" cy="0"/>
        </a:xfrm>
      </p:grpSpPr>
      <p:sp>
        <p:nvSpPr>
          <p:cNvPr id="94" name="Google Shape;94;p45"/>
          <p:cNvSpPr>
            <a:spLocks noGrp="1"/>
          </p:cNvSpPr>
          <p:nvPr>
            <p:ph type="pic" idx="2"/>
          </p:nvPr>
        </p:nvSpPr>
        <p:spPr>
          <a:xfrm>
            <a:off x="1935145" y="3120406"/>
            <a:ext cx="5715000" cy="5715000"/>
          </a:xfrm>
          <a:prstGeom prst="rect">
            <a:avLst/>
          </a:prstGeom>
          <a:solidFill>
            <a:srgbClr val="353535">
              <a:alpha val="11372"/>
            </a:srgbClr>
          </a:solidFill>
          <a:ln>
            <a:noFill/>
          </a:ln>
        </p:spPr>
      </p:sp>
      <p:sp>
        <p:nvSpPr>
          <p:cNvPr id="95" name="Google Shape;95;p45"/>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96" name="Google Shape;96;p45"/>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97" name="Google Shape;97;p45"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extLst>
      <p:ext uri="{BB962C8B-B14F-4D97-AF65-F5344CB8AC3E}">
        <p14:creationId xmlns:p14="http://schemas.microsoft.com/office/powerpoint/2010/main" val="116125446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21">
    <p:spTree>
      <p:nvGrpSpPr>
        <p:cNvPr id="1" name=""/>
        <p:cNvGrpSpPr/>
        <p:nvPr/>
      </p:nvGrpSpPr>
      <p:grpSpPr>
        <a:xfrm>
          <a:off x="0" y="0"/>
          <a:ext cx="0" cy="0"/>
          <a:chOff x="0" y="0"/>
          <a:chExt cx="0" cy="0"/>
        </a:xfrm>
      </p:grpSpPr>
      <p:sp>
        <p:nvSpPr>
          <p:cNvPr id="5" name="Picture Placeholder 2"/>
          <p:cNvSpPr>
            <a:spLocks noGrp="1"/>
          </p:cNvSpPr>
          <p:nvPr>
            <p:ph type="pic" sz="quarter" idx="10"/>
          </p:nvPr>
        </p:nvSpPr>
        <p:spPr>
          <a:xfrm>
            <a:off x="0" y="0"/>
            <a:ext cx="7942823" cy="1028858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7" name="TextBox 6">
            <a:extLst>
              <a:ext uri="{FF2B5EF4-FFF2-40B4-BE49-F238E27FC236}">
                <a16:creationId xmlns:a16="http://schemas.microsoft.com/office/drawing/2014/main" id="{11E6BB1B-7FD3-5044-8E26-AB8C41868C07}"/>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8" name="Straight Connector 7">
            <a:extLst>
              <a:ext uri="{FF2B5EF4-FFF2-40B4-BE49-F238E27FC236}">
                <a16:creationId xmlns:a16="http://schemas.microsoft.com/office/drawing/2014/main" id="{0A10AC74-6651-E849-B07C-C83D55763DD6}"/>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77020480"/>
      </p:ext>
    </p:extLst>
  </p:cSld>
  <p:clrMapOvr>
    <a:masterClrMapping/>
  </p:clrMapOvr>
</p:sldLayout>
</file>

<file path=ppt/slideLayouts/slideLayout210.xml><?xml version="1.0" encoding="utf-8"?>
<p:sldLayout xmlns:a="http://schemas.openxmlformats.org/drawingml/2006/main" xmlns:r="http://schemas.openxmlformats.org/officeDocument/2006/relationships" xmlns:p="http://schemas.openxmlformats.org/presentationml/2006/main" matchingName="12">
  <p:cSld name="12">
    <p:spTree>
      <p:nvGrpSpPr>
        <p:cNvPr id="1" name="Shape 98"/>
        <p:cNvGrpSpPr/>
        <p:nvPr/>
      </p:nvGrpSpPr>
      <p:grpSpPr>
        <a:xfrm>
          <a:off x="0" y="0"/>
          <a:ext cx="0" cy="0"/>
          <a:chOff x="0" y="0"/>
          <a:chExt cx="0" cy="0"/>
        </a:xfrm>
      </p:grpSpPr>
      <p:sp>
        <p:nvSpPr>
          <p:cNvPr id="99" name="Google Shape;99;p46"/>
          <p:cNvSpPr>
            <a:spLocks noGrp="1"/>
          </p:cNvSpPr>
          <p:nvPr>
            <p:ph type="pic" idx="2"/>
          </p:nvPr>
        </p:nvSpPr>
        <p:spPr>
          <a:xfrm>
            <a:off x="1610782" y="2576586"/>
            <a:ext cx="6363725" cy="6363727"/>
          </a:xfrm>
          <a:prstGeom prst="rect">
            <a:avLst/>
          </a:prstGeom>
          <a:solidFill>
            <a:srgbClr val="353535">
              <a:alpha val="11372"/>
            </a:srgbClr>
          </a:solidFill>
          <a:ln>
            <a:noFill/>
          </a:ln>
        </p:spPr>
      </p:sp>
      <p:sp>
        <p:nvSpPr>
          <p:cNvPr id="100" name="Google Shape;100;p46"/>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101" name="Google Shape;101;p46"/>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102" name="Google Shape;102;p46"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extLst>
      <p:ext uri="{BB962C8B-B14F-4D97-AF65-F5344CB8AC3E}">
        <p14:creationId xmlns:p14="http://schemas.microsoft.com/office/powerpoint/2010/main" val="2251282728"/>
      </p:ext>
    </p:extLst>
  </p:cSld>
  <p:clrMapOvr>
    <a:masterClrMapping/>
  </p:clrMapOvr>
</p:sldLayout>
</file>

<file path=ppt/slideLayouts/slideLayout211.xml><?xml version="1.0" encoding="utf-8"?>
<p:sldLayout xmlns:a="http://schemas.openxmlformats.org/drawingml/2006/main" xmlns:r="http://schemas.openxmlformats.org/officeDocument/2006/relationships" xmlns:p="http://schemas.openxmlformats.org/presentationml/2006/main" matchingName="13">
  <p:cSld name="13">
    <p:spTree>
      <p:nvGrpSpPr>
        <p:cNvPr id="1" name="Shape 103"/>
        <p:cNvGrpSpPr/>
        <p:nvPr/>
      </p:nvGrpSpPr>
      <p:grpSpPr>
        <a:xfrm>
          <a:off x="0" y="0"/>
          <a:ext cx="0" cy="0"/>
          <a:chOff x="0" y="0"/>
          <a:chExt cx="0" cy="0"/>
        </a:xfrm>
      </p:grpSpPr>
      <p:sp>
        <p:nvSpPr>
          <p:cNvPr id="104" name="Google Shape;104;p47"/>
          <p:cNvSpPr>
            <a:spLocks noGrp="1"/>
          </p:cNvSpPr>
          <p:nvPr>
            <p:ph type="pic" idx="2"/>
          </p:nvPr>
        </p:nvSpPr>
        <p:spPr>
          <a:xfrm flipH="1">
            <a:off x="-1" y="0"/>
            <a:ext cx="14712019" cy="4511040"/>
          </a:xfrm>
          <a:prstGeom prst="rect">
            <a:avLst/>
          </a:prstGeom>
          <a:solidFill>
            <a:srgbClr val="353535">
              <a:alpha val="11372"/>
            </a:srgbClr>
          </a:solidFill>
          <a:ln>
            <a:noFill/>
          </a:ln>
        </p:spPr>
      </p:sp>
      <p:sp>
        <p:nvSpPr>
          <p:cNvPr id="105" name="Google Shape;105;p47"/>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106" name="Google Shape;106;p47"/>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107" name="Google Shape;107;p47"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extLst>
      <p:ext uri="{BB962C8B-B14F-4D97-AF65-F5344CB8AC3E}">
        <p14:creationId xmlns:p14="http://schemas.microsoft.com/office/powerpoint/2010/main" val="444605482"/>
      </p:ext>
    </p:extLst>
  </p:cSld>
  <p:clrMapOvr>
    <a:masterClrMapping/>
  </p:clrMapOvr>
</p:sldLayout>
</file>

<file path=ppt/slideLayouts/slideLayout212.xml><?xml version="1.0" encoding="utf-8"?>
<p:sldLayout xmlns:a="http://schemas.openxmlformats.org/drawingml/2006/main" xmlns:r="http://schemas.openxmlformats.org/officeDocument/2006/relationships" xmlns:p="http://schemas.openxmlformats.org/presentationml/2006/main" matchingName="14">
  <p:cSld name="14">
    <p:spTree>
      <p:nvGrpSpPr>
        <p:cNvPr id="1" name="Shape 108"/>
        <p:cNvGrpSpPr/>
        <p:nvPr/>
      </p:nvGrpSpPr>
      <p:grpSpPr>
        <a:xfrm>
          <a:off x="0" y="0"/>
          <a:ext cx="0" cy="0"/>
          <a:chOff x="0" y="0"/>
          <a:chExt cx="0" cy="0"/>
        </a:xfrm>
      </p:grpSpPr>
      <p:sp>
        <p:nvSpPr>
          <p:cNvPr id="109" name="Google Shape;109;p48"/>
          <p:cNvSpPr>
            <a:spLocks noGrp="1"/>
          </p:cNvSpPr>
          <p:nvPr>
            <p:ph type="pic" idx="2"/>
          </p:nvPr>
        </p:nvSpPr>
        <p:spPr>
          <a:xfrm>
            <a:off x="1553028" y="0"/>
            <a:ext cx="16734972" cy="5379495"/>
          </a:xfrm>
          <a:prstGeom prst="rect">
            <a:avLst/>
          </a:prstGeom>
          <a:solidFill>
            <a:srgbClr val="353535">
              <a:alpha val="11372"/>
            </a:srgbClr>
          </a:solidFill>
          <a:ln>
            <a:noFill/>
          </a:ln>
        </p:spPr>
      </p:sp>
      <p:sp>
        <p:nvSpPr>
          <p:cNvPr id="110" name="Google Shape;110;p48"/>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111" name="Google Shape;111;p48"/>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112" name="Google Shape;112;p48"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0" y="0"/>
            <a:ext cx="2746587" cy="2683239"/>
          </a:xfrm>
          <a:prstGeom prst="rect">
            <a:avLst/>
          </a:prstGeom>
          <a:noFill/>
          <a:ln>
            <a:noFill/>
          </a:ln>
        </p:spPr>
      </p:pic>
    </p:spTree>
    <p:extLst>
      <p:ext uri="{BB962C8B-B14F-4D97-AF65-F5344CB8AC3E}">
        <p14:creationId xmlns:p14="http://schemas.microsoft.com/office/powerpoint/2010/main" val="3873159449"/>
      </p:ext>
    </p:extLst>
  </p:cSld>
  <p:clrMapOvr>
    <a:masterClrMapping/>
  </p:clrMapOvr>
</p:sldLayout>
</file>

<file path=ppt/slideLayouts/slideLayout213.xml><?xml version="1.0" encoding="utf-8"?>
<p:sldLayout xmlns:a="http://schemas.openxmlformats.org/drawingml/2006/main" xmlns:r="http://schemas.openxmlformats.org/officeDocument/2006/relationships" xmlns:p="http://schemas.openxmlformats.org/presentationml/2006/main" matchingName="16">
  <p:cSld name="16">
    <p:spTree>
      <p:nvGrpSpPr>
        <p:cNvPr id="1" name="Shape 113"/>
        <p:cNvGrpSpPr/>
        <p:nvPr/>
      </p:nvGrpSpPr>
      <p:grpSpPr>
        <a:xfrm>
          <a:off x="0" y="0"/>
          <a:ext cx="0" cy="0"/>
          <a:chOff x="0" y="0"/>
          <a:chExt cx="0" cy="0"/>
        </a:xfrm>
      </p:grpSpPr>
      <p:sp>
        <p:nvSpPr>
          <p:cNvPr id="114" name="Google Shape;114;p49"/>
          <p:cNvSpPr>
            <a:spLocks noGrp="1"/>
          </p:cNvSpPr>
          <p:nvPr>
            <p:ph type="pic" idx="2"/>
          </p:nvPr>
        </p:nvSpPr>
        <p:spPr>
          <a:xfrm>
            <a:off x="0" y="0"/>
            <a:ext cx="6698918" cy="6698919"/>
          </a:xfrm>
          <a:prstGeom prst="rect">
            <a:avLst/>
          </a:prstGeom>
          <a:solidFill>
            <a:srgbClr val="353535">
              <a:alpha val="11372"/>
            </a:srgbClr>
          </a:solidFill>
          <a:ln>
            <a:noFill/>
          </a:ln>
        </p:spPr>
      </p:sp>
      <p:sp>
        <p:nvSpPr>
          <p:cNvPr id="115" name="Google Shape;115;p49"/>
          <p:cNvSpPr>
            <a:spLocks noGrp="1"/>
          </p:cNvSpPr>
          <p:nvPr>
            <p:ph type="pic" idx="3"/>
          </p:nvPr>
        </p:nvSpPr>
        <p:spPr>
          <a:xfrm>
            <a:off x="4279192" y="4287009"/>
            <a:ext cx="4798110" cy="4798111"/>
          </a:xfrm>
          <a:prstGeom prst="rect">
            <a:avLst/>
          </a:prstGeom>
          <a:solidFill>
            <a:srgbClr val="353535">
              <a:alpha val="11372"/>
            </a:srgbClr>
          </a:solidFill>
          <a:ln>
            <a:noFill/>
          </a:ln>
        </p:spPr>
      </p:sp>
      <p:sp>
        <p:nvSpPr>
          <p:cNvPr id="116" name="Google Shape;116;p49"/>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117" name="Google Shape;117;p49"/>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118" name="Google Shape;118;p49"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extLst>
      <p:ext uri="{BB962C8B-B14F-4D97-AF65-F5344CB8AC3E}">
        <p14:creationId xmlns:p14="http://schemas.microsoft.com/office/powerpoint/2010/main" val="2840371759"/>
      </p:ext>
    </p:extLst>
  </p:cSld>
  <p:clrMapOvr>
    <a:masterClrMapping/>
  </p:clrMapOvr>
</p:sldLayout>
</file>

<file path=ppt/slideLayouts/slideLayout214.xml><?xml version="1.0" encoding="utf-8"?>
<p:sldLayout xmlns:a="http://schemas.openxmlformats.org/drawingml/2006/main" xmlns:r="http://schemas.openxmlformats.org/officeDocument/2006/relationships" xmlns:p="http://schemas.openxmlformats.org/presentationml/2006/main" matchingName="17">
  <p:cSld name="17">
    <p:spTree>
      <p:nvGrpSpPr>
        <p:cNvPr id="1" name="Shape 119"/>
        <p:cNvGrpSpPr/>
        <p:nvPr/>
      </p:nvGrpSpPr>
      <p:grpSpPr>
        <a:xfrm>
          <a:off x="0" y="0"/>
          <a:ext cx="0" cy="0"/>
          <a:chOff x="0" y="0"/>
          <a:chExt cx="0" cy="0"/>
        </a:xfrm>
      </p:grpSpPr>
      <p:sp>
        <p:nvSpPr>
          <p:cNvPr id="120" name="Google Shape;120;p50"/>
          <p:cNvSpPr>
            <a:spLocks noGrp="1"/>
          </p:cNvSpPr>
          <p:nvPr>
            <p:ph type="pic" idx="2"/>
          </p:nvPr>
        </p:nvSpPr>
        <p:spPr>
          <a:xfrm>
            <a:off x="6907700" y="3429529"/>
            <a:ext cx="3466042" cy="3429529"/>
          </a:xfrm>
          <a:prstGeom prst="rect">
            <a:avLst/>
          </a:prstGeom>
          <a:solidFill>
            <a:srgbClr val="353535">
              <a:alpha val="11372"/>
            </a:srgbClr>
          </a:solidFill>
          <a:ln>
            <a:noFill/>
          </a:ln>
        </p:spPr>
      </p:sp>
      <p:sp>
        <p:nvSpPr>
          <p:cNvPr id="121" name="Google Shape;121;p50"/>
          <p:cNvSpPr>
            <a:spLocks noGrp="1"/>
          </p:cNvSpPr>
          <p:nvPr>
            <p:ph type="pic" idx="3"/>
          </p:nvPr>
        </p:nvSpPr>
        <p:spPr>
          <a:xfrm>
            <a:off x="-24384" y="0"/>
            <a:ext cx="3466042" cy="3429529"/>
          </a:xfrm>
          <a:prstGeom prst="rect">
            <a:avLst/>
          </a:prstGeom>
          <a:solidFill>
            <a:srgbClr val="353535">
              <a:alpha val="11372"/>
            </a:srgbClr>
          </a:solidFill>
          <a:ln>
            <a:noFill/>
          </a:ln>
        </p:spPr>
      </p:sp>
      <p:sp>
        <p:nvSpPr>
          <p:cNvPr id="122" name="Google Shape;122;p50"/>
          <p:cNvSpPr>
            <a:spLocks noGrp="1"/>
          </p:cNvSpPr>
          <p:nvPr>
            <p:ph type="pic" idx="4"/>
          </p:nvPr>
        </p:nvSpPr>
        <p:spPr>
          <a:xfrm>
            <a:off x="3441658" y="3429529"/>
            <a:ext cx="3466042" cy="3429529"/>
          </a:xfrm>
          <a:prstGeom prst="rect">
            <a:avLst/>
          </a:prstGeom>
          <a:solidFill>
            <a:srgbClr val="353535">
              <a:alpha val="11372"/>
            </a:srgbClr>
          </a:solidFill>
          <a:ln>
            <a:noFill/>
          </a:ln>
        </p:spPr>
      </p:sp>
      <p:sp>
        <p:nvSpPr>
          <p:cNvPr id="123" name="Google Shape;123;p50"/>
          <p:cNvSpPr>
            <a:spLocks noGrp="1"/>
          </p:cNvSpPr>
          <p:nvPr>
            <p:ph type="pic" idx="5"/>
          </p:nvPr>
        </p:nvSpPr>
        <p:spPr>
          <a:xfrm>
            <a:off x="-24384" y="3429529"/>
            <a:ext cx="3466042" cy="3429529"/>
          </a:xfrm>
          <a:prstGeom prst="rect">
            <a:avLst/>
          </a:prstGeom>
          <a:solidFill>
            <a:srgbClr val="353535">
              <a:alpha val="11372"/>
            </a:srgbClr>
          </a:solidFill>
          <a:ln>
            <a:noFill/>
          </a:ln>
        </p:spPr>
      </p:sp>
      <p:sp>
        <p:nvSpPr>
          <p:cNvPr id="124" name="Google Shape;124;p50"/>
          <p:cNvSpPr>
            <a:spLocks noGrp="1"/>
          </p:cNvSpPr>
          <p:nvPr>
            <p:ph type="pic" idx="6"/>
          </p:nvPr>
        </p:nvSpPr>
        <p:spPr>
          <a:xfrm>
            <a:off x="3441658" y="6859059"/>
            <a:ext cx="3466042" cy="3429529"/>
          </a:xfrm>
          <a:prstGeom prst="rect">
            <a:avLst/>
          </a:prstGeom>
          <a:solidFill>
            <a:srgbClr val="353535">
              <a:alpha val="11372"/>
            </a:srgbClr>
          </a:solidFill>
          <a:ln>
            <a:noFill/>
          </a:ln>
        </p:spPr>
      </p:sp>
      <p:sp>
        <p:nvSpPr>
          <p:cNvPr id="125" name="Google Shape;125;p50"/>
          <p:cNvSpPr>
            <a:spLocks noGrp="1"/>
          </p:cNvSpPr>
          <p:nvPr>
            <p:ph type="pic" idx="7"/>
          </p:nvPr>
        </p:nvSpPr>
        <p:spPr>
          <a:xfrm>
            <a:off x="-24384" y="6859059"/>
            <a:ext cx="3466042" cy="3429529"/>
          </a:xfrm>
          <a:prstGeom prst="rect">
            <a:avLst/>
          </a:prstGeom>
          <a:solidFill>
            <a:srgbClr val="353535">
              <a:alpha val="11372"/>
            </a:srgbClr>
          </a:solidFill>
          <a:ln>
            <a:noFill/>
          </a:ln>
        </p:spPr>
      </p:sp>
      <p:sp>
        <p:nvSpPr>
          <p:cNvPr id="126" name="Google Shape;126;p50"/>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127" name="Google Shape;127;p50"/>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128" name="Google Shape;128;p50"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extLst>
      <p:ext uri="{BB962C8B-B14F-4D97-AF65-F5344CB8AC3E}">
        <p14:creationId xmlns:p14="http://schemas.microsoft.com/office/powerpoint/2010/main" val="2291908058"/>
      </p:ext>
    </p:extLst>
  </p:cSld>
  <p:clrMapOvr>
    <a:masterClrMapping/>
  </p:clrMapOvr>
</p:sldLayout>
</file>

<file path=ppt/slideLayouts/slideLayout215.xml><?xml version="1.0" encoding="utf-8"?>
<p:sldLayout xmlns:a="http://schemas.openxmlformats.org/drawingml/2006/main" xmlns:r="http://schemas.openxmlformats.org/officeDocument/2006/relationships" xmlns:p="http://schemas.openxmlformats.org/presentationml/2006/main" matchingName="18">
  <p:cSld name="18">
    <p:spTree>
      <p:nvGrpSpPr>
        <p:cNvPr id="1" name="Shape 129"/>
        <p:cNvGrpSpPr/>
        <p:nvPr/>
      </p:nvGrpSpPr>
      <p:grpSpPr>
        <a:xfrm>
          <a:off x="0" y="0"/>
          <a:ext cx="0" cy="0"/>
          <a:chOff x="0" y="0"/>
          <a:chExt cx="0" cy="0"/>
        </a:xfrm>
      </p:grpSpPr>
      <p:sp>
        <p:nvSpPr>
          <p:cNvPr id="130" name="Google Shape;130;p51"/>
          <p:cNvSpPr>
            <a:spLocks noGrp="1"/>
          </p:cNvSpPr>
          <p:nvPr>
            <p:ph type="pic" idx="2"/>
          </p:nvPr>
        </p:nvSpPr>
        <p:spPr>
          <a:xfrm>
            <a:off x="11359170" y="0"/>
            <a:ext cx="2271834" cy="2247901"/>
          </a:xfrm>
          <a:prstGeom prst="rect">
            <a:avLst/>
          </a:prstGeom>
          <a:solidFill>
            <a:srgbClr val="353535">
              <a:alpha val="11372"/>
            </a:srgbClr>
          </a:solidFill>
          <a:ln>
            <a:noFill/>
          </a:ln>
        </p:spPr>
      </p:sp>
      <p:sp>
        <p:nvSpPr>
          <p:cNvPr id="131" name="Google Shape;131;p51"/>
          <p:cNvSpPr>
            <a:spLocks noGrp="1"/>
          </p:cNvSpPr>
          <p:nvPr>
            <p:ph type="pic" idx="3"/>
          </p:nvPr>
        </p:nvSpPr>
        <p:spPr>
          <a:xfrm>
            <a:off x="9087336" y="0"/>
            <a:ext cx="2271834" cy="2247901"/>
          </a:xfrm>
          <a:prstGeom prst="rect">
            <a:avLst/>
          </a:prstGeom>
          <a:solidFill>
            <a:srgbClr val="353535">
              <a:alpha val="11372"/>
            </a:srgbClr>
          </a:solidFill>
          <a:ln>
            <a:noFill/>
          </a:ln>
        </p:spPr>
      </p:sp>
      <p:sp>
        <p:nvSpPr>
          <p:cNvPr id="132" name="Google Shape;132;p51"/>
          <p:cNvSpPr>
            <a:spLocks noGrp="1"/>
          </p:cNvSpPr>
          <p:nvPr>
            <p:ph type="pic" idx="4"/>
          </p:nvPr>
        </p:nvSpPr>
        <p:spPr>
          <a:xfrm>
            <a:off x="6815502" y="0"/>
            <a:ext cx="2271834" cy="2247901"/>
          </a:xfrm>
          <a:prstGeom prst="rect">
            <a:avLst/>
          </a:prstGeom>
          <a:solidFill>
            <a:srgbClr val="353535">
              <a:alpha val="11372"/>
            </a:srgbClr>
          </a:solidFill>
          <a:ln>
            <a:noFill/>
          </a:ln>
        </p:spPr>
      </p:sp>
      <p:sp>
        <p:nvSpPr>
          <p:cNvPr id="133" name="Google Shape;133;p51"/>
          <p:cNvSpPr>
            <a:spLocks noGrp="1"/>
          </p:cNvSpPr>
          <p:nvPr>
            <p:ph type="pic" idx="5"/>
          </p:nvPr>
        </p:nvSpPr>
        <p:spPr>
          <a:xfrm>
            <a:off x="4543668" y="0"/>
            <a:ext cx="2271834" cy="2247901"/>
          </a:xfrm>
          <a:prstGeom prst="rect">
            <a:avLst/>
          </a:prstGeom>
          <a:solidFill>
            <a:srgbClr val="353535">
              <a:alpha val="11372"/>
            </a:srgbClr>
          </a:solidFill>
          <a:ln>
            <a:noFill/>
          </a:ln>
        </p:spPr>
      </p:sp>
      <p:sp>
        <p:nvSpPr>
          <p:cNvPr id="134" name="Google Shape;134;p51"/>
          <p:cNvSpPr>
            <a:spLocks noGrp="1"/>
          </p:cNvSpPr>
          <p:nvPr>
            <p:ph type="pic" idx="6"/>
          </p:nvPr>
        </p:nvSpPr>
        <p:spPr>
          <a:xfrm>
            <a:off x="2271834" y="0"/>
            <a:ext cx="2271834" cy="2247901"/>
          </a:xfrm>
          <a:prstGeom prst="rect">
            <a:avLst/>
          </a:prstGeom>
          <a:solidFill>
            <a:srgbClr val="353535">
              <a:alpha val="11372"/>
            </a:srgbClr>
          </a:solidFill>
          <a:ln>
            <a:noFill/>
          </a:ln>
        </p:spPr>
      </p:sp>
      <p:sp>
        <p:nvSpPr>
          <p:cNvPr id="135" name="Google Shape;135;p51"/>
          <p:cNvSpPr>
            <a:spLocks noGrp="1"/>
          </p:cNvSpPr>
          <p:nvPr>
            <p:ph type="pic" idx="7"/>
          </p:nvPr>
        </p:nvSpPr>
        <p:spPr>
          <a:xfrm>
            <a:off x="0" y="0"/>
            <a:ext cx="2271834" cy="2247901"/>
          </a:xfrm>
          <a:prstGeom prst="rect">
            <a:avLst/>
          </a:prstGeom>
          <a:solidFill>
            <a:srgbClr val="353535">
              <a:alpha val="11372"/>
            </a:srgbClr>
          </a:solidFill>
          <a:ln>
            <a:noFill/>
          </a:ln>
        </p:spPr>
      </p:sp>
      <p:sp>
        <p:nvSpPr>
          <p:cNvPr id="136" name="Google Shape;136;p51"/>
          <p:cNvSpPr>
            <a:spLocks noGrp="1"/>
          </p:cNvSpPr>
          <p:nvPr>
            <p:ph type="pic" idx="8"/>
          </p:nvPr>
        </p:nvSpPr>
        <p:spPr>
          <a:xfrm>
            <a:off x="9087336" y="2247901"/>
            <a:ext cx="2271834" cy="2247901"/>
          </a:xfrm>
          <a:prstGeom prst="rect">
            <a:avLst/>
          </a:prstGeom>
          <a:solidFill>
            <a:srgbClr val="353535">
              <a:alpha val="11372"/>
            </a:srgbClr>
          </a:solidFill>
          <a:ln>
            <a:noFill/>
          </a:ln>
        </p:spPr>
      </p:sp>
      <p:sp>
        <p:nvSpPr>
          <p:cNvPr id="137" name="Google Shape;137;p51"/>
          <p:cNvSpPr>
            <a:spLocks noGrp="1"/>
          </p:cNvSpPr>
          <p:nvPr>
            <p:ph type="pic" idx="9"/>
          </p:nvPr>
        </p:nvSpPr>
        <p:spPr>
          <a:xfrm>
            <a:off x="6815502" y="2247901"/>
            <a:ext cx="2271834" cy="2247901"/>
          </a:xfrm>
          <a:prstGeom prst="rect">
            <a:avLst/>
          </a:prstGeom>
          <a:solidFill>
            <a:srgbClr val="353535">
              <a:alpha val="11372"/>
            </a:srgbClr>
          </a:solidFill>
          <a:ln>
            <a:noFill/>
          </a:ln>
        </p:spPr>
      </p:sp>
      <p:sp>
        <p:nvSpPr>
          <p:cNvPr id="138" name="Google Shape;138;p51"/>
          <p:cNvSpPr>
            <a:spLocks noGrp="1"/>
          </p:cNvSpPr>
          <p:nvPr>
            <p:ph type="pic" idx="13"/>
          </p:nvPr>
        </p:nvSpPr>
        <p:spPr>
          <a:xfrm>
            <a:off x="4543668" y="2247901"/>
            <a:ext cx="2271834" cy="2247901"/>
          </a:xfrm>
          <a:prstGeom prst="rect">
            <a:avLst/>
          </a:prstGeom>
          <a:solidFill>
            <a:srgbClr val="353535">
              <a:alpha val="11372"/>
            </a:srgbClr>
          </a:solidFill>
          <a:ln>
            <a:noFill/>
          </a:ln>
        </p:spPr>
      </p:sp>
      <p:sp>
        <p:nvSpPr>
          <p:cNvPr id="139" name="Google Shape;139;p51"/>
          <p:cNvSpPr>
            <a:spLocks noGrp="1"/>
          </p:cNvSpPr>
          <p:nvPr>
            <p:ph type="pic" idx="14"/>
          </p:nvPr>
        </p:nvSpPr>
        <p:spPr>
          <a:xfrm>
            <a:off x="2271834" y="2247901"/>
            <a:ext cx="2271834" cy="2247901"/>
          </a:xfrm>
          <a:prstGeom prst="rect">
            <a:avLst/>
          </a:prstGeom>
          <a:solidFill>
            <a:srgbClr val="353535">
              <a:alpha val="11372"/>
            </a:srgbClr>
          </a:solidFill>
          <a:ln>
            <a:noFill/>
          </a:ln>
        </p:spPr>
      </p:sp>
      <p:sp>
        <p:nvSpPr>
          <p:cNvPr id="140" name="Google Shape;140;p51"/>
          <p:cNvSpPr>
            <a:spLocks noGrp="1"/>
          </p:cNvSpPr>
          <p:nvPr>
            <p:ph type="pic" idx="15"/>
          </p:nvPr>
        </p:nvSpPr>
        <p:spPr>
          <a:xfrm>
            <a:off x="0" y="2247901"/>
            <a:ext cx="2271834" cy="2247901"/>
          </a:xfrm>
          <a:prstGeom prst="rect">
            <a:avLst/>
          </a:prstGeom>
          <a:solidFill>
            <a:srgbClr val="353535">
              <a:alpha val="11372"/>
            </a:srgbClr>
          </a:solidFill>
          <a:ln>
            <a:noFill/>
          </a:ln>
        </p:spPr>
      </p:sp>
      <p:sp>
        <p:nvSpPr>
          <p:cNvPr id="141" name="Google Shape;141;p51"/>
          <p:cNvSpPr>
            <a:spLocks noGrp="1"/>
          </p:cNvSpPr>
          <p:nvPr>
            <p:ph type="pic" idx="16"/>
          </p:nvPr>
        </p:nvSpPr>
        <p:spPr>
          <a:xfrm>
            <a:off x="4543668" y="4495802"/>
            <a:ext cx="2271834" cy="2247901"/>
          </a:xfrm>
          <a:prstGeom prst="rect">
            <a:avLst/>
          </a:prstGeom>
          <a:solidFill>
            <a:srgbClr val="353535">
              <a:alpha val="11372"/>
            </a:srgbClr>
          </a:solidFill>
          <a:ln>
            <a:noFill/>
          </a:ln>
        </p:spPr>
      </p:sp>
      <p:sp>
        <p:nvSpPr>
          <p:cNvPr id="142" name="Google Shape;142;p51"/>
          <p:cNvSpPr>
            <a:spLocks noGrp="1"/>
          </p:cNvSpPr>
          <p:nvPr>
            <p:ph type="pic" idx="17"/>
          </p:nvPr>
        </p:nvSpPr>
        <p:spPr>
          <a:xfrm>
            <a:off x="2271834" y="4495802"/>
            <a:ext cx="2271834" cy="2247901"/>
          </a:xfrm>
          <a:prstGeom prst="rect">
            <a:avLst/>
          </a:prstGeom>
          <a:solidFill>
            <a:srgbClr val="353535">
              <a:alpha val="11372"/>
            </a:srgbClr>
          </a:solidFill>
          <a:ln>
            <a:noFill/>
          </a:ln>
        </p:spPr>
      </p:sp>
      <p:sp>
        <p:nvSpPr>
          <p:cNvPr id="143" name="Google Shape;143;p51"/>
          <p:cNvSpPr>
            <a:spLocks noGrp="1"/>
          </p:cNvSpPr>
          <p:nvPr>
            <p:ph type="pic" idx="18"/>
          </p:nvPr>
        </p:nvSpPr>
        <p:spPr>
          <a:xfrm>
            <a:off x="0" y="4495802"/>
            <a:ext cx="2271834" cy="2247901"/>
          </a:xfrm>
          <a:prstGeom prst="rect">
            <a:avLst/>
          </a:prstGeom>
          <a:solidFill>
            <a:srgbClr val="353535">
              <a:alpha val="11372"/>
            </a:srgbClr>
          </a:solidFill>
          <a:ln>
            <a:noFill/>
          </a:ln>
        </p:spPr>
      </p:sp>
      <p:sp>
        <p:nvSpPr>
          <p:cNvPr id="144" name="Google Shape;144;p51"/>
          <p:cNvSpPr>
            <a:spLocks noGrp="1"/>
          </p:cNvSpPr>
          <p:nvPr>
            <p:ph type="pic" idx="19"/>
          </p:nvPr>
        </p:nvSpPr>
        <p:spPr>
          <a:xfrm>
            <a:off x="0" y="6743703"/>
            <a:ext cx="2271834" cy="2247901"/>
          </a:xfrm>
          <a:prstGeom prst="rect">
            <a:avLst/>
          </a:prstGeom>
          <a:solidFill>
            <a:srgbClr val="353535">
              <a:alpha val="11372"/>
            </a:srgbClr>
          </a:solidFill>
          <a:ln>
            <a:noFill/>
          </a:ln>
        </p:spPr>
      </p:sp>
      <p:sp>
        <p:nvSpPr>
          <p:cNvPr id="145" name="Google Shape;145;p51"/>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146" name="Google Shape;146;p51"/>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147" name="Google Shape;147;p51"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extLst>
      <p:ext uri="{BB962C8B-B14F-4D97-AF65-F5344CB8AC3E}">
        <p14:creationId xmlns:p14="http://schemas.microsoft.com/office/powerpoint/2010/main" val="4213407408"/>
      </p:ext>
    </p:extLst>
  </p:cSld>
  <p:clrMapOvr>
    <a:masterClrMapping/>
  </p:clrMapOvr>
</p:sldLayout>
</file>

<file path=ppt/slideLayouts/slideLayout216.xml><?xml version="1.0" encoding="utf-8"?>
<p:sldLayout xmlns:a="http://schemas.openxmlformats.org/drawingml/2006/main" xmlns:r="http://schemas.openxmlformats.org/officeDocument/2006/relationships" xmlns:p="http://schemas.openxmlformats.org/presentationml/2006/main" matchingName="19">
  <p:cSld name="19">
    <p:spTree>
      <p:nvGrpSpPr>
        <p:cNvPr id="1" name="Shape 148"/>
        <p:cNvGrpSpPr/>
        <p:nvPr/>
      </p:nvGrpSpPr>
      <p:grpSpPr>
        <a:xfrm>
          <a:off x="0" y="0"/>
          <a:ext cx="0" cy="0"/>
          <a:chOff x="0" y="0"/>
          <a:chExt cx="0" cy="0"/>
        </a:xfrm>
      </p:grpSpPr>
      <p:sp>
        <p:nvSpPr>
          <p:cNvPr id="149" name="Google Shape;149;p52"/>
          <p:cNvSpPr>
            <a:spLocks noGrp="1"/>
          </p:cNvSpPr>
          <p:nvPr>
            <p:ph type="pic" idx="2"/>
          </p:nvPr>
        </p:nvSpPr>
        <p:spPr>
          <a:xfrm>
            <a:off x="2076448" y="0"/>
            <a:ext cx="3975907" cy="10288588"/>
          </a:xfrm>
          <a:prstGeom prst="rect">
            <a:avLst/>
          </a:prstGeom>
          <a:solidFill>
            <a:srgbClr val="353535">
              <a:alpha val="11372"/>
            </a:srgbClr>
          </a:solidFill>
          <a:ln>
            <a:noFill/>
          </a:ln>
        </p:spPr>
      </p:sp>
      <p:sp>
        <p:nvSpPr>
          <p:cNvPr id="150" name="Google Shape;150;p52"/>
          <p:cNvSpPr>
            <a:spLocks noGrp="1"/>
          </p:cNvSpPr>
          <p:nvPr>
            <p:ph type="pic" idx="3"/>
          </p:nvPr>
        </p:nvSpPr>
        <p:spPr>
          <a:xfrm>
            <a:off x="6052354" y="0"/>
            <a:ext cx="3975907" cy="10288588"/>
          </a:xfrm>
          <a:prstGeom prst="rect">
            <a:avLst/>
          </a:prstGeom>
          <a:solidFill>
            <a:srgbClr val="353535">
              <a:alpha val="11372"/>
            </a:srgbClr>
          </a:solidFill>
          <a:ln>
            <a:noFill/>
          </a:ln>
        </p:spPr>
      </p:sp>
      <p:sp>
        <p:nvSpPr>
          <p:cNvPr id="151" name="Google Shape;151;p52"/>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152" name="Google Shape;152;p52"/>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153" name="Google Shape;153;p52"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extLst>
      <p:ext uri="{BB962C8B-B14F-4D97-AF65-F5344CB8AC3E}">
        <p14:creationId xmlns:p14="http://schemas.microsoft.com/office/powerpoint/2010/main" val="3229603881"/>
      </p:ext>
    </p:extLst>
  </p:cSld>
  <p:clrMapOvr>
    <a:masterClrMapping/>
  </p:clrMapOvr>
</p:sldLayout>
</file>

<file path=ppt/slideLayouts/slideLayout217.xml><?xml version="1.0" encoding="utf-8"?>
<p:sldLayout xmlns:a="http://schemas.openxmlformats.org/drawingml/2006/main" xmlns:r="http://schemas.openxmlformats.org/officeDocument/2006/relationships" xmlns:p="http://schemas.openxmlformats.org/presentationml/2006/main" matchingName="20">
  <p:cSld name="20">
    <p:spTree>
      <p:nvGrpSpPr>
        <p:cNvPr id="1" name="Shape 154"/>
        <p:cNvGrpSpPr/>
        <p:nvPr/>
      </p:nvGrpSpPr>
      <p:grpSpPr>
        <a:xfrm>
          <a:off x="0" y="0"/>
          <a:ext cx="0" cy="0"/>
          <a:chOff x="0" y="0"/>
          <a:chExt cx="0" cy="0"/>
        </a:xfrm>
      </p:grpSpPr>
      <p:sp>
        <p:nvSpPr>
          <p:cNvPr id="155" name="Google Shape;155;p53"/>
          <p:cNvSpPr>
            <a:spLocks noGrp="1"/>
          </p:cNvSpPr>
          <p:nvPr>
            <p:ph type="pic" idx="2"/>
          </p:nvPr>
        </p:nvSpPr>
        <p:spPr>
          <a:xfrm>
            <a:off x="2457449" y="0"/>
            <a:ext cx="5485374" cy="10288588"/>
          </a:xfrm>
          <a:prstGeom prst="rect">
            <a:avLst/>
          </a:prstGeom>
          <a:solidFill>
            <a:srgbClr val="353535">
              <a:alpha val="11372"/>
            </a:srgbClr>
          </a:solidFill>
          <a:ln>
            <a:noFill/>
          </a:ln>
        </p:spPr>
      </p:sp>
      <p:sp>
        <p:nvSpPr>
          <p:cNvPr id="156" name="Google Shape;156;p53"/>
          <p:cNvSpPr>
            <a:spLocks noGrp="1"/>
          </p:cNvSpPr>
          <p:nvPr>
            <p:ph type="pic" idx="3"/>
          </p:nvPr>
        </p:nvSpPr>
        <p:spPr>
          <a:xfrm>
            <a:off x="0" y="0"/>
            <a:ext cx="2457448" cy="10288588"/>
          </a:xfrm>
          <a:prstGeom prst="rect">
            <a:avLst/>
          </a:prstGeom>
          <a:solidFill>
            <a:srgbClr val="353535">
              <a:alpha val="11372"/>
            </a:srgbClr>
          </a:solidFill>
          <a:ln>
            <a:noFill/>
          </a:ln>
        </p:spPr>
      </p:sp>
      <p:sp>
        <p:nvSpPr>
          <p:cNvPr id="157" name="Google Shape;157;p53"/>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158" name="Google Shape;158;p53"/>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159" name="Google Shape;159;p53"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extLst>
      <p:ext uri="{BB962C8B-B14F-4D97-AF65-F5344CB8AC3E}">
        <p14:creationId xmlns:p14="http://schemas.microsoft.com/office/powerpoint/2010/main" val="3440063798"/>
      </p:ext>
    </p:extLst>
  </p:cSld>
  <p:clrMapOvr>
    <a:masterClrMapping/>
  </p:clrMapOvr>
</p:sldLayout>
</file>

<file path=ppt/slideLayouts/slideLayout218.xml><?xml version="1.0" encoding="utf-8"?>
<p:sldLayout xmlns:a="http://schemas.openxmlformats.org/drawingml/2006/main" xmlns:r="http://schemas.openxmlformats.org/officeDocument/2006/relationships" xmlns:p="http://schemas.openxmlformats.org/presentationml/2006/main" matchingName="24">
  <p:cSld name="24">
    <p:spTree>
      <p:nvGrpSpPr>
        <p:cNvPr id="1" name="Shape 160"/>
        <p:cNvGrpSpPr/>
        <p:nvPr/>
      </p:nvGrpSpPr>
      <p:grpSpPr>
        <a:xfrm>
          <a:off x="0" y="0"/>
          <a:ext cx="0" cy="0"/>
          <a:chOff x="0" y="0"/>
          <a:chExt cx="0" cy="0"/>
        </a:xfrm>
      </p:grpSpPr>
      <p:sp>
        <p:nvSpPr>
          <p:cNvPr id="161" name="Google Shape;161;p55"/>
          <p:cNvSpPr>
            <a:spLocks noGrp="1"/>
          </p:cNvSpPr>
          <p:nvPr>
            <p:ph type="pic" idx="2"/>
          </p:nvPr>
        </p:nvSpPr>
        <p:spPr>
          <a:xfrm>
            <a:off x="0" y="0"/>
            <a:ext cx="14831526" cy="10288588"/>
          </a:xfrm>
          <a:prstGeom prst="rect">
            <a:avLst/>
          </a:prstGeom>
          <a:solidFill>
            <a:srgbClr val="353535">
              <a:alpha val="11372"/>
            </a:srgbClr>
          </a:solidFill>
          <a:ln>
            <a:noFill/>
          </a:ln>
        </p:spPr>
      </p:sp>
      <p:sp>
        <p:nvSpPr>
          <p:cNvPr id="162" name="Google Shape;162;p55"/>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163" name="Google Shape;163;p55"/>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164" name="Google Shape;164;p55"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extLst>
      <p:ext uri="{BB962C8B-B14F-4D97-AF65-F5344CB8AC3E}">
        <p14:creationId xmlns:p14="http://schemas.microsoft.com/office/powerpoint/2010/main" val="682916377"/>
      </p:ext>
    </p:extLst>
  </p:cSld>
  <p:clrMapOvr>
    <a:masterClrMapping/>
  </p:clrMapOvr>
</p:sldLayout>
</file>

<file path=ppt/slideLayouts/slideLayout219.xml><?xml version="1.0" encoding="utf-8"?>
<p:sldLayout xmlns:a="http://schemas.openxmlformats.org/drawingml/2006/main" xmlns:r="http://schemas.openxmlformats.org/officeDocument/2006/relationships" xmlns:p="http://schemas.openxmlformats.org/presentationml/2006/main" matchingName="25">
  <p:cSld name="25">
    <p:spTree>
      <p:nvGrpSpPr>
        <p:cNvPr id="1" name="Shape 165"/>
        <p:cNvGrpSpPr/>
        <p:nvPr/>
      </p:nvGrpSpPr>
      <p:grpSpPr>
        <a:xfrm>
          <a:off x="0" y="0"/>
          <a:ext cx="0" cy="0"/>
          <a:chOff x="0" y="0"/>
          <a:chExt cx="0" cy="0"/>
        </a:xfrm>
      </p:grpSpPr>
      <p:sp>
        <p:nvSpPr>
          <p:cNvPr id="166" name="Google Shape;166;p56"/>
          <p:cNvSpPr>
            <a:spLocks noGrp="1"/>
          </p:cNvSpPr>
          <p:nvPr>
            <p:ph type="pic" idx="2"/>
          </p:nvPr>
        </p:nvSpPr>
        <p:spPr>
          <a:xfrm>
            <a:off x="-1" y="0"/>
            <a:ext cx="11799269" cy="10288588"/>
          </a:xfrm>
          <a:prstGeom prst="rect">
            <a:avLst/>
          </a:prstGeom>
          <a:solidFill>
            <a:srgbClr val="353535">
              <a:alpha val="11372"/>
            </a:srgbClr>
          </a:solidFill>
          <a:ln>
            <a:noFill/>
          </a:ln>
        </p:spPr>
      </p:sp>
      <p:sp>
        <p:nvSpPr>
          <p:cNvPr id="167" name="Google Shape;167;p56"/>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168" name="Google Shape;168;p56"/>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169" name="Google Shape;169;p56"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extLst>
      <p:ext uri="{BB962C8B-B14F-4D97-AF65-F5344CB8AC3E}">
        <p14:creationId xmlns:p14="http://schemas.microsoft.com/office/powerpoint/2010/main" val="203228150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22">
    <p:spTree>
      <p:nvGrpSpPr>
        <p:cNvPr id="1" name=""/>
        <p:cNvGrpSpPr/>
        <p:nvPr/>
      </p:nvGrpSpPr>
      <p:grpSpPr>
        <a:xfrm>
          <a:off x="0" y="0"/>
          <a:ext cx="0" cy="0"/>
          <a:chOff x="0" y="0"/>
          <a:chExt cx="0" cy="0"/>
        </a:xfrm>
      </p:grpSpPr>
      <p:sp>
        <p:nvSpPr>
          <p:cNvPr id="3" name="Freeform 8"/>
          <p:cNvSpPr>
            <a:spLocks noGrp="1" noEditPoints="1"/>
          </p:cNvSpPr>
          <p:nvPr>
            <p:ph type="pic" sz="quarter" idx="10"/>
          </p:nvPr>
        </p:nvSpPr>
        <p:spPr bwMode="auto">
          <a:xfrm>
            <a:off x="8180310" y="0"/>
            <a:ext cx="10107690" cy="10288588"/>
          </a:xfrm>
          <a:custGeom>
            <a:avLst/>
            <a:gdLst>
              <a:gd name="T0" fmla="*/ 4469 w 4469"/>
              <a:gd name="T1" fmla="*/ 4552 h 4552"/>
              <a:gd name="T2" fmla="*/ 3879 w 4469"/>
              <a:gd name="T3" fmla="*/ 4552 h 4552"/>
              <a:gd name="T4" fmla="*/ 1610 w 4469"/>
              <a:gd name="T5" fmla="*/ 2276 h 4552"/>
              <a:gd name="T6" fmla="*/ 3879 w 4469"/>
              <a:gd name="T7" fmla="*/ 0 h 4552"/>
              <a:gd name="T8" fmla="*/ 4469 w 4469"/>
              <a:gd name="T9" fmla="*/ 0 h 4552"/>
              <a:gd name="T10" fmla="*/ 4469 w 4469"/>
              <a:gd name="T11" fmla="*/ 4552 h 4552"/>
              <a:gd name="T12" fmla="*/ 3799 w 4469"/>
              <a:gd name="T13" fmla="*/ 4552 h 4552"/>
              <a:gd name="T14" fmla="*/ 2269 w 4469"/>
              <a:gd name="T15" fmla="*/ 4552 h 4552"/>
              <a:gd name="T16" fmla="*/ 806 w 4469"/>
              <a:gd name="T17" fmla="*/ 3084 h 4552"/>
              <a:gd name="T18" fmla="*/ 1571 w 4469"/>
              <a:gd name="T19" fmla="*/ 2316 h 4552"/>
              <a:gd name="T20" fmla="*/ 3799 w 4469"/>
              <a:gd name="T21" fmla="*/ 4552 h 4552"/>
              <a:gd name="T22" fmla="*/ 2269 w 4469"/>
              <a:gd name="T23" fmla="*/ 0 h 4552"/>
              <a:gd name="T24" fmla="*/ 3799 w 4469"/>
              <a:gd name="T25" fmla="*/ 0 h 4552"/>
              <a:gd name="T26" fmla="*/ 1571 w 4469"/>
              <a:gd name="T27" fmla="*/ 2236 h 4552"/>
              <a:gd name="T28" fmla="*/ 806 w 4469"/>
              <a:gd name="T29" fmla="*/ 1468 h 4552"/>
              <a:gd name="T30" fmla="*/ 2269 w 4469"/>
              <a:gd name="T31" fmla="*/ 0 h 4552"/>
              <a:gd name="T32" fmla="*/ 0 w 4469"/>
              <a:gd name="T33" fmla="*/ 2276 h 4552"/>
              <a:gd name="T34" fmla="*/ 765 w 4469"/>
              <a:gd name="T35" fmla="*/ 1508 h 4552"/>
              <a:gd name="T36" fmla="*/ 1531 w 4469"/>
              <a:gd name="T37" fmla="*/ 2276 h 4552"/>
              <a:gd name="T38" fmla="*/ 765 w 4469"/>
              <a:gd name="T39" fmla="*/ 3044 h 4552"/>
              <a:gd name="T40" fmla="*/ 0 w 4469"/>
              <a:gd name="T41" fmla="*/ 2276 h 45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469" h="4552">
                <a:moveTo>
                  <a:pt x="4469" y="4552"/>
                </a:moveTo>
                <a:lnTo>
                  <a:pt x="3879" y="4552"/>
                </a:lnTo>
                <a:lnTo>
                  <a:pt x="1610" y="2276"/>
                </a:lnTo>
                <a:lnTo>
                  <a:pt x="3879" y="0"/>
                </a:lnTo>
                <a:lnTo>
                  <a:pt x="4469" y="0"/>
                </a:lnTo>
                <a:lnTo>
                  <a:pt x="4469" y="4552"/>
                </a:lnTo>
                <a:close/>
                <a:moveTo>
                  <a:pt x="3799" y="4552"/>
                </a:moveTo>
                <a:lnTo>
                  <a:pt x="2269" y="4552"/>
                </a:lnTo>
                <a:lnTo>
                  <a:pt x="806" y="3084"/>
                </a:lnTo>
                <a:lnTo>
                  <a:pt x="1571" y="2316"/>
                </a:lnTo>
                <a:lnTo>
                  <a:pt x="3799" y="4552"/>
                </a:lnTo>
                <a:close/>
                <a:moveTo>
                  <a:pt x="2269" y="0"/>
                </a:moveTo>
                <a:lnTo>
                  <a:pt x="3799" y="0"/>
                </a:lnTo>
                <a:lnTo>
                  <a:pt x="1571" y="2236"/>
                </a:lnTo>
                <a:lnTo>
                  <a:pt x="806" y="1468"/>
                </a:lnTo>
                <a:lnTo>
                  <a:pt x="2269" y="0"/>
                </a:lnTo>
                <a:close/>
                <a:moveTo>
                  <a:pt x="0" y="2276"/>
                </a:moveTo>
                <a:lnTo>
                  <a:pt x="765" y="1508"/>
                </a:lnTo>
                <a:lnTo>
                  <a:pt x="1531" y="2276"/>
                </a:lnTo>
                <a:lnTo>
                  <a:pt x="765" y="3044"/>
                </a:lnTo>
                <a:lnTo>
                  <a:pt x="0" y="2276"/>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Tree>
    <p:extLst>
      <p:ext uri="{BB962C8B-B14F-4D97-AF65-F5344CB8AC3E}">
        <p14:creationId xmlns:p14="http://schemas.microsoft.com/office/powerpoint/2010/main" val="3450120827"/>
      </p:ext>
    </p:extLst>
  </p:cSld>
  <p:clrMapOvr>
    <a:masterClrMapping/>
  </p:clrMapOvr>
</p:sldLayout>
</file>

<file path=ppt/slideLayouts/slideLayout220.xml><?xml version="1.0" encoding="utf-8"?>
<p:sldLayout xmlns:a="http://schemas.openxmlformats.org/drawingml/2006/main" xmlns:r="http://schemas.openxmlformats.org/officeDocument/2006/relationships" xmlns:p="http://schemas.openxmlformats.org/presentationml/2006/main" matchingName="28">
  <p:cSld name="28">
    <p:spTree>
      <p:nvGrpSpPr>
        <p:cNvPr id="1" name="Shape 170"/>
        <p:cNvGrpSpPr/>
        <p:nvPr/>
      </p:nvGrpSpPr>
      <p:grpSpPr>
        <a:xfrm>
          <a:off x="0" y="0"/>
          <a:ext cx="0" cy="0"/>
          <a:chOff x="0" y="0"/>
          <a:chExt cx="0" cy="0"/>
        </a:xfrm>
      </p:grpSpPr>
      <p:sp>
        <p:nvSpPr>
          <p:cNvPr id="171" name="Google Shape;171;p57"/>
          <p:cNvSpPr>
            <a:spLocks noGrp="1"/>
          </p:cNvSpPr>
          <p:nvPr>
            <p:ph type="pic" idx="2"/>
          </p:nvPr>
        </p:nvSpPr>
        <p:spPr>
          <a:xfrm>
            <a:off x="8655168" y="3482292"/>
            <a:ext cx="5777441" cy="5788744"/>
          </a:xfrm>
          <a:prstGeom prst="rect">
            <a:avLst/>
          </a:prstGeom>
          <a:solidFill>
            <a:srgbClr val="353535">
              <a:alpha val="11372"/>
            </a:srgbClr>
          </a:solidFill>
          <a:ln>
            <a:noFill/>
          </a:ln>
        </p:spPr>
      </p:sp>
      <p:sp>
        <p:nvSpPr>
          <p:cNvPr id="172" name="Google Shape;172;p57"/>
          <p:cNvSpPr>
            <a:spLocks noGrp="1"/>
          </p:cNvSpPr>
          <p:nvPr>
            <p:ph type="pic" idx="3"/>
          </p:nvPr>
        </p:nvSpPr>
        <p:spPr>
          <a:xfrm>
            <a:off x="11334720" y="0"/>
            <a:ext cx="6953280" cy="10288588"/>
          </a:xfrm>
          <a:prstGeom prst="rect">
            <a:avLst/>
          </a:prstGeom>
          <a:solidFill>
            <a:srgbClr val="353535">
              <a:alpha val="11372"/>
            </a:srgbClr>
          </a:solidFill>
          <a:ln>
            <a:noFill/>
          </a:ln>
        </p:spPr>
      </p:sp>
      <p:sp>
        <p:nvSpPr>
          <p:cNvPr id="173" name="Google Shape;173;p57"/>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174" name="Google Shape;174;p57"/>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175" name="Google Shape;175;p57"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0" y="0"/>
            <a:ext cx="2746587" cy="2683239"/>
          </a:xfrm>
          <a:prstGeom prst="rect">
            <a:avLst/>
          </a:prstGeom>
          <a:noFill/>
          <a:ln>
            <a:noFill/>
          </a:ln>
        </p:spPr>
      </p:pic>
    </p:spTree>
    <p:extLst>
      <p:ext uri="{BB962C8B-B14F-4D97-AF65-F5344CB8AC3E}">
        <p14:creationId xmlns:p14="http://schemas.microsoft.com/office/powerpoint/2010/main" val="2411417057"/>
      </p:ext>
    </p:extLst>
  </p:cSld>
  <p:clrMapOvr>
    <a:masterClrMapping/>
  </p:clrMapOvr>
</p:sldLayout>
</file>

<file path=ppt/slideLayouts/slideLayout221.xml><?xml version="1.0" encoding="utf-8"?>
<p:sldLayout xmlns:a="http://schemas.openxmlformats.org/drawingml/2006/main" xmlns:r="http://schemas.openxmlformats.org/officeDocument/2006/relationships" xmlns:p="http://schemas.openxmlformats.org/presentationml/2006/main" matchingName="29">
  <p:cSld name="29">
    <p:spTree>
      <p:nvGrpSpPr>
        <p:cNvPr id="1" name="Shape 176"/>
        <p:cNvGrpSpPr/>
        <p:nvPr/>
      </p:nvGrpSpPr>
      <p:grpSpPr>
        <a:xfrm>
          <a:off x="0" y="0"/>
          <a:ext cx="0" cy="0"/>
          <a:chOff x="0" y="0"/>
          <a:chExt cx="0" cy="0"/>
        </a:xfrm>
      </p:grpSpPr>
      <p:sp>
        <p:nvSpPr>
          <p:cNvPr id="177" name="Google Shape;177;p58"/>
          <p:cNvSpPr>
            <a:spLocks noGrp="1"/>
          </p:cNvSpPr>
          <p:nvPr>
            <p:ph type="pic" idx="2"/>
          </p:nvPr>
        </p:nvSpPr>
        <p:spPr>
          <a:xfrm>
            <a:off x="11334720" y="0"/>
            <a:ext cx="6953280" cy="10288588"/>
          </a:xfrm>
          <a:prstGeom prst="rect">
            <a:avLst/>
          </a:prstGeom>
          <a:solidFill>
            <a:srgbClr val="353535">
              <a:alpha val="11372"/>
            </a:srgbClr>
          </a:solidFill>
          <a:ln>
            <a:noFill/>
          </a:ln>
        </p:spPr>
      </p:sp>
      <p:sp>
        <p:nvSpPr>
          <p:cNvPr id="178" name="Google Shape;178;p58"/>
          <p:cNvSpPr>
            <a:spLocks noGrp="1"/>
          </p:cNvSpPr>
          <p:nvPr>
            <p:ph type="pic" idx="3"/>
          </p:nvPr>
        </p:nvSpPr>
        <p:spPr>
          <a:xfrm>
            <a:off x="8937817" y="3459679"/>
            <a:ext cx="5212135" cy="5845278"/>
          </a:xfrm>
          <a:prstGeom prst="rect">
            <a:avLst/>
          </a:prstGeom>
          <a:solidFill>
            <a:srgbClr val="353535">
              <a:alpha val="11372"/>
            </a:srgbClr>
          </a:solidFill>
          <a:ln>
            <a:noFill/>
          </a:ln>
        </p:spPr>
      </p:sp>
      <p:sp>
        <p:nvSpPr>
          <p:cNvPr id="179" name="Google Shape;179;p58"/>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180" name="Google Shape;180;p58"/>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181" name="Google Shape;181;p58"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0" y="0"/>
            <a:ext cx="2746587" cy="2683239"/>
          </a:xfrm>
          <a:prstGeom prst="rect">
            <a:avLst/>
          </a:prstGeom>
          <a:noFill/>
          <a:ln>
            <a:noFill/>
          </a:ln>
        </p:spPr>
      </p:pic>
    </p:spTree>
    <p:extLst>
      <p:ext uri="{BB962C8B-B14F-4D97-AF65-F5344CB8AC3E}">
        <p14:creationId xmlns:p14="http://schemas.microsoft.com/office/powerpoint/2010/main" val="3571660325"/>
      </p:ext>
    </p:extLst>
  </p:cSld>
  <p:clrMapOvr>
    <a:masterClrMapping/>
  </p:clrMapOvr>
</p:sldLayout>
</file>

<file path=ppt/slideLayouts/slideLayout222.xml><?xml version="1.0" encoding="utf-8"?>
<p:sldLayout xmlns:a="http://schemas.openxmlformats.org/drawingml/2006/main" xmlns:r="http://schemas.openxmlformats.org/officeDocument/2006/relationships" xmlns:p="http://schemas.openxmlformats.org/presentationml/2006/main" matchingName="30">
  <p:cSld name="30">
    <p:spTree>
      <p:nvGrpSpPr>
        <p:cNvPr id="1" name="Shape 182"/>
        <p:cNvGrpSpPr/>
        <p:nvPr/>
      </p:nvGrpSpPr>
      <p:grpSpPr>
        <a:xfrm>
          <a:off x="0" y="0"/>
          <a:ext cx="0" cy="0"/>
          <a:chOff x="0" y="0"/>
          <a:chExt cx="0" cy="0"/>
        </a:xfrm>
      </p:grpSpPr>
      <p:sp>
        <p:nvSpPr>
          <p:cNvPr id="183" name="Google Shape;183;p59"/>
          <p:cNvSpPr>
            <a:spLocks noGrp="1"/>
          </p:cNvSpPr>
          <p:nvPr>
            <p:ph type="pic" idx="2"/>
          </p:nvPr>
        </p:nvSpPr>
        <p:spPr>
          <a:xfrm>
            <a:off x="0" y="0"/>
            <a:ext cx="13279983" cy="10288588"/>
          </a:xfrm>
          <a:prstGeom prst="rect">
            <a:avLst/>
          </a:prstGeom>
          <a:solidFill>
            <a:srgbClr val="353535">
              <a:alpha val="11372"/>
            </a:srgbClr>
          </a:solidFill>
          <a:ln>
            <a:noFill/>
          </a:ln>
        </p:spPr>
      </p:sp>
      <p:sp>
        <p:nvSpPr>
          <p:cNvPr id="184" name="Google Shape;184;p59"/>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185" name="Google Shape;185;p59"/>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186" name="Google Shape;186;p59"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extLst>
      <p:ext uri="{BB962C8B-B14F-4D97-AF65-F5344CB8AC3E}">
        <p14:creationId xmlns:p14="http://schemas.microsoft.com/office/powerpoint/2010/main" val="1420533457"/>
      </p:ext>
    </p:extLst>
  </p:cSld>
  <p:clrMapOvr>
    <a:masterClrMapping/>
  </p:clrMapOvr>
</p:sldLayout>
</file>

<file path=ppt/slideLayouts/slideLayout223.xml><?xml version="1.0" encoding="utf-8"?>
<p:sldLayout xmlns:a="http://schemas.openxmlformats.org/drawingml/2006/main" xmlns:r="http://schemas.openxmlformats.org/officeDocument/2006/relationships" xmlns:p="http://schemas.openxmlformats.org/presentationml/2006/main" matchingName="31">
  <p:cSld name="31">
    <p:spTree>
      <p:nvGrpSpPr>
        <p:cNvPr id="1" name="Shape 187"/>
        <p:cNvGrpSpPr/>
        <p:nvPr/>
      </p:nvGrpSpPr>
      <p:grpSpPr>
        <a:xfrm>
          <a:off x="0" y="0"/>
          <a:ext cx="0" cy="0"/>
          <a:chOff x="0" y="0"/>
          <a:chExt cx="0" cy="0"/>
        </a:xfrm>
      </p:grpSpPr>
      <p:sp>
        <p:nvSpPr>
          <p:cNvPr id="188" name="Google Shape;188;p60"/>
          <p:cNvSpPr>
            <a:spLocks noGrp="1"/>
          </p:cNvSpPr>
          <p:nvPr>
            <p:ph type="pic" idx="2"/>
          </p:nvPr>
        </p:nvSpPr>
        <p:spPr>
          <a:xfrm>
            <a:off x="5008008" y="0"/>
            <a:ext cx="13279991" cy="10288588"/>
          </a:xfrm>
          <a:prstGeom prst="rect">
            <a:avLst/>
          </a:prstGeom>
          <a:solidFill>
            <a:srgbClr val="353535">
              <a:alpha val="11372"/>
            </a:srgbClr>
          </a:solidFill>
          <a:ln>
            <a:noFill/>
          </a:ln>
        </p:spPr>
      </p:sp>
      <p:sp>
        <p:nvSpPr>
          <p:cNvPr id="189" name="Google Shape;189;p60"/>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190" name="Google Shape;190;p60"/>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191" name="Google Shape;191;p60"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0" y="0"/>
            <a:ext cx="2746587" cy="2683239"/>
          </a:xfrm>
          <a:prstGeom prst="rect">
            <a:avLst/>
          </a:prstGeom>
          <a:noFill/>
          <a:ln>
            <a:noFill/>
          </a:ln>
        </p:spPr>
      </p:pic>
    </p:spTree>
    <p:extLst>
      <p:ext uri="{BB962C8B-B14F-4D97-AF65-F5344CB8AC3E}">
        <p14:creationId xmlns:p14="http://schemas.microsoft.com/office/powerpoint/2010/main" val="904061609"/>
      </p:ext>
    </p:extLst>
  </p:cSld>
  <p:clrMapOvr>
    <a:masterClrMapping/>
  </p:clrMapOvr>
</p:sldLayout>
</file>

<file path=ppt/slideLayouts/slideLayout224.xml><?xml version="1.0" encoding="utf-8"?>
<p:sldLayout xmlns:a="http://schemas.openxmlformats.org/drawingml/2006/main" xmlns:r="http://schemas.openxmlformats.org/officeDocument/2006/relationships" xmlns:p="http://schemas.openxmlformats.org/presentationml/2006/main" matchingName="32">
  <p:cSld name="32">
    <p:spTree>
      <p:nvGrpSpPr>
        <p:cNvPr id="1" name="Shape 192"/>
        <p:cNvGrpSpPr/>
        <p:nvPr/>
      </p:nvGrpSpPr>
      <p:grpSpPr>
        <a:xfrm>
          <a:off x="0" y="0"/>
          <a:ext cx="0" cy="0"/>
          <a:chOff x="0" y="0"/>
          <a:chExt cx="0" cy="0"/>
        </a:xfrm>
      </p:grpSpPr>
      <p:sp>
        <p:nvSpPr>
          <p:cNvPr id="193" name="Google Shape;193;p61"/>
          <p:cNvSpPr>
            <a:spLocks noGrp="1"/>
          </p:cNvSpPr>
          <p:nvPr>
            <p:ph type="pic" idx="2"/>
          </p:nvPr>
        </p:nvSpPr>
        <p:spPr>
          <a:xfrm>
            <a:off x="-17244" y="0"/>
            <a:ext cx="16075035" cy="10288588"/>
          </a:xfrm>
          <a:prstGeom prst="rect">
            <a:avLst/>
          </a:prstGeom>
          <a:solidFill>
            <a:srgbClr val="353535">
              <a:alpha val="11372"/>
            </a:srgbClr>
          </a:solidFill>
          <a:ln>
            <a:noFill/>
          </a:ln>
        </p:spPr>
      </p:sp>
      <p:sp>
        <p:nvSpPr>
          <p:cNvPr id="194" name="Google Shape;194;p61"/>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195" name="Google Shape;195;p61"/>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196" name="Google Shape;196;p61"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0" y="0"/>
            <a:ext cx="2746587" cy="2683239"/>
          </a:xfrm>
          <a:prstGeom prst="rect">
            <a:avLst/>
          </a:prstGeom>
          <a:noFill/>
          <a:ln>
            <a:noFill/>
          </a:ln>
        </p:spPr>
      </p:pic>
    </p:spTree>
    <p:extLst>
      <p:ext uri="{BB962C8B-B14F-4D97-AF65-F5344CB8AC3E}">
        <p14:creationId xmlns:p14="http://schemas.microsoft.com/office/powerpoint/2010/main" val="3160425451"/>
      </p:ext>
    </p:extLst>
  </p:cSld>
  <p:clrMapOvr>
    <a:masterClrMapping/>
  </p:clrMapOvr>
</p:sldLayout>
</file>

<file path=ppt/slideLayouts/slideLayout225.xml><?xml version="1.0" encoding="utf-8"?>
<p:sldLayout xmlns:a="http://schemas.openxmlformats.org/drawingml/2006/main" xmlns:r="http://schemas.openxmlformats.org/officeDocument/2006/relationships" xmlns:p="http://schemas.openxmlformats.org/presentationml/2006/main" matchingName="33">
  <p:cSld name="33">
    <p:spTree>
      <p:nvGrpSpPr>
        <p:cNvPr id="1" name="Shape 197"/>
        <p:cNvGrpSpPr/>
        <p:nvPr/>
      </p:nvGrpSpPr>
      <p:grpSpPr>
        <a:xfrm>
          <a:off x="0" y="0"/>
          <a:ext cx="0" cy="0"/>
          <a:chOff x="0" y="0"/>
          <a:chExt cx="0" cy="0"/>
        </a:xfrm>
      </p:grpSpPr>
      <p:sp>
        <p:nvSpPr>
          <p:cNvPr id="198" name="Google Shape;198;p62"/>
          <p:cNvSpPr>
            <a:spLocks noGrp="1"/>
          </p:cNvSpPr>
          <p:nvPr>
            <p:ph type="pic" idx="2"/>
          </p:nvPr>
        </p:nvSpPr>
        <p:spPr>
          <a:xfrm>
            <a:off x="4797506" y="0"/>
            <a:ext cx="16075035" cy="10288588"/>
          </a:xfrm>
          <a:prstGeom prst="rect">
            <a:avLst/>
          </a:prstGeom>
          <a:solidFill>
            <a:srgbClr val="353535">
              <a:alpha val="11372"/>
            </a:srgbClr>
          </a:solidFill>
          <a:ln>
            <a:noFill/>
          </a:ln>
        </p:spPr>
      </p:sp>
      <p:sp>
        <p:nvSpPr>
          <p:cNvPr id="199" name="Google Shape;199;p62"/>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200" name="Google Shape;200;p62"/>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201" name="Google Shape;201;p62"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0" y="0"/>
            <a:ext cx="2746587" cy="2683239"/>
          </a:xfrm>
          <a:prstGeom prst="rect">
            <a:avLst/>
          </a:prstGeom>
          <a:noFill/>
          <a:ln>
            <a:noFill/>
          </a:ln>
        </p:spPr>
      </p:pic>
    </p:spTree>
    <p:extLst>
      <p:ext uri="{BB962C8B-B14F-4D97-AF65-F5344CB8AC3E}">
        <p14:creationId xmlns:p14="http://schemas.microsoft.com/office/powerpoint/2010/main" val="2911796579"/>
      </p:ext>
    </p:extLst>
  </p:cSld>
  <p:clrMapOvr>
    <a:masterClrMapping/>
  </p:clrMapOvr>
</p:sldLayout>
</file>

<file path=ppt/slideLayouts/slideLayout226.xml><?xml version="1.0" encoding="utf-8"?>
<p:sldLayout xmlns:a="http://schemas.openxmlformats.org/drawingml/2006/main" xmlns:r="http://schemas.openxmlformats.org/officeDocument/2006/relationships" xmlns:p="http://schemas.openxmlformats.org/presentationml/2006/main" matchingName="35">
  <p:cSld name="35">
    <p:spTree>
      <p:nvGrpSpPr>
        <p:cNvPr id="1" name="Shape 202"/>
        <p:cNvGrpSpPr/>
        <p:nvPr/>
      </p:nvGrpSpPr>
      <p:grpSpPr>
        <a:xfrm>
          <a:off x="0" y="0"/>
          <a:ext cx="0" cy="0"/>
          <a:chOff x="0" y="0"/>
          <a:chExt cx="0" cy="0"/>
        </a:xfrm>
      </p:grpSpPr>
      <p:sp>
        <p:nvSpPr>
          <p:cNvPr id="203" name="Google Shape;203;p63"/>
          <p:cNvSpPr>
            <a:spLocks noGrp="1"/>
          </p:cNvSpPr>
          <p:nvPr>
            <p:ph type="pic" idx="2"/>
          </p:nvPr>
        </p:nvSpPr>
        <p:spPr>
          <a:xfrm>
            <a:off x="1237024" y="1307392"/>
            <a:ext cx="7696540" cy="7673803"/>
          </a:xfrm>
          <a:prstGeom prst="rect">
            <a:avLst/>
          </a:prstGeom>
          <a:solidFill>
            <a:srgbClr val="353535">
              <a:alpha val="11372"/>
            </a:srgbClr>
          </a:solidFill>
          <a:ln>
            <a:noFill/>
          </a:ln>
        </p:spPr>
      </p:sp>
      <p:sp>
        <p:nvSpPr>
          <p:cNvPr id="204" name="Google Shape;204;p63"/>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205" name="Google Shape;205;p63"/>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206" name="Google Shape;206;p63"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0" y="0"/>
            <a:ext cx="2746587" cy="2683239"/>
          </a:xfrm>
          <a:prstGeom prst="rect">
            <a:avLst/>
          </a:prstGeom>
          <a:noFill/>
          <a:ln>
            <a:noFill/>
          </a:ln>
        </p:spPr>
      </p:pic>
    </p:spTree>
    <p:extLst>
      <p:ext uri="{BB962C8B-B14F-4D97-AF65-F5344CB8AC3E}">
        <p14:creationId xmlns:p14="http://schemas.microsoft.com/office/powerpoint/2010/main" val="2157027994"/>
      </p:ext>
    </p:extLst>
  </p:cSld>
  <p:clrMapOvr>
    <a:masterClrMapping/>
  </p:clrMapOvr>
</p:sldLayout>
</file>

<file path=ppt/slideLayouts/slideLayout227.xml><?xml version="1.0" encoding="utf-8"?>
<p:sldLayout xmlns:a="http://schemas.openxmlformats.org/drawingml/2006/main" xmlns:r="http://schemas.openxmlformats.org/officeDocument/2006/relationships" xmlns:p="http://schemas.openxmlformats.org/presentationml/2006/main" matchingName="36">
  <p:cSld name="36">
    <p:spTree>
      <p:nvGrpSpPr>
        <p:cNvPr id="1" name="Shape 207"/>
        <p:cNvGrpSpPr/>
        <p:nvPr/>
      </p:nvGrpSpPr>
      <p:grpSpPr>
        <a:xfrm>
          <a:off x="0" y="0"/>
          <a:ext cx="0" cy="0"/>
          <a:chOff x="0" y="0"/>
          <a:chExt cx="0" cy="0"/>
        </a:xfrm>
      </p:grpSpPr>
      <p:sp>
        <p:nvSpPr>
          <p:cNvPr id="208" name="Google Shape;208;p64"/>
          <p:cNvSpPr>
            <a:spLocks noGrp="1"/>
          </p:cNvSpPr>
          <p:nvPr>
            <p:ph type="pic" idx="2"/>
          </p:nvPr>
        </p:nvSpPr>
        <p:spPr>
          <a:xfrm>
            <a:off x="9401366" y="1401961"/>
            <a:ext cx="7507277" cy="7518587"/>
          </a:xfrm>
          <a:prstGeom prst="rect">
            <a:avLst/>
          </a:prstGeom>
          <a:solidFill>
            <a:srgbClr val="353535">
              <a:alpha val="11372"/>
            </a:srgbClr>
          </a:solidFill>
          <a:ln>
            <a:noFill/>
          </a:ln>
        </p:spPr>
      </p:sp>
      <p:sp>
        <p:nvSpPr>
          <p:cNvPr id="209" name="Google Shape;209;p64"/>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210" name="Google Shape;210;p64"/>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211" name="Google Shape;211;p64"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0" y="0"/>
            <a:ext cx="2746587" cy="2683239"/>
          </a:xfrm>
          <a:prstGeom prst="rect">
            <a:avLst/>
          </a:prstGeom>
          <a:noFill/>
          <a:ln>
            <a:noFill/>
          </a:ln>
        </p:spPr>
      </p:pic>
    </p:spTree>
    <p:extLst>
      <p:ext uri="{BB962C8B-B14F-4D97-AF65-F5344CB8AC3E}">
        <p14:creationId xmlns:p14="http://schemas.microsoft.com/office/powerpoint/2010/main" val="3824484781"/>
      </p:ext>
    </p:extLst>
  </p:cSld>
  <p:clrMapOvr>
    <a:masterClrMapping/>
  </p:clrMapOvr>
</p:sldLayout>
</file>

<file path=ppt/slideLayouts/slideLayout228.xml><?xml version="1.0" encoding="utf-8"?>
<p:sldLayout xmlns:a="http://schemas.openxmlformats.org/drawingml/2006/main" xmlns:r="http://schemas.openxmlformats.org/officeDocument/2006/relationships" xmlns:p="http://schemas.openxmlformats.org/presentationml/2006/main" matchingName="38">
  <p:cSld name="38">
    <p:spTree>
      <p:nvGrpSpPr>
        <p:cNvPr id="1" name="Shape 212"/>
        <p:cNvGrpSpPr/>
        <p:nvPr/>
      </p:nvGrpSpPr>
      <p:grpSpPr>
        <a:xfrm>
          <a:off x="0" y="0"/>
          <a:ext cx="0" cy="0"/>
          <a:chOff x="0" y="0"/>
          <a:chExt cx="0" cy="0"/>
        </a:xfrm>
      </p:grpSpPr>
      <p:sp>
        <p:nvSpPr>
          <p:cNvPr id="213" name="Google Shape;213;p65"/>
          <p:cNvSpPr>
            <a:spLocks noGrp="1"/>
          </p:cNvSpPr>
          <p:nvPr>
            <p:ph type="pic" idx="2"/>
          </p:nvPr>
        </p:nvSpPr>
        <p:spPr>
          <a:xfrm>
            <a:off x="2188966" y="2589863"/>
            <a:ext cx="5107185" cy="5108862"/>
          </a:xfrm>
          <a:prstGeom prst="rect">
            <a:avLst/>
          </a:prstGeom>
          <a:solidFill>
            <a:srgbClr val="353535">
              <a:alpha val="11372"/>
            </a:srgbClr>
          </a:solidFill>
          <a:ln>
            <a:noFill/>
          </a:ln>
        </p:spPr>
      </p:sp>
      <p:sp>
        <p:nvSpPr>
          <p:cNvPr id="214" name="Google Shape;214;p65"/>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215" name="Google Shape;215;p65"/>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216" name="Google Shape;216;p65"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extLst>
      <p:ext uri="{BB962C8B-B14F-4D97-AF65-F5344CB8AC3E}">
        <p14:creationId xmlns:p14="http://schemas.microsoft.com/office/powerpoint/2010/main" val="2903777328"/>
      </p:ext>
    </p:extLst>
  </p:cSld>
  <p:clrMapOvr>
    <a:masterClrMapping/>
  </p:clrMapOvr>
</p:sldLayout>
</file>

<file path=ppt/slideLayouts/slideLayout229.xml><?xml version="1.0" encoding="utf-8"?>
<p:sldLayout xmlns:a="http://schemas.openxmlformats.org/drawingml/2006/main" xmlns:r="http://schemas.openxmlformats.org/officeDocument/2006/relationships" xmlns:p="http://schemas.openxmlformats.org/presentationml/2006/main" matchingName="101">
  <p:cSld name="101">
    <p:spTree>
      <p:nvGrpSpPr>
        <p:cNvPr id="1" name="Shape 217"/>
        <p:cNvGrpSpPr/>
        <p:nvPr/>
      </p:nvGrpSpPr>
      <p:grpSpPr>
        <a:xfrm>
          <a:off x="0" y="0"/>
          <a:ext cx="0" cy="0"/>
          <a:chOff x="0" y="0"/>
          <a:chExt cx="0" cy="0"/>
        </a:xfrm>
      </p:grpSpPr>
      <p:sp>
        <p:nvSpPr>
          <p:cNvPr id="218" name="Google Shape;218;p66"/>
          <p:cNvSpPr>
            <a:spLocks noGrp="1"/>
          </p:cNvSpPr>
          <p:nvPr>
            <p:ph type="pic" idx="2"/>
          </p:nvPr>
        </p:nvSpPr>
        <p:spPr>
          <a:xfrm>
            <a:off x="0" y="0"/>
            <a:ext cx="5144294" cy="5144294"/>
          </a:xfrm>
          <a:prstGeom prst="rect">
            <a:avLst/>
          </a:prstGeom>
          <a:solidFill>
            <a:srgbClr val="353535">
              <a:alpha val="11372"/>
            </a:srgbClr>
          </a:solidFill>
          <a:ln>
            <a:noFill/>
          </a:ln>
        </p:spPr>
      </p:sp>
      <p:sp>
        <p:nvSpPr>
          <p:cNvPr id="219" name="Google Shape;219;p66"/>
          <p:cNvSpPr>
            <a:spLocks noGrp="1"/>
          </p:cNvSpPr>
          <p:nvPr>
            <p:ph type="pic" idx="3"/>
          </p:nvPr>
        </p:nvSpPr>
        <p:spPr>
          <a:xfrm>
            <a:off x="0" y="5144294"/>
            <a:ext cx="5144294" cy="5144294"/>
          </a:xfrm>
          <a:prstGeom prst="rect">
            <a:avLst/>
          </a:prstGeom>
          <a:solidFill>
            <a:srgbClr val="353535">
              <a:alpha val="11372"/>
            </a:srgbClr>
          </a:solidFill>
          <a:ln>
            <a:noFill/>
          </a:ln>
        </p:spPr>
      </p:sp>
      <p:sp>
        <p:nvSpPr>
          <p:cNvPr id="220" name="Google Shape;220;p66"/>
          <p:cNvSpPr>
            <a:spLocks noGrp="1"/>
          </p:cNvSpPr>
          <p:nvPr>
            <p:ph type="pic" idx="4"/>
          </p:nvPr>
        </p:nvSpPr>
        <p:spPr>
          <a:xfrm>
            <a:off x="5144294" y="0"/>
            <a:ext cx="5144294" cy="5144294"/>
          </a:xfrm>
          <a:prstGeom prst="rect">
            <a:avLst/>
          </a:prstGeom>
          <a:solidFill>
            <a:srgbClr val="353535">
              <a:alpha val="11372"/>
            </a:srgbClr>
          </a:solidFill>
          <a:ln>
            <a:noFill/>
          </a:ln>
        </p:spPr>
      </p:sp>
      <p:sp>
        <p:nvSpPr>
          <p:cNvPr id="221" name="Google Shape;221;p66"/>
          <p:cNvSpPr>
            <a:spLocks noGrp="1"/>
          </p:cNvSpPr>
          <p:nvPr>
            <p:ph type="pic" idx="5"/>
          </p:nvPr>
        </p:nvSpPr>
        <p:spPr>
          <a:xfrm>
            <a:off x="5144294" y="5144294"/>
            <a:ext cx="5144294" cy="5144294"/>
          </a:xfrm>
          <a:prstGeom prst="rect">
            <a:avLst/>
          </a:prstGeom>
          <a:solidFill>
            <a:srgbClr val="353535">
              <a:alpha val="11372"/>
            </a:srgbClr>
          </a:solidFill>
          <a:ln>
            <a:noFill/>
          </a:ln>
        </p:spPr>
      </p:sp>
      <p:sp>
        <p:nvSpPr>
          <p:cNvPr id="222" name="Google Shape;222;p66"/>
          <p:cNvSpPr>
            <a:spLocks noGrp="1"/>
          </p:cNvSpPr>
          <p:nvPr>
            <p:ph type="pic" idx="6"/>
          </p:nvPr>
        </p:nvSpPr>
        <p:spPr>
          <a:xfrm>
            <a:off x="10288588" y="0"/>
            <a:ext cx="7999412" cy="5144294"/>
          </a:xfrm>
          <a:prstGeom prst="rect">
            <a:avLst/>
          </a:prstGeom>
          <a:solidFill>
            <a:srgbClr val="353535">
              <a:alpha val="11372"/>
            </a:srgbClr>
          </a:solidFill>
          <a:ln>
            <a:noFill/>
          </a:ln>
        </p:spPr>
      </p:sp>
      <p:sp>
        <p:nvSpPr>
          <p:cNvPr id="223" name="Google Shape;223;p66"/>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224" name="Google Shape;224;p66"/>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spTree>
    <p:extLst>
      <p:ext uri="{BB962C8B-B14F-4D97-AF65-F5344CB8AC3E}">
        <p14:creationId xmlns:p14="http://schemas.microsoft.com/office/powerpoint/2010/main" val="3531874644"/>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23">
    <p:spTree>
      <p:nvGrpSpPr>
        <p:cNvPr id="1" name=""/>
        <p:cNvGrpSpPr/>
        <p:nvPr/>
      </p:nvGrpSpPr>
      <p:grpSpPr>
        <a:xfrm>
          <a:off x="0" y="0"/>
          <a:ext cx="0" cy="0"/>
          <a:chOff x="0" y="0"/>
          <a:chExt cx="0" cy="0"/>
        </a:xfrm>
      </p:grpSpPr>
      <p:sp>
        <p:nvSpPr>
          <p:cNvPr id="3" name="Freeform 7"/>
          <p:cNvSpPr>
            <a:spLocks noGrp="1" noEditPoints="1"/>
          </p:cNvSpPr>
          <p:nvPr>
            <p:ph type="pic" sz="quarter" idx="10"/>
          </p:nvPr>
        </p:nvSpPr>
        <p:spPr bwMode="auto">
          <a:xfrm>
            <a:off x="7841126" y="0"/>
            <a:ext cx="10446874" cy="10288588"/>
          </a:xfrm>
          <a:custGeom>
            <a:avLst/>
            <a:gdLst>
              <a:gd name="T0" fmla="*/ 4619 w 4619"/>
              <a:gd name="T1" fmla="*/ 4552 h 4552"/>
              <a:gd name="T2" fmla="*/ 4241 w 4619"/>
              <a:gd name="T3" fmla="*/ 4552 h 4552"/>
              <a:gd name="T4" fmla="*/ 1972 w 4619"/>
              <a:gd name="T5" fmla="*/ 2276 h 4552"/>
              <a:gd name="T6" fmla="*/ 4241 w 4619"/>
              <a:gd name="T7" fmla="*/ 0 h 4552"/>
              <a:gd name="T8" fmla="*/ 4619 w 4619"/>
              <a:gd name="T9" fmla="*/ 0 h 4552"/>
              <a:gd name="T10" fmla="*/ 4619 w 4619"/>
              <a:gd name="T11" fmla="*/ 4552 h 4552"/>
              <a:gd name="T12" fmla="*/ 986 w 4619"/>
              <a:gd name="T13" fmla="*/ 3265 h 4552"/>
              <a:gd name="T14" fmla="*/ 1932 w 4619"/>
              <a:gd name="T15" fmla="*/ 2316 h 4552"/>
              <a:gd name="T16" fmla="*/ 2879 w 4619"/>
              <a:gd name="T17" fmla="*/ 3265 h 4552"/>
              <a:gd name="T18" fmla="*/ 1932 w 4619"/>
              <a:gd name="T19" fmla="*/ 4214 h 4552"/>
              <a:gd name="T20" fmla="*/ 986 w 4619"/>
              <a:gd name="T21" fmla="*/ 3265 h 4552"/>
              <a:gd name="T22" fmla="*/ 0 w 4619"/>
              <a:gd name="T23" fmla="*/ 2276 h 4552"/>
              <a:gd name="T24" fmla="*/ 946 w 4619"/>
              <a:gd name="T25" fmla="*/ 1327 h 4552"/>
              <a:gd name="T26" fmla="*/ 1893 w 4619"/>
              <a:gd name="T27" fmla="*/ 2276 h 4552"/>
              <a:gd name="T28" fmla="*/ 946 w 4619"/>
              <a:gd name="T29" fmla="*/ 3225 h 4552"/>
              <a:gd name="T30" fmla="*/ 0 w 4619"/>
              <a:gd name="T31" fmla="*/ 2276 h 4552"/>
              <a:gd name="T32" fmla="*/ 986 w 4619"/>
              <a:gd name="T33" fmla="*/ 1287 h 4552"/>
              <a:gd name="T34" fmla="*/ 1932 w 4619"/>
              <a:gd name="T35" fmla="*/ 338 h 4552"/>
              <a:gd name="T36" fmla="*/ 2879 w 4619"/>
              <a:gd name="T37" fmla="*/ 1287 h 4552"/>
              <a:gd name="T38" fmla="*/ 1932 w 4619"/>
              <a:gd name="T39" fmla="*/ 2236 h 4552"/>
              <a:gd name="T40" fmla="*/ 986 w 4619"/>
              <a:gd name="T41" fmla="*/ 1287 h 45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619" h="4552">
                <a:moveTo>
                  <a:pt x="4619" y="4552"/>
                </a:moveTo>
                <a:lnTo>
                  <a:pt x="4241" y="4552"/>
                </a:lnTo>
                <a:lnTo>
                  <a:pt x="1972" y="2276"/>
                </a:lnTo>
                <a:lnTo>
                  <a:pt x="4241" y="0"/>
                </a:lnTo>
                <a:lnTo>
                  <a:pt x="4619" y="0"/>
                </a:lnTo>
                <a:lnTo>
                  <a:pt x="4619" y="4552"/>
                </a:lnTo>
                <a:close/>
                <a:moveTo>
                  <a:pt x="986" y="3265"/>
                </a:moveTo>
                <a:lnTo>
                  <a:pt x="1932" y="2316"/>
                </a:lnTo>
                <a:lnTo>
                  <a:pt x="2879" y="3265"/>
                </a:lnTo>
                <a:lnTo>
                  <a:pt x="1932" y="4214"/>
                </a:lnTo>
                <a:lnTo>
                  <a:pt x="986" y="3265"/>
                </a:lnTo>
                <a:close/>
                <a:moveTo>
                  <a:pt x="0" y="2276"/>
                </a:moveTo>
                <a:lnTo>
                  <a:pt x="946" y="1327"/>
                </a:lnTo>
                <a:lnTo>
                  <a:pt x="1893" y="2276"/>
                </a:lnTo>
                <a:lnTo>
                  <a:pt x="946" y="3225"/>
                </a:lnTo>
                <a:lnTo>
                  <a:pt x="0" y="2276"/>
                </a:lnTo>
                <a:close/>
                <a:moveTo>
                  <a:pt x="986" y="1287"/>
                </a:moveTo>
                <a:lnTo>
                  <a:pt x="1932" y="338"/>
                </a:lnTo>
                <a:lnTo>
                  <a:pt x="2879" y="1287"/>
                </a:lnTo>
                <a:lnTo>
                  <a:pt x="1932" y="2236"/>
                </a:lnTo>
                <a:lnTo>
                  <a:pt x="986" y="1287"/>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pic>
        <p:nvPicPr>
          <p:cNvPr id="5" name="Picture 4">
            <a:extLst>
              <a:ext uri="{FF2B5EF4-FFF2-40B4-BE49-F238E27FC236}">
                <a16:creationId xmlns:a16="http://schemas.microsoft.com/office/drawing/2014/main" id="{B39A296B-DE5D-8C4E-9ED2-34C3FAA89774}"/>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3843130" cy="1881626"/>
          </a:xfrm>
          <a:prstGeom prst="rect">
            <a:avLst/>
          </a:prstGeom>
        </p:spPr>
      </p:pic>
    </p:spTree>
    <p:extLst>
      <p:ext uri="{BB962C8B-B14F-4D97-AF65-F5344CB8AC3E}">
        <p14:creationId xmlns:p14="http://schemas.microsoft.com/office/powerpoint/2010/main" val="3391153511"/>
      </p:ext>
    </p:extLst>
  </p:cSld>
  <p:clrMapOvr>
    <a:masterClrMapping/>
  </p:clrMapOvr>
</p:sldLayout>
</file>

<file path=ppt/slideLayouts/slideLayout230.xml><?xml version="1.0" encoding="utf-8"?>
<p:sldLayout xmlns:a="http://schemas.openxmlformats.org/drawingml/2006/main" xmlns:r="http://schemas.openxmlformats.org/officeDocument/2006/relationships" xmlns:p="http://schemas.openxmlformats.org/presentationml/2006/main" matchingName="Textslide">
  <p:cSld name="Textslide">
    <p:spTree>
      <p:nvGrpSpPr>
        <p:cNvPr id="1" name="Shape 225"/>
        <p:cNvGrpSpPr/>
        <p:nvPr/>
      </p:nvGrpSpPr>
      <p:grpSpPr>
        <a:xfrm>
          <a:off x="0" y="0"/>
          <a:ext cx="0" cy="0"/>
          <a:chOff x="0" y="0"/>
          <a:chExt cx="0" cy="0"/>
        </a:xfrm>
      </p:grpSpPr>
      <p:sp>
        <p:nvSpPr>
          <p:cNvPr id="226" name="Google Shape;226;p67"/>
          <p:cNvSpPr/>
          <p:nvPr/>
        </p:nvSpPr>
        <p:spPr>
          <a:xfrm>
            <a:off x="360000" y="360056"/>
            <a:ext cx="17568000" cy="8583725"/>
          </a:xfrm>
          <a:prstGeom prst="rect">
            <a:avLst/>
          </a:prstGeom>
          <a:solidFill>
            <a:schemeClr val="lt2">
              <a:alpha val="49019"/>
            </a:schemeClr>
          </a:solidFill>
          <a:ln>
            <a:noFill/>
          </a:ln>
        </p:spPr>
        <p:txBody>
          <a:bodyPr spcFirstLastPara="1" wrap="square" lIns="137125" tIns="68550" rIns="137125" bIns="68550" anchor="ctr" anchorCtr="0">
            <a:noAutofit/>
          </a:bodyPr>
          <a:lstStyle/>
          <a:p>
            <a:pPr marL="0" marR="0" lvl="0" indent="0" algn="ctr" rtl="0">
              <a:lnSpc>
                <a:spcPct val="100000"/>
              </a:lnSpc>
              <a:spcBef>
                <a:spcPts val="0"/>
              </a:spcBef>
              <a:spcAft>
                <a:spcPts val="0"/>
              </a:spcAft>
              <a:buClr>
                <a:schemeClr val="dk1"/>
              </a:buClr>
              <a:buSzPts val="3600"/>
              <a:buFont typeface="Calibri"/>
              <a:buNone/>
            </a:pPr>
            <a:endParaRPr sz="3600" b="0" i="0" u="none" strike="noStrike" cap="none">
              <a:solidFill>
                <a:schemeClr val="lt1"/>
              </a:solidFill>
              <a:latin typeface="Calibri"/>
              <a:ea typeface="Calibri"/>
              <a:cs typeface="Calibri"/>
              <a:sym typeface="Calibri"/>
            </a:endParaRPr>
          </a:p>
        </p:txBody>
      </p:sp>
      <p:sp>
        <p:nvSpPr>
          <p:cNvPr id="227" name="Google Shape;227;p67"/>
          <p:cNvSpPr txBox="1">
            <a:spLocks noGrp="1"/>
          </p:cNvSpPr>
          <p:nvPr>
            <p:ph type="title"/>
          </p:nvPr>
        </p:nvSpPr>
        <p:spPr>
          <a:xfrm>
            <a:off x="914400" y="664781"/>
            <a:ext cx="16459200" cy="1714765"/>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rgbClr val="009999"/>
              </a:buClr>
              <a:buSzPts val="4800"/>
              <a:buFont typeface="Roboto"/>
              <a:buNone/>
              <a:defRPr sz="7200" b="1" i="0" u="none" strike="noStrike" cap="none">
                <a:solidFill>
                  <a:schemeClr val="dk1"/>
                </a:solidFill>
                <a:latin typeface="Roboto"/>
                <a:ea typeface="Roboto"/>
                <a:cs typeface="Roboto"/>
                <a:sym typeface="Roboto"/>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228" name="Google Shape;228;p67"/>
          <p:cNvSpPr txBox="1">
            <a:spLocks noGrp="1"/>
          </p:cNvSpPr>
          <p:nvPr>
            <p:ph type="subTitle" idx="1"/>
          </p:nvPr>
        </p:nvSpPr>
        <p:spPr>
          <a:xfrm>
            <a:off x="935389" y="2512662"/>
            <a:ext cx="16438211" cy="5886187"/>
          </a:xfrm>
          <a:prstGeom prst="rect">
            <a:avLst/>
          </a:prstGeom>
          <a:noFill/>
          <a:ln>
            <a:noFill/>
          </a:ln>
        </p:spPr>
        <p:txBody>
          <a:bodyPr spcFirstLastPara="1" wrap="square" lIns="91425" tIns="45700" rIns="91425" bIns="45700" anchor="t" anchorCtr="0">
            <a:normAutofit/>
          </a:bodyPr>
          <a:lstStyle>
            <a:lvl1pPr marR="0" lvl="0" algn="l" rtl="0">
              <a:lnSpc>
                <a:spcPct val="90000"/>
              </a:lnSpc>
              <a:spcBef>
                <a:spcPts val="1500"/>
              </a:spcBef>
              <a:spcAft>
                <a:spcPts val="0"/>
              </a:spcAft>
              <a:buClr>
                <a:schemeClr val="dk1"/>
              </a:buClr>
              <a:buSzPts val="3200"/>
              <a:buFont typeface="Arial"/>
              <a:buNone/>
              <a:defRPr sz="4800" b="0" i="0" u="none" strike="noStrike" cap="none">
                <a:solidFill>
                  <a:schemeClr val="dk1"/>
                </a:solidFill>
                <a:latin typeface="Roboto"/>
                <a:ea typeface="Roboto"/>
                <a:cs typeface="Roboto"/>
                <a:sym typeface="Roboto"/>
              </a:defRPr>
            </a:lvl1pPr>
            <a:lvl2pPr marR="0" lvl="1" algn="ctr" rtl="0">
              <a:lnSpc>
                <a:spcPct val="90000"/>
              </a:lnSpc>
              <a:spcBef>
                <a:spcPts val="750"/>
              </a:spcBef>
              <a:spcAft>
                <a:spcPts val="0"/>
              </a:spcAft>
              <a:buClr>
                <a:srgbClr val="888888"/>
              </a:buClr>
              <a:buSzPts val="2400"/>
              <a:buFont typeface="Arial"/>
              <a:buNone/>
              <a:defRPr sz="3600" b="0" i="0" u="none" strike="noStrike" cap="none">
                <a:solidFill>
                  <a:srgbClr val="888888"/>
                </a:solidFill>
                <a:latin typeface="Calibri"/>
                <a:ea typeface="Calibri"/>
                <a:cs typeface="Calibri"/>
                <a:sym typeface="Calibri"/>
              </a:defRPr>
            </a:lvl2pPr>
            <a:lvl3pPr marR="0" lvl="2" algn="ctr" rtl="0">
              <a:lnSpc>
                <a:spcPct val="90000"/>
              </a:lnSpc>
              <a:spcBef>
                <a:spcPts val="750"/>
              </a:spcBef>
              <a:spcAft>
                <a:spcPts val="0"/>
              </a:spcAft>
              <a:buClr>
                <a:srgbClr val="888888"/>
              </a:buClr>
              <a:buSzPts val="2000"/>
              <a:buFont typeface="Arial"/>
              <a:buNone/>
              <a:defRPr sz="3000" b="0" i="0" u="none" strike="noStrike" cap="none">
                <a:solidFill>
                  <a:srgbClr val="888888"/>
                </a:solidFill>
                <a:latin typeface="Calibri"/>
                <a:ea typeface="Calibri"/>
                <a:cs typeface="Calibri"/>
                <a:sym typeface="Calibri"/>
              </a:defRPr>
            </a:lvl3pPr>
            <a:lvl4pPr marR="0" lvl="3" algn="ctr" rtl="0">
              <a:lnSpc>
                <a:spcPct val="90000"/>
              </a:lnSpc>
              <a:spcBef>
                <a:spcPts val="750"/>
              </a:spcBef>
              <a:spcAft>
                <a:spcPts val="0"/>
              </a:spcAft>
              <a:buClr>
                <a:srgbClr val="888888"/>
              </a:buClr>
              <a:buSzPts val="1800"/>
              <a:buFont typeface="Arial"/>
              <a:buNone/>
              <a:defRPr sz="2700" b="0" i="0" u="none" strike="noStrike" cap="none">
                <a:solidFill>
                  <a:srgbClr val="888888"/>
                </a:solidFill>
                <a:latin typeface="Calibri"/>
                <a:ea typeface="Calibri"/>
                <a:cs typeface="Calibri"/>
                <a:sym typeface="Calibri"/>
              </a:defRPr>
            </a:lvl4pPr>
            <a:lvl5pPr marR="0" lvl="4" algn="ctr" rtl="0">
              <a:lnSpc>
                <a:spcPct val="90000"/>
              </a:lnSpc>
              <a:spcBef>
                <a:spcPts val="750"/>
              </a:spcBef>
              <a:spcAft>
                <a:spcPts val="0"/>
              </a:spcAft>
              <a:buClr>
                <a:srgbClr val="888888"/>
              </a:buClr>
              <a:buSzPts val="1800"/>
              <a:buFont typeface="Arial"/>
              <a:buNone/>
              <a:defRPr sz="2700" b="0" i="0" u="none" strike="noStrike" cap="none">
                <a:solidFill>
                  <a:srgbClr val="888888"/>
                </a:solidFill>
                <a:latin typeface="Calibri"/>
                <a:ea typeface="Calibri"/>
                <a:cs typeface="Calibri"/>
                <a:sym typeface="Calibri"/>
              </a:defRPr>
            </a:lvl5pPr>
            <a:lvl6pPr marR="0" lvl="5" algn="ctr" rtl="0">
              <a:lnSpc>
                <a:spcPct val="90000"/>
              </a:lnSpc>
              <a:spcBef>
                <a:spcPts val="750"/>
              </a:spcBef>
              <a:spcAft>
                <a:spcPts val="0"/>
              </a:spcAft>
              <a:buClr>
                <a:srgbClr val="888888"/>
              </a:buClr>
              <a:buSzPts val="1800"/>
              <a:buFont typeface="Arial"/>
              <a:buNone/>
              <a:defRPr sz="2700" b="0" i="0" u="none" strike="noStrike" cap="none">
                <a:solidFill>
                  <a:srgbClr val="888888"/>
                </a:solidFill>
                <a:latin typeface="Calibri"/>
                <a:ea typeface="Calibri"/>
                <a:cs typeface="Calibri"/>
                <a:sym typeface="Calibri"/>
              </a:defRPr>
            </a:lvl6pPr>
            <a:lvl7pPr marR="0" lvl="6" algn="ctr" rtl="0">
              <a:lnSpc>
                <a:spcPct val="90000"/>
              </a:lnSpc>
              <a:spcBef>
                <a:spcPts val="750"/>
              </a:spcBef>
              <a:spcAft>
                <a:spcPts val="0"/>
              </a:spcAft>
              <a:buClr>
                <a:srgbClr val="888888"/>
              </a:buClr>
              <a:buSzPts val="1800"/>
              <a:buFont typeface="Arial"/>
              <a:buNone/>
              <a:defRPr sz="2700" b="0" i="0" u="none" strike="noStrike" cap="none">
                <a:solidFill>
                  <a:srgbClr val="888888"/>
                </a:solidFill>
                <a:latin typeface="Calibri"/>
                <a:ea typeface="Calibri"/>
                <a:cs typeface="Calibri"/>
                <a:sym typeface="Calibri"/>
              </a:defRPr>
            </a:lvl7pPr>
            <a:lvl8pPr marR="0" lvl="7" algn="ctr" rtl="0">
              <a:lnSpc>
                <a:spcPct val="90000"/>
              </a:lnSpc>
              <a:spcBef>
                <a:spcPts val="750"/>
              </a:spcBef>
              <a:spcAft>
                <a:spcPts val="0"/>
              </a:spcAft>
              <a:buClr>
                <a:srgbClr val="888888"/>
              </a:buClr>
              <a:buSzPts val="1800"/>
              <a:buFont typeface="Arial"/>
              <a:buNone/>
              <a:defRPr sz="2700" b="0" i="0" u="none" strike="noStrike" cap="none">
                <a:solidFill>
                  <a:srgbClr val="888888"/>
                </a:solidFill>
                <a:latin typeface="Calibri"/>
                <a:ea typeface="Calibri"/>
                <a:cs typeface="Calibri"/>
                <a:sym typeface="Calibri"/>
              </a:defRPr>
            </a:lvl8pPr>
            <a:lvl9pPr marR="0" lvl="8" algn="ctr" rtl="0">
              <a:lnSpc>
                <a:spcPct val="90000"/>
              </a:lnSpc>
              <a:spcBef>
                <a:spcPts val="750"/>
              </a:spcBef>
              <a:spcAft>
                <a:spcPts val="0"/>
              </a:spcAft>
              <a:buClr>
                <a:srgbClr val="888888"/>
              </a:buClr>
              <a:buSzPts val="1800"/>
              <a:buFont typeface="Arial"/>
              <a:buNone/>
              <a:defRPr sz="2700" b="0" i="0" u="none" strike="noStrike" cap="none">
                <a:solidFill>
                  <a:srgbClr val="888888"/>
                </a:solidFill>
                <a:latin typeface="Calibri"/>
                <a:ea typeface="Calibri"/>
                <a:cs typeface="Calibri"/>
                <a:sym typeface="Calibri"/>
              </a:defRPr>
            </a:lvl9pPr>
          </a:lstStyle>
          <a:p>
            <a:endParaRPr/>
          </a:p>
        </p:txBody>
      </p:sp>
    </p:spTree>
    <p:extLst>
      <p:ext uri="{BB962C8B-B14F-4D97-AF65-F5344CB8AC3E}">
        <p14:creationId xmlns:p14="http://schemas.microsoft.com/office/powerpoint/2010/main" val="4193736609"/>
      </p:ext>
    </p:extLst>
  </p:cSld>
  <p:clrMapOvr>
    <a:masterClrMapping/>
  </p:clrMapOvr>
</p:sldLayout>
</file>

<file path=ppt/slideLayouts/slideLayout231.xml><?xml version="1.0" encoding="utf-8"?>
<p:sldLayout xmlns:a="http://schemas.openxmlformats.org/drawingml/2006/main" xmlns:r="http://schemas.openxmlformats.org/officeDocument/2006/relationships" xmlns:p="http://schemas.openxmlformats.org/presentationml/2006/main" matchingName="1_Textslide">
  <p:cSld name="1_Textslide">
    <p:spTree>
      <p:nvGrpSpPr>
        <p:cNvPr id="1" name="Shape 229"/>
        <p:cNvGrpSpPr/>
        <p:nvPr/>
      </p:nvGrpSpPr>
      <p:grpSpPr>
        <a:xfrm>
          <a:off x="0" y="0"/>
          <a:ext cx="0" cy="0"/>
          <a:chOff x="0" y="0"/>
          <a:chExt cx="0" cy="0"/>
        </a:xfrm>
      </p:grpSpPr>
      <p:sp>
        <p:nvSpPr>
          <p:cNvPr id="230" name="Google Shape;230;p68"/>
          <p:cNvSpPr/>
          <p:nvPr/>
        </p:nvSpPr>
        <p:spPr>
          <a:xfrm>
            <a:off x="360000" y="360056"/>
            <a:ext cx="17568000" cy="8583725"/>
          </a:xfrm>
          <a:prstGeom prst="rect">
            <a:avLst/>
          </a:prstGeom>
          <a:solidFill>
            <a:schemeClr val="lt2">
              <a:alpha val="49411"/>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3600"/>
              <a:buFont typeface="Arial"/>
              <a:buNone/>
            </a:pPr>
            <a:endParaRPr sz="3600" b="0" i="0" u="none" strike="noStrike" cap="none">
              <a:solidFill>
                <a:schemeClr val="lt1"/>
              </a:solidFill>
              <a:latin typeface="Calibri"/>
              <a:ea typeface="Calibri"/>
              <a:cs typeface="Calibri"/>
              <a:sym typeface="Calibri"/>
            </a:endParaRPr>
          </a:p>
        </p:txBody>
      </p:sp>
      <p:sp>
        <p:nvSpPr>
          <p:cNvPr id="231" name="Google Shape;231;p68"/>
          <p:cNvSpPr txBox="1">
            <a:spLocks noGrp="1"/>
          </p:cNvSpPr>
          <p:nvPr>
            <p:ph type="title"/>
          </p:nvPr>
        </p:nvSpPr>
        <p:spPr>
          <a:xfrm>
            <a:off x="914400" y="664781"/>
            <a:ext cx="16459200" cy="1714765"/>
          </a:xfrm>
          <a:prstGeom prst="rect">
            <a:avLst/>
          </a:prstGeom>
          <a:noFill/>
          <a:ln>
            <a:noFill/>
          </a:ln>
        </p:spPr>
        <p:txBody>
          <a:bodyPr spcFirstLastPara="1" wrap="square" lIns="91425" tIns="45700" rIns="91425" bIns="45700" anchor="t" anchorCtr="0">
            <a:noAutofit/>
          </a:bodyPr>
          <a:lstStyle>
            <a:lvl1pPr marR="0" lvl="0" algn="l" rtl="0">
              <a:lnSpc>
                <a:spcPct val="90000"/>
              </a:lnSpc>
              <a:spcBef>
                <a:spcPts val="0"/>
              </a:spcBef>
              <a:spcAft>
                <a:spcPts val="0"/>
              </a:spcAft>
              <a:buClr>
                <a:schemeClr val="dk1"/>
              </a:buClr>
              <a:buSzPts val="7200"/>
              <a:buFont typeface="Roboto"/>
              <a:buNone/>
              <a:defRPr sz="7200" b="1" i="0" u="none" strike="noStrike" cap="none">
                <a:solidFill>
                  <a:schemeClr val="dk1"/>
                </a:solidFill>
                <a:latin typeface="Roboto"/>
                <a:ea typeface="Roboto"/>
                <a:cs typeface="Roboto"/>
                <a:sym typeface="Roboto"/>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232" name="Google Shape;232;p68"/>
          <p:cNvSpPr txBox="1">
            <a:spLocks noGrp="1"/>
          </p:cNvSpPr>
          <p:nvPr>
            <p:ph type="subTitle" idx="1"/>
          </p:nvPr>
        </p:nvSpPr>
        <p:spPr>
          <a:xfrm>
            <a:off x="935389" y="2512662"/>
            <a:ext cx="16438211" cy="5886187"/>
          </a:xfrm>
          <a:prstGeom prst="rect">
            <a:avLst/>
          </a:prstGeom>
          <a:noFill/>
          <a:ln>
            <a:noFill/>
          </a:ln>
        </p:spPr>
        <p:txBody>
          <a:bodyPr spcFirstLastPara="1" wrap="square" lIns="91425" tIns="45700" rIns="91425" bIns="45700" anchor="t" anchorCtr="0">
            <a:noAutofit/>
          </a:bodyPr>
          <a:lstStyle>
            <a:lvl1pPr marR="0" lvl="0" algn="l" rtl="0">
              <a:lnSpc>
                <a:spcPct val="90000"/>
              </a:lnSpc>
              <a:spcBef>
                <a:spcPts val="1500"/>
              </a:spcBef>
              <a:spcAft>
                <a:spcPts val="0"/>
              </a:spcAft>
              <a:buClr>
                <a:schemeClr val="dk1"/>
              </a:buClr>
              <a:buSzPts val="4800"/>
              <a:buFont typeface="Arial"/>
              <a:buNone/>
              <a:defRPr sz="4800" b="0" i="0" u="none" strike="noStrike" cap="none">
                <a:solidFill>
                  <a:schemeClr val="dk1"/>
                </a:solidFill>
                <a:latin typeface="Roboto"/>
                <a:ea typeface="Roboto"/>
                <a:cs typeface="Roboto"/>
                <a:sym typeface="Roboto"/>
              </a:defRPr>
            </a:lvl1pPr>
            <a:lvl2pPr marR="0" lvl="1" algn="ctr" rtl="0">
              <a:lnSpc>
                <a:spcPct val="90000"/>
              </a:lnSpc>
              <a:spcBef>
                <a:spcPts val="750"/>
              </a:spcBef>
              <a:spcAft>
                <a:spcPts val="0"/>
              </a:spcAft>
              <a:buClr>
                <a:srgbClr val="888888"/>
              </a:buClr>
              <a:buSzPts val="3600"/>
              <a:buFont typeface="Arial"/>
              <a:buNone/>
              <a:defRPr sz="3600" b="0" i="0" u="none" strike="noStrike" cap="none">
                <a:solidFill>
                  <a:srgbClr val="888888"/>
                </a:solidFill>
                <a:latin typeface="Calibri"/>
                <a:ea typeface="Calibri"/>
                <a:cs typeface="Calibri"/>
                <a:sym typeface="Calibri"/>
              </a:defRPr>
            </a:lvl2pPr>
            <a:lvl3pPr marR="0" lvl="2" algn="ctr" rtl="0">
              <a:lnSpc>
                <a:spcPct val="90000"/>
              </a:lnSpc>
              <a:spcBef>
                <a:spcPts val="750"/>
              </a:spcBef>
              <a:spcAft>
                <a:spcPts val="0"/>
              </a:spcAft>
              <a:buClr>
                <a:srgbClr val="888888"/>
              </a:buClr>
              <a:buSzPts val="3000"/>
              <a:buFont typeface="Arial"/>
              <a:buNone/>
              <a:defRPr sz="3000" b="0" i="0" u="none" strike="noStrike" cap="none">
                <a:solidFill>
                  <a:srgbClr val="888888"/>
                </a:solidFill>
                <a:latin typeface="Calibri"/>
                <a:ea typeface="Calibri"/>
                <a:cs typeface="Calibri"/>
                <a:sym typeface="Calibri"/>
              </a:defRPr>
            </a:lvl3pPr>
            <a:lvl4pPr marR="0" lvl="3" algn="ctr" rtl="0">
              <a:lnSpc>
                <a:spcPct val="90000"/>
              </a:lnSpc>
              <a:spcBef>
                <a:spcPts val="750"/>
              </a:spcBef>
              <a:spcAft>
                <a:spcPts val="0"/>
              </a:spcAft>
              <a:buClr>
                <a:srgbClr val="888888"/>
              </a:buClr>
              <a:buSzPts val="2700"/>
              <a:buFont typeface="Arial"/>
              <a:buNone/>
              <a:defRPr sz="2700" b="0" i="0" u="none" strike="noStrike" cap="none">
                <a:solidFill>
                  <a:srgbClr val="888888"/>
                </a:solidFill>
                <a:latin typeface="Calibri"/>
                <a:ea typeface="Calibri"/>
                <a:cs typeface="Calibri"/>
                <a:sym typeface="Calibri"/>
              </a:defRPr>
            </a:lvl4pPr>
            <a:lvl5pPr marR="0" lvl="4" algn="ctr" rtl="0">
              <a:lnSpc>
                <a:spcPct val="90000"/>
              </a:lnSpc>
              <a:spcBef>
                <a:spcPts val="750"/>
              </a:spcBef>
              <a:spcAft>
                <a:spcPts val="0"/>
              </a:spcAft>
              <a:buClr>
                <a:srgbClr val="888888"/>
              </a:buClr>
              <a:buSzPts val="2700"/>
              <a:buFont typeface="Arial"/>
              <a:buNone/>
              <a:defRPr sz="2700" b="0" i="0" u="none" strike="noStrike" cap="none">
                <a:solidFill>
                  <a:srgbClr val="888888"/>
                </a:solidFill>
                <a:latin typeface="Calibri"/>
                <a:ea typeface="Calibri"/>
                <a:cs typeface="Calibri"/>
                <a:sym typeface="Calibri"/>
              </a:defRPr>
            </a:lvl5pPr>
            <a:lvl6pPr marR="0" lvl="5" algn="ctr" rtl="0">
              <a:lnSpc>
                <a:spcPct val="90000"/>
              </a:lnSpc>
              <a:spcBef>
                <a:spcPts val="750"/>
              </a:spcBef>
              <a:spcAft>
                <a:spcPts val="0"/>
              </a:spcAft>
              <a:buClr>
                <a:srgbClr val="888888"/>
              </a:buClr>
              <a:buSzPts val="2700"/>
              <a:buFont typeface="Arial"/>
              <a:buNone/>
              <a:defRPr sz="2700" b="0" i="0" u="none" strike="noStrike" cap="none">
                <a:solidFill>
                  <a:srgbClr val="888888"/>
                </a:solidFill>
                <a:latin typeface="Calibri"/>
                <a:ea typeface="Calibri"/>
                <a:cs typeface="Calibri"/>
                <a:sym typeface="Calibri"/>
              </a:defRPr>
            </a:lvl6pPr>
            <a:lvl7pPr marR="0" lvl="6" algn="ctr" rtl="0">
              <a:lnSpc>
                <a:spcPct val="90000"/>
              </a:lnSpc>
              <a:spcBef>
                <a:spcPts val="750"/>
              </a:spcBef>
              <a:spcAft>
                <a:spcPts val="0"/>
              </a:spcAft>
              <a:buClr>
                <a:srgbClr val="888888"/>
              </a:buClr>
              <a:buSzPts val="2700"/>
              <a:buFont typeface="Arial"/>
              <a:buNone/>
              <a:defRPr sz="2700" b="0" i="0" u="none" strike="noStrike" cap="none">
                <a:solidFill>
                  <a:srgbClr val="888888"/>
                </a:solidFill>
                <a:latin typeface="Calibri"/>
                <a:ea typeface="Calibri"/>
                <a:cs typeface="Calibri"/>
                <a:sym typeface="Calibri"/>
              </a:defRPr>
            </a:lvl7pPr>
            <a:lvl8pPr marR="0" lvl="7" algn="ctr" rtl="0">
              <a:lnSpc>
                <a:spcPct val="90000"/>
              </a:lnSpc>
              <a:spcBef>
                <a:spcPts val="750"/>
              </a:spcBef>
              <a:spcAft>
                <a:spcPts val="0"/>
              </a:spcAft>
              <a:buClr>
                <a:srgbClr val="888888"/>
              </a:buClr>
              <a:buSzPts val="2700"/>
              <a:buFont typeface="Arial"/>
              <a:buNone/>
              <a:defRPr sz="2700" b="0" i="0" u="none" strike="noStrike" cap="none">
                <a:solidFill>
                  <a:srgbClr val="888888"/>
                </a:solidFill>
                <a:latin typeface="Calibri"/>
                <a:ea typeface="Calibri"/>
                <a:cs typeface="Calibri"/>
                <a:sym typeface="Calibri"/>
              </a:defRPr>
            </a:lvl8pPr>
            <a:lvl9pPr marR="0" lvl="8" algn="ctr" rtl="0">
              <a:lnSpc>
                <a:spcPct val="90000"/>
              </a:lnSpc>
              <a:spcBef>
                <a:spcPts val="750"/>
              </a:spcBef>
              <a:spcAft>
                <a:spcPts val="0"/>
              </a:spcAft>
              <a:buClr>
                <a:srgbClr val="888888"/>
              </a:buClr>
              <a:buSzPts val="2700"/>
              <a:buFont typeface="Arial"/>
              <a:buNone/>
              <a:defRPr sz="2700" b="0" i="0" u="none" strike="noStrike" cap="none">
                <a:solidFill>
                  <a:srgbClr val="888888"/>
                </a:solidFill>
                <a:latin typeface="Calibri"/>
                <a:ea typeface="Calibri"/>
                <a:cs typeface="Calibri"/>
                <a:sym typeface="Calibri"/>
              </a:defRPr>
            </a:lvl9pPr>
          </a:lstStyle>
          <a:p>
            <a:endParaRPr/>
          </a:p>
        </p:txBody>
      </p:sp>
    </p:spTree>
    <p:extLst>
      <p:ext uri="{BB962C8B-B14F-4D97-AF65-F5344CB8AC3E}">
        <p14:creationId xmlns:p14="http://schemas.microsoft.com/office/powerpoint/2010/main" val="1287701536"/>
      </p:ext>
    </p:extLst>
  </p:cSld>
  <p:clrMapOvr>
    <a:masterClrMapping/>
  </p:clrMapOvr>
</p:sldLayout>
</file>

<file path=ppt/slideLayouts/slideLayout232.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le 1"/>
          <p:cNvSpPr>
            <a:spLocks noGrp="1"/>
          </p:cNvSpPr>
          <p:nvPr>
            <p:ph type="ctrTitle"/>
          </p:nvPr>
        </p:nvSpPr>
        <p:spPr>
          <a:xfrm>
            <a:off x="2286000" y="1683804"/>
            <a:ext cx="13716000" cy="3581953"/>
          </a:xfrm>
        </p:spPr>
        <p:txBody>
          <a:bodyPr anchor="b"/>
          <a:lstStyle>
            <a:lvl1pPr algn="ctr">
              <a:defRPr sz="9000"/>
            </a:lvl1pPr>
          </a:lstStyle>
          <a:p>
            <a:r>
              <a:rPr lang="fr-FR"/>
              <a:t>Modifiez le style du titre</a:t>
            </a:r>
            <a:endParaRPr lang="en-US"/>
          </a:p>
        </p:txBody>
      </p:sp>
      <p:sp>
        <p:nvSpPr>
          <p:cNvPr id="3" name="Subtitle 2"/>
          <p:cNvSpPr>
            <a:spLocks noGrp="1"/>
          </p:cNvSpPr>
          <p:nvPr>
            <p:ph type="subTitle" idx="1"/>
          </p:nvPr>
        </p:nvSpPr>
        <p:spPr>
          <a:xfrm>
            <a:off x="2286000" y="5403890"/>
            <a:ext cx="13716000" cy="2484028"/>
          </a:xfrm>
        </p:spPr>
        <p:txBody>
          <a:bodyPr/>
          <a:lstStyle>
            <a:lvl1pPr marL="0" indent="0" algn="ctr">
              <a:buNone/>
              <a:defRPr sz="3600"/>
            </a:lvl1pPr>
            <a:lvl2pPr marL="685784" indent="0" algn="ctr">
              <a:buNone/>
              <a:defRPr sz="3000"/>
            </a:lvl2pPr>
            <a:lvl3pPr marL="1371566" indent="0" algn="ctr">
              <a:buNone/>
              <a:defRPr sz="2700"/>
            </a:lvl3pPr>
            <a:lvl4pPr marL="2057349" indent="0" algn="ctr">
              <a:buNone/>
              <a:defRPr sz="2400"/>
            </a:lvl4pPr>
            <a:lvl5pPr marL="2743131" indent="0" algn="ctr">
              <a:buNone/>
              <a:defRPr sz="2400"/>
            </a:lvl5pPr>
            <a:lvl6pPr marL="3428915" indent="0" algn="ctr">
              <a:buNone/>
              <a:defRPr sz="2400"/>
            </a:lvl6pPr>
            <a:lvl7pPr marL="4114697" indent="0" algn="ctr">
              <a:buNone/>
              <a:defRPr sz="2400"/>
            </a:lvl7pPr>
            <a:lvl8pPr marL="4800480" indent="0" algn="ctr">
              <a:buNone/>
              <a:defRPr sz="2400"/>
            </a:lvl8pPr>
            <a:lvl9pPr marL="5486264" indent="0" algn="ctr">
              <a:buNone/>
              <a:defRPr sz="2400"/>
            </a:lvl9pPr>
          </a:lstStyle>
          <a:p>
            <a:r>
              <a:rPr lang="fr-FR"/>
              <a:t>Modifiez le style des sous-titres du masque</a:t>
            </a:r>
            <a:endParaRPr lang="en-US"/>
          </a:p>
        </p:txBody>
      </p:sp>
      <p:sp>
        <p:nvSpPr>
          <p:cNvPr id="4" name="Date Placeholder 3"/>
          <p:cNvSpPr>
            <a:spLocks noGrp="1"/>
          </p:cNvSpPr>
          <p:nvPr>
            <p:ph type="dt" sz="half" idx="10"/>
          </p:nvPr>
        </p:nvSpPr>
        <p:spPr/>
        <p:txBody>
          <a:bodyPr/>
          <a:lstStyle/>
          <a:p>
            <a:fld id="{0D79CCE1-2B2F-994A-B8C1-C7E3FDAF76D3}" type="datetimeFigureOut">
              <a:rPr lang="en-US" smtClean="0"/>
              <a:t>1/5/23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A9545E5-D6A7-8148-9FF5-E4C81F40FF87}" type="slidenum">
              <a:rPr lang="en-US" smtClean="0"/>
              <a:t>‹#›</a:t>
            </a:fld>
            <a:endParaRPr lang="en-US"/>
          </a:p>
        </p:txBody>
      </p:sp>
    </p:spTree>
    <p:extLst>
      <p:ext uri="{BB962C8B-B14F-4D97-AF65-F5344CB8AC3E}">
        <p14:creationId xmlns:p14="http://schemas.microsoft.com/office/powerpoint/2010/main" val="2668866170"/>
      </p:ext>
    </p:extLst>
  </p:cSld>
  <p:clrMapOvr>
    <a:masterClrMapping/>
  </p:clrMapOvr>
</p:sldLayout>
</file>

<file path=ppt/slideLayouts/slideLayout233.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a:t>Modifiez le style du titre</a:t>
            </a:r>
            <a:endParaRPr lang="en-US"/>
          </a:p>
        </p:txBody>
      </p:sp>
      <p:sp>
        <p:nvSpPr>
          <p:cNvPr id="3" name="Content Placeholder 2"/>
          <p:cNvSpPr>
            <a:spLocks noGrp="1"/>
          </p:cNvSpPr>
          <p:nvPr>
            <p:ph idx="1"/>
          </p:nvPr>
        </p:nvSpPr>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a:p>
        </p:txBody>
      </p:sp>
      <p:sp>
        <p:nvSpPr>
          <p:cNvPr id="4" name="Date Placeholder 3"/>
          <p:cNvSpPr>
            <a:spLocks noGrp="1"/>
          </p:cNvSpPr>
          <p:nvPr>
            <p:ph type="dt" sz="half" idx="10"/>
          </p:nvPr>
        </p:nvSpPr>
        <p:spPr/>
        <p:txBody>
          <a:bodyPr/>
          <a:lstStyle/>
          <a:p>
            <a:fld id="{0D79CCE1-2B2F-994A-B8C1-C7E3FDAF76D3}" type="datetimeFigureOut">
              <a:rPr lang="en-US" smtClean="0"/>
              <a:t>1/5/23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A9545E5-D6A7-8148-9FF5-E4C81F40FF87}" type="slidenum">
              <a:rPr lang="en-US" smtClean="0"/>
              <a:t>‹#›</a:t>
            </a:fld>
            <a:endParaRPr lang="en-US"/>
          </a:p>
        </p:txBody>
      </p:sp>
    </p:spTree>
    <p:extLst>
      <p:ext uri="{BB962C8B-B14F-4D97-AF65-F5344CB8AC3E}">
        <p14:creationId xmlns:p14="http://schemas.microsoft.com/office/powerpoint/2010/main" val="3351995632"/>
      </p:ext>
    </p:extLst>
  </p:cSld>
  <p:clrMapOvr>
    <a:masterClrMapping/>
  </p:clrMapOvr>
</p:sldLayout>
</file>

<file path=ppt/slideLayouts/slideLayout234.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le 1"/>
          <p:cNvSpPr>
            <a:spLocks noGrp="1"/>
          </p:cNvSpPr>
          <p:nvPr>
            <p:ph type="title"/>
          </p:nvPr>
        </p:nvSpPr>
        <p:spPr>
          <a:xfrm>
            <a:off x="1247777" y="2565007"/>
            <a:ext cx="15773400" cy="4279766"/>
          </a:xfrm>
        </p:spPr>
        <p:txBody>
          <a:bodyPr anchor="b"/>
          <a:lstStyle>
            <a:lvl1pPr>
              <a:defRPr sz="9000"/>
            </a:lvl1pPr>
          </a:lstStyle>
          <a:p>
            <a:r>
              <a:rPr lang="fr-FR"/>
              <a:t>Modifiez le style du titre</a:t>
            </a:r>
            <a:endParaRPr lang="en-US"/>
          </a:p>
        </p:txBody>
      </p:sp>
      <p:sp>
        <p:nvSpPr>
          <p:cNvPr id="3" name="Text Placeholder 2"/>
          <p:cNvSpPr>
            <a:spLocks noGrp="1"/>
          </p:cNvSpPr>
          <p:nvPr>
            <p:ph type="body" idx="1"/>
          </p:nvPr>
        </p:nvSpPr>
        <p:spPr>
          <a:xfrm>
            <a:off x="1247777" y="6885259"/>
            <a:ext cx="15773400" cy="2250628"/>
          </a:xfrm>
        </p:spPr>
        <p:txBody>
          <a:bodyPr/>
          <a:lstStyle>
            <a:lvl1pPr marL="0" indent="0">
              <a:buNone/>
              <a:defRPr sz="3600">
                <a:solidFill>
                  <a:schemeClr val="tx1">
                    <a:tint val="75000"/>
                  </a:schemeClr>
                </a:solidFill>
              </a:defRPr>
            </a:lvl1pPr>
            <a:lvl2pPr marL="685784" indent="0">
              <a:buNone/>
              <a:defRPr sz="3000">
                <a:solidFill>
                  <a:schemeClr val="tx1">
                    <a:tint val="75000"/>
                  </a:schemeClr>
                </a:solidFill>
              </a:defRPr>
            </a:lvl2pPr>
            <a:lvl3pPr marL="1371566" indent="0">
              <a:buNone/>
              <a:defRPr sz="2700">
                <a:solidFill>
                  <a:schemeClr val="tx1">
                    <a:tint val="75000"/>
                  </a:schemeClr>
                </a:solidFill>
              </a:defRPr>
            </a:lvl3pPr>
            <a:lvl4pPr marL="2057349" indent="0">
              <a:buNone/>
              <a:defRPr sz="2400">
                <a:solidFill>
                  <a:schemeClr val="tx1">
                    <a:tint val="75000"/>
                  </a:schemeClr>
                </a:solidFill>
              </a:defRPr>
            </a:lvl4pPr>
            <a:lvl5pPr marL="2743131" indent="0">
              <a:buNone/>
              <a:defRPr sz="2400">
                <a:solidFill>
                  <a:schemeClr val="tx1">
                    <a:tint val="75000"/>
                  </a:schemeClr>
                </a:solidFill>
              </a:defRPr>
            </a:lvl5pPr>
            <a:lvl6pPr marL="3428915" indent="0">
              <a:buNone/>
              <a:defRPr sz="2400">
                <a:solidFill>
                  <a:schemeClr val="tx1">
                    <a:tint val="75000"/>
                  </a:schemeClr>
                </a:solidFill>
              </a:defRPr>
            </a:lvl6pPr>
            <a:lvl7pPr marL="4114697" indent="0">
              <a:buNone/>
              <a:defRPr sz="2400">
                <a:solidFill>
                  <a:schemeClr val="tx1">
                    <a:tint val="75000"/>
                  </a:schemeClr>
                </a:solidFill>
              </a:defRPr>
            </a:lvl7pPr>
            <a:lvl8pPr marL="4800480" indent="0">
              <a:buNone/>
              <a:defRPr sz="2400">
                <a:solidFill>
                  <a:schemeClr val="tx1">
                    <a:tint val="75000"/>
                  </a:schemeClr>
                </a:solidFill>
              </a:defRPr>
            </a:lvl8pPr>
            <a:lvl9pPr marL="5486264" indent="0">
              <a:buNone/>
              <a:defRPr sz="2400">
                <a:solidFill>
                  <a:schemeClr val="tx1">
                    <a:tint val="75000"/>
                  </a:schemeClr>
                </a:solidFill>
              </a:defRPr>
            </a:lvl9pPr>
          </a:lstStyle>
          <a:p>
            <a:pPr lvl="0"/>
            <a:r>
              <a:rPr lang="fr-FR"/>
              <a:t>Cliquez pour modifier les styles du texte du masque</a:t>
            </a:r>
          </a:p>
        </p:txBody>
      </p:sp>
      <p:sp>
        <p:nvSpPr>
          <p:cNvPr id="4" name="Date Placeholder 3"/>
          <p:cNvSpPr>
            <a:spLocks noGrp="1"/>
          </p:cNvSpPr>
          <p:nvPr>
            <p:ph type="dt" sz="half" idx="10"/>
          </p:nvPr>
        </p:nvSpPr>
        <p:spPr/>
        <p:txBody>
          <a:bodyPr/>
          <a:lstStyle/>
          <a:p>
            <a:fld id="{0D79CCE1-2B2F-994A-B8C1-C7E3FDAF76D3}" type="datetimeFigureOut">
              <a:rPr lang="en-US" smtClean="0"/>
              <a:t>1/5/23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A9545E5-D6A7-8148-9FF5-E4C81F40FF87}" type="slidenum">
              <a:rPr lang="en-US" smtClean="0"/>
              <a:t>‹#›</a:t>
            </a:fld>
            <a:endParaRPr lang="en-US"/>
          </a:p>
        </p:txBody>
      </p:sp>
    </p:spTree>
    <p:extLst>
      <p:ext uri="{BB962C8B-B14F-4D97-AF65-F5344CB8AC3E}">
        <p14:creationId xmlns:p14="http://schemas.microsoft.com/office/powerpoint/2010/main" val="69557189"/>
      </p:ext>
    </p:extLst>
  </p:cSld>
  <p:clrMapOvr>
    <a:masterClrMapping/>
  </p:clrMapOvr>
</p:sldLayout>
</file>

<file path=ppt/slideLayouts/slideLayout235.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a:t>Modifiez le style du titre</a:t>
            </a:r>
            <a:endParaRPr lang="en-US"/>
          </a:p>
        </p:txBody>
      </p:sp>
      <p:sp>
        <p:nvSpPr>
          <p:cNvPr id="3" name="Content Placeholder 2"/>
          <p:cNvSpPr>
            <a:spLocks noGrp="1"/>
          </p:cNvSpPr>
          <p:nvPr>
            <p:ph sz="half" idx="1"/>
          </p:nvPr>
        </p:nvSpPr>
        <p:spPr>
          <a:xfrm>
            <a:off x="1257300" y="2738861"/>
            <a:ext cx="7772400" cy="6528016"/>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a:p>
        </p:txBody>
      </p:sp>
      <p:sp>
        <p:nvSpPr>
          <p:cNvPr id="4" name="Content Placeholder 3"/>
          <p:cNvSpPr>
            <a:spLocks noGrp="1"/>
          </p:cNvSpPr>
          <p:nvPr>
            <p:ph sz="half" idx="2"/>
          </p:nvPr>
        </p:nvSpPr>
        <p:spPr>
          <a:xfrm>
            <a:off x="9258300" y="2738861"/>
            <a:ext cx="7772400" cy="6528016"/>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a:p>
        </p:txBody>
      </p:sp>
      <p:sp>
        <p:nvSpPr>
          <p:cNvPr id="5" name="Date Placeholder 4"/>
          <p:cNvSpPr>
            <a:spLocks noGrp="1"/>
          </p:cNvSpPr>
          <p:nvPr>
            <p:ph type="dt" sz="half" idx="10"/>
          </p:nvPr>
        </p:nvSpPr>
        <p:spPr/>
        <p:txBody>
          <a:bodyPr/>
          <a:lstStyle/>
          <a:p>
            <a:fld id="{0D79CCE1-2B2F-994A-B8C1-C7E3FDAF76D3}" type="datetimeFigureOut">
              <a:rPr lang="en-US" smtClean="0"/>
              <a:t>1/5/23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A9545E5-D6A7-8148-9FF5-E4C81F40FF87}" type="slidenum">
              <a:rPr lang="en-US" smtClean="0"/>
              <a:t>‹#›</a:t>
            </a:fld>
            <a:endParaRPr lang="en-US"/>
          </a:p>
        </p:txBody>
      </p:sp>
    </p:spTree>
    <p:extLst>
      <p:ext uri="{BB962C8B-B14F-4D97-AF65-F5344CB8AC3E}">
        <p14:creationId xmlns:p14="http://schemas.microsoft.com/office/powerpoint/2010/main" val="2100895234"/>
      </p:ext>
    </p:extLst>
  </p:cSld>
  <p:clrMapOvr>
    <a:masterClrMapping/>
  </p:clrMapOvr>
</p:sldLayout>
</file>

<file path=ppt/slideLayouts/slideLayout236.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le 1"/>
          <p:cNvSpPr>
            <a:spLocks noGrp="1"/>
          </p:cNvSpPr>
          <p:nvPr>
            <p:ph type="title"/>
          </p:nvPr>
        </p:nvSpPr>
        <p:spPr>
          <a:xfrm>
            <a:off x="1259682" y="547773"/>
            <a:ext cx="15773400" cy="1988651"/>
          </a:xfrm>
        </p:spPr>
        <p:txBody>
          <a:bodyPr/>
          <a:lstStyle/>
          <a:p>
            <a:r>
              <a:rPr lang="fr-FR"/>
              <a:t>Modifiez le style du titre</a:t>
            </a:r>
            <a:endParaRPr lang="en-US"/>
          </a:p>
        </p:txBody>
      </p:sp>
      <p:sp>
        <p:nvSpPr>
          <p:cNvPr id="3" name="Text Placeholder 2"/>
          <p:cNvSpPr>
            <a:spLocks noGrp="1"/>
          </p:cNvSpPr>
          <p:nvPr>
            <p:ph type="body" idx="1"/>
          </p:nvPr>
        </p:nvSpPr>
        <p:spPr>
          <a:xfrm>
            <a:off x="1259684" y="2522134"/>
            <a:ext cx="7736681" cy="1236059"/>
          </a:xfrm>
        </p:spPr>
        <p:txBody>
          <a:bodyPr anchor="b"/>
          <a:lstStyle>
            <a:lvl1pPr marL="0" indent="0">
              <a:buNone/>
              <a:defRPr sz="3600" b="1"/>
            </a:lvl1pPr>
            <a:lvl2pPr marL="685784" indent="0">
              <a:buNone/>
              <a:defRPr sz="3000" b="1"/>
            </a:lvl2pPr>
            <a:lvl3pPr marL="1371566" indent="0">
              <a:buNone/>
              <a:defRPr sz="2700" b="1"/>
            </a:lvl3pPr>
            <a:lvl4pPr marL="2057349" indent="0">
              <a:buNone/>
              <a:defRPr sz="2400" b="1"/>
            </a:lvl4pPr>
            <a:lvl5pPr marL="2743131" indent="0">
              <a:buNone/>
              <a:defRPr sz="2400" b="1"/>
            </a:lvl5pPr>
            <a:lvl6pPr marL="3428915" indent="0">
              <a:buNone/>
              <a:defRPr sz="2400" b="1"/>
            </a:lvl6pPr>
            <a:lvl7pPr marL="4114697" indent="0">
              <a:buNone/>
              <a:defRPr sz="2400" b="1"/>
            </a:lvl7pPr>
            <a:lvl8pPr marL="4800480" indent="0">
              <a:buNone/>
              <a:defRPr sz="2400" b="1"/>
            </a:lvl8pPr>
            <a:lvl9pPr marL="5486264" indent="0">
              <a:buNone/>
              <a:defRPr sz="2400" b="1"/>
            </a:lvl9pPr>
          </a:lstStyle>
          <a:p>
            <a:pPr lvl="0"/>
            <a:r>
              <a:rPr lang="fr-FR"/>
              <a:t>Cliquez pour modifier les styles du texte du masque</a:t>
            </a:r>
          </a:p>
        </p:txBody>
      </p:sp>
      <p:sp>
        <p:nvSpPr>
          <p:cNvPr id="4" name="Content Placeholder 3"/>
          <p:cNvSpPr>
            <a:spLocks noGrp="1"/>
          </p:cNvSpPr>
          <p:nvPr>
            <p:ph sz="half" idx="2"/>
          </p:nvPr>
        </p:nvSpPr>
        <p:spPr>
          <a:xfrm>
            <a:off x="1259684" y="3758193"/>
            <a:ext cx="7736681" cy="5527735"/>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a:p>
        </p:txBody>
      </p:sp>
      <p:sp>
        <p:nvSpPr>
          <p:cNvPr id="5" name="Text Placeholder 4"/>
          <p:cNvSpPr>
            <a:spLocks noGrp="1"/>
          </p:cNvSpPr>
          <p:nvPr>
            <p:ph type="body" sz="quarter" idx="3"/>
          </p:nvPr>
        </p:nvSpPr>
        <p:spPr>
          <a:xfrm>
            <a:off x="9258302" y="2522134"/>
            <a:ext cx="7774782" cy="1236059"/>
          </a:xfrm>
        </p:spPr>
        <p:txBody>
          <a:bodyPr anchor="b"/>
          <a:lstStyle>
            <a:lvl1pPr marL="0" indent="0">
              <a:buNone/>
              <a:defRPr sz="3600" b="1"/>
            </a:lvl1pPr>
            <a:lvl2pPr marL="685784" indent="0">
              <a:buNone/>
              <a:defRPr sz="3000" b="1"/>
            </a:lvl2pPr>
            <a:lvl3pPr marL="1371566" indent="0">
              <a:buNone/>
              <a:defRPr sz="2700" b="1"/>
            </a:lvl3pPr>
            <a:lvl4pPr marL="2057349" indent="0">
              <a:buNone/>
              <a:defRPr sz="2400" b="1"/>
            </a:lvl4pPr>
            <a:lvl5pPr marL="2743131" indent="0">
              <a:buNone/>
              <a:defRPr sz="2400" b="1"/>
            </a:lvl5pPr>
            <a:lvl6pPr marL="3428915" indent="0">
              <a:buNone/>
              <a:defRPr sz="2400" b="1"/>
            </a:lvl6pPr>
            <a:lvl7pPr marL="4114697" indent="0">
              <a:buNone/>
              <a:defRPr sz="2400" b="1"/>
            </a:lvl7pPr>
            <a:lvl8pPr marL="4800480" indent="0">
              <a:buNone/>
              <a:defRPr sz="2400" b="1"/>
            </a:lvl8pPr>
            <a:lvl9pPr marL="5486264" indent="0">
              <a:buNone/>
              <a:defRPr sz="2400" b="1"/>
            </a:lvl9pPr>
          </a:lstStyle>
          <a:p>
            <a:pPr lvl="0"/>
            <a:r>
              <a:rPr lang="fr-FR"/>
              <a:t>Cliquez pour modifier les styles du texte du masque</a:t>
            </a:r>
          </a:p>
        </p:txBody>
      </p:sp>
      <p:sp>
        <p:nvSpPr>
          <p:cNvPr id="6" name="Content Placeholder 5"/>
          <p:cNvSpPr>
            <a:spLocks noGrp="1"/>
          </p:cNvSpPr>
          <p:nvPr>
            <p:ph sz="quarter" idx="4"/>
          </p:nvPr>
        </p:nvSpPr>
        <p:spPr>
          <a:xfrm>
            <a:off x="9258302" y="3758193"/>
            <a:ext cx="7774782" cy="5527735"/>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a:p>
        </p:txBody>
      </p:sp>
      <p:sp>
        <p:nvSpPr>
          <p:cNvPr id="7" name="Date Placeholder 6"/>
          <p:cNvSpPr>
            <a:spLocks noGrp="1"/>
          </p:cNvSpPr>
          <p:nvPr>
            <p:ph type="dt" sz="half" idx="10"/>
          </p:nvPr>
        </p:nvSpPr>
        <p:spPr/>
        <p:txBody>
          <a:bodyPr/>
          <a:lstStyle/>
          <a:p>
            <a:fld id="{0D79CCE1-2B2F-994A-B8C1-C7E3FDAF76D3}" type="datetimeFigureOut">
              <a:rPr lang="en-US" smtClean="0"/>
              <a:t>1/5/23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8A9545E5-D6A7-8148-9FF5-E4C81F40FF87}" type="slidenum">
              <a:rPr lang="en-US" smtClean="0"/>
              <a:t>‹#›</a:t>
            </a:fld>
            <a:endParaRPr lang="en-US"/>
          </a:p>
        </p:txBody>
      </p:sp>
    </p:spTree>
    <p:extLst>
      <p:ext uri="{BB962C8B-B14F-4D97-AF65-F5344CB8AC3E}">
        <p14:creationId xmlns:p14="http://schemas.microsoft.com/office/powerpoint/2010/main" val="2744061427"/>
      </p:ext>
    </p:extLst>
  </p:cSld>
  <p:clrMapOvr>
    <a:masterClrMapping/>
  </p:clrMapOvr>
</p:sldLayout>
</file>

<file path=ppt/slideLayouts/slideLayout237.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a:t>Modifiez le style du titre</a:t>
            </a:r>
            <a:endParaRPr lang="en-US"/>
          </a:p>
        </p:txBody>
      </p:sp>
      <p:sp>
        <p:nvSpPr>
          <p:cNvPr id="3" name="Date Placeholder 2"/>
          <p:cNvSpPr>
            <a:spLocks noGrp="1"/>
          </p:cNvSpPr>
          <p:nvPr>
            <p:ph type="dt" sz="half" idx="10"/>
          </p:nvPr>
        </p:nvSpPr>
        <p:spPr/>
        <p:txBody>
          <a:bodyPr/>
          <a:lstStyle/>
          <a:p>
            <a:fld id="{0D79CCE1-2B2F-994A-B8C1-C7E3FDAF76D3}" type="datetimeFigureOut">
              <a:rPr lang="en-US" smtClean="0"/>
              <a:t>1/5/23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8A9545E5-D6A7-8148-9FF5-E4C81F40FF87}" type="slidenum">
              <a:rPr lang="en-US" smtClean="0"/>
              <a:t>‹#›</a:t>
            </a:fld>
            <a:endParaRPr lang="en-US"/>
          </a:p>
        </p:txBody>
      </p:sp>
    </p:spTree>
    <p:extLst>
      <p:ext uri="{BB962C8B-B14F-4D97-AF65-F5344CB8AC3E}">
        <p14:creationId xmlns:p14="http://schemas.microsoft.com/office/powerpoint/2010/main" val="1992584403"/>
      </p:ext>
    </p:extLst>
  </p:cSld>
  <p:clrMapOvr>
    <a:masterClrMapping/>
  </p:clrMapOvr>
</p:sldLayout>
</file>

<file path=ppt/slideLayouts/slideLayout238.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D79CCE1-2B2F-994A-B8C1-C7E3FDAF76D3}" type="datetimeFigureOut">
              <a:rPr lang="en-US" smtClean="0"/>
              <a:t>1/5/23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8A9545E5-D6A7-8148-9FF5-E4C81F40FF87}" type="slidenum">
              <a:rPr lang="en-US" smtClean="0"/>
              <a:t>‹#›</a:t>
            </a:fld>
            <a:endParaRPr lang="en-US"/>
          </a:p>
        </p:txBody>
      </p:sp>
    </p:spTree>
    <p:extLst>
      <p:ext uri="{BB962C8B-B14F-4D97-AF65-F5344CB8AC3E}">
        <p14:creationId xmlns:p14="http://schemas.microsoft.com/office/powerpoint/2010/main" val="2586537935"/>
      </p:ext>
    </p:extLst>
  </p:cSld>
  <p:clrMapOvr>
    <a:masterClrMapping/>
  </p:clrMapOvr>
</p:sldLayout>
</file>

<file path=ppt/slideLayouts/slideLayout239.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le 1"/>
          <p:cNvSpPr>
            <a:spLocks noGrp="1"/>
          </p:cNvSpPr>
          <p:nvPr>
            <p:ph type="title"/>
          </p:nvPr>
        </p:nvSpPr>
        <p:spPr>
          <a:xfrm>
            <a:off x="1259683" y="685906"/>
            <a:ext cx="5898356" cy="2400671"/>
          </a:xfrm>
        </p:spPr>
        <p:txBody>
          <a:bodyPr anchor="b"/>
          <a:lstStyle>
            <a:lvl1pPr>
              <a:defRPr sz="4800"/>
            </a:lvl1pPr>
          </a:lstStyle>
          <a:p>
            <a:r>
              <a:rPr lang="fr-FR"/>
              <a:t>Modifiez le style du titre</a:t>
            </a:r>
            <a:endParaRPr lang="en-US"/>
          </a:p>
        </p:txBody>
      </p:sp>
      <p:sp>
        <p:nvSpPr>
          <p:cNvPr id="3" name="Content Placeholder 2"/>
          <p:cNvSpPr>
            <a:spLocks noGrp="1"/>
          </p:cNvSpPr>
          <p:nvPr>
            <p:ph idx="1"/>
          </p:nvPr>
        </p:nvSpPr>
        <p:spPr>
          <a:xfrm>
            <a:off x="7774782" y="1481368"/>
            <a:ext cx="9258300" cy="7311566"/>
          </a:xfrm>
        </p:spPr>
        <p:txBody>
          <a:bodyPr/>
          <a:lstStyle>
            <a:lvl1pPr>
              <a:defRPr sz="4800"/>
            </a:lvl1pPr>
            <a:lvl2pPr>
              <a:defRPr sz="4200"/>
            </a:lvl2pPr>
            <a:lvl3pPr>
              <a:defRPr sz="3600"/>
            </a:lvl3pPr>
            <a:lvl4pPr>
              <a:defRPr sz="3000"/>
            </a:lvl4pPr>
            <a:lvl5pPr>
              <a:defRPr sz="3000"/>
            </a:lvl5pPr>
            <a:lvl6pPr>
              <a:defRPr sz="3000"/>
            </a:lvl6pPr>
            <a:lvl7pPr>
              <a:defRPr sz="3000"/>
            </a:lvl7pPr>
            <a:lvl8pPr>
              <a:defRPr sz="3000"/>
            </a:lvl8pPr>
            <a:lvl9pPr>
              <a:defRPr sz="30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a:p>
        </p:txBody>
      </p:sp>
      <p:sp>
        <p:nvSpPr>
          <p:cNvPr id="4" name="Text Placeholder 3"/>
          <p:cNvSpPr>
            <a:spLocks noGrp="1"/>
          </p:cNvSpPr>
          <p:nvPr>
            <p:ph type="body" sz="half" idx="2"/>
          </p:nvPr>
        </p:nvSpPr>
        <p:spPr>
          <a:xfrm>
            <a:off x="1259683" y="3086578"/>
            <a:ext cx="5898356" cy="5718265"/>
          </a:xfrm>
        </p:spPr>
        <p:txBody>
          <a:bodyPr/>
          <a:lstStyle>
            <a:lvl1pPr marL="0" indent="0">
              <a:buNone/>
              <a:defRPr sz="2400"/>
            </a:lvl1pPr>
            <a:lvl2pPr marL="685784" indent="0">
              <a:buNone/>
              <a:defRPr sz="2100"/>
            </a:lvl2pPr>
            <a:lvl3pPr marL="1371566" indent="0">
              <a:buNone/>
              <a:defRPr sz="1800"/>
            </a:lvl3pPr>
            <a:lvl4pPr marL="2057349" indent="0">
              <a:buNone/>
              <a:defRPr sz="1500"/>
            </a:lvl4pPr>
            <a:lvl5pPr marL="2743131" indent="0">
              <a:buNone/>
              <a:defRPr sz="1500"/>
            </a:lvl5pPr>
            <a:lvl6pPr marL="3428915" indent="0">
              <a:buNone/>
              <a:defRPr sz="1500"/>
            </a:lvl6pPr>
            <a:lvl7pPr marL="4114697" indent="0">
              <a:buNone/>
              <a:defRPr sz="1500"/>
            </a:lvl7pPr>
            <a:lvl8pPr marL="4800480" indent="0">
              <a:buNone/>
              <a:defRPr sz="1500"/>
            </a:lvl8pPr>
            <a:lvl9pPr marL="5486264" indent="0">
              <a:buNone/>
              <a:defRPr sz="1500"/>
            </a:lvl9pPr>
          </a:lstStyle>
          <a:p>
            <a:pPr lvl="0"/>
            <a:r>
              <a:rPr lang="fr-FR"/>
              <a:t>Cliquez pour modifier les styles du texte du masque</a:t>
            </a:r>
          </a:p>
        </p:txBody>
      </p:sp>
      <p:sp>
        <p:nvSpPr>
          <p:cNvPr id="5" name="Date Placeholder 4"/>
          <p:cNvSpPr>
            <a:spLocks noGrp="1"/>
          </p:cNvSpPr>
          <p:nvPr>
            <p:ph type="dt" sz="half" idx="10"/>
          </p:nvPr>
        </p:nvSpPr>
        <p:spPr/>
        <p:txBody>
          <a:bodyPr/>
          <a:lstStyle/>
          <a:p>
            <a:fld id="{0D79CCE1-2B2F-994A-B8C1-C7E3FDAF76D3}" type="datetimeFigureOut">
              <a:rPr lang="en-US" smtClean="0"/>
              <a:t>1/5/23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A9545E5-D6A7-8148-9FF5-E4C81F40FF87}" type="slidenum">
              <a:rPr lang="en-US" smtClean="0"/>
              <a:t>‹#›</a:t>
            </a:fld>
            <a:endParaRPr lang="en-US"/>
          </a:p>
        </p:txBody>
      </p:sp>
    </p:spTree>
    <p:extLst>
      <p:ext uri="{BB962C8B-B14F-4D97-AF65-F5344CB8AC3E}">
        <p14:creationId xmlns:p14="http://schemas.microsoft.com/office/powerpoint/2010/main" val="197279139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24">
    <p:spTree>
      <p:nvGrpSpPr>
        <p:cNvPr id="1" name=""/>
        <p:cNvGrpSpPr/>
        <p:nvPr/>
      </p:nvGrpSpPr>
      <p:grpSpPr>
        <a:xfrm>
          <a:off x="0" y="0"/>
          <a:ext cx="0" cy="0"/>
          <a:chOff x="0" y="0"/>
          <a:chExt cx="0" cy="0"/>
        </a:xfrm>
      </p:grpSpPr>
      <p:sp>
        <p:nvSpPr>
          <p:cNvPr id="3" name="Freeform 11"/>
          <p:cNvSpPr>
            <a:spLocks noGrp="1" noEditPoints="1"/>
          </p:cNvSpPr>
          <p:nvPr>
            <p:ph type="pic" sz="quarter" idx="10"/>
          </p:nvPr>
        </p:nvSpPr>
        <p:spPr bwMode="auto">
          <a:xfrm>
            <a:off x="0" y="0"/>
            <a:ext cx="14831526" cy="10288588"/>
          </a:xfrm>
          <a:custGeom>
            <a:avLst/>
            <a:gdLst>
              <a:gd name="T0" fmla="*/ 0 w 3711"/>
              <a:gd name="T1" fmla="*/ 0 h 3236"/>
              <a:gd name="T2" fmla="*/ 319 w 3711"/>
              <a:gd name="T3" fmla="*/ 557 h 3236"/>
              <a:gd name="T4" fmla="*/ 640 w 3711"/>
              <a:gd name="T5" fmla="*/ 0 h 3236"/>
              <a:gd name="T6" fmla="*/ 0 w 3711"/>
              <a:gd name="T7" fmla="*/ 0 h 3236"/>
              <a:gd name="T8" fmla="*/ 349 w 3711"/>
              <a:gd name="T9" fmla="*/ 608 h 3236"/>
              <a:gd name="T10" fmla="*/ 625 w 3711"/>
              <a:gd name="T11" fmla="*/ 1089 h 3236"/>
              <a:gd name="T12" fmla="*/ 1252 w 3711"/>
              <a:gd name="T13" fmla="*/ 0 h 3236"/>
              <a:gd name="T14" fmla="*/ 699 w 3711"/>
              <a:gd name="T15" fmla="*/ 0 h 3236"/>
              <a:gd name="T16" fmla="*/ 349 w 3711"/>
              <a:gd name="T17" fmla="*/ 608 h 3236"/>
              <a:gd name="T18" fmla="*/ 654 w 3711"/>
              <a:gd name="T19" fmla="*/ 1140 h 3236"/>
              <a:gd name="T20" fmla="*/ 930 w 3711"/>
              <a:gd name="T21" fmla="*/ 1621 h 3236"/>
              <a:gd name="T22" fmla="*/ 1863 w 3711"/>
              <a:gd name="T23" fmla="*/ 0 h 3236"/>
              <a:gd name="T24" fmla="*/ 1310 w 3711"/>
              <a:gd name="T25" fmla="*/ 0 h 3236"/>
              <a:gd name="T26" fmla="*/ 654 w 3711"/>
              <a:gd name="T27" fmla="*/ 1140 h 3236"/>
              <a:gd name="T28" fmla="*/ 959 w 3711"/>
              <a:gd name="T29" fmla="*/ 1672 h 3236"/>
              <a:gd name="T30" fmla="*/ 1235 w 3711"/>
              <a:gd name="T31" fmla="*/ 2153 h 3236"/>
              <a:gd name="T32" fmla="*/ 2475 w 3711"/>
              <a:gd name="T33" fmla="*/ 0 h 3236"/>
              <a:gd name="T34" fmla="*/ 1921 w 3711"/>
              <a:gd name="T35" fmla="*/ 0 h 3236"/>
              <a:gd name="T36" fmla="*/ 959 w 3711"/>
              <a:gd name="T37" fmla="*/ 1672 h 3236"/>
              <a:gd name="T38" fmla="*/ 1265 w 3711"/>
              <a:gd name="T39" fmla="*/ 2204 h 3236"/>
              <a:gd name="T40" fmla="*/ 1541 w 3711"/>
              <a:gd name="T41" fmla="*/ 2685 h 3236"/>
              <a:gd name="T42" fmla="*/ 3086 w 3711"/>
              <a:gd name="T43" fmla="*/ 0 h 3236"/>
              <a:gd name="T44" fmla="*/ 2533 w 3711"/>
              <a:gd name="T45" fmla="*/ 0 h 3236"/>
              <a:gd name="T46" fmla="*/ 1265 w 3711"/>
              <a:gd name="T47" fmla="*/ 2204 h 3236"/>
              <a:gd name="T48" fmla="*/ 1569 w 3711"/>
              <a:gd name="T49" fmla="*/ 2736 h 3236"/>
              <a:gd name="T50" fmla="*/ 1856 w 3711"/>
              <a:gd name="T51" fmla="*/ 3236 h 3236"/>
              <a:gd name="T52" fmla="*/ 3711 w 3711"/>
              <a:gd name="T53" fmla="*/ 0 h 3236"/>
              <a:gd name="T54" fmla="*/ 3144 w 3711"/>
              <a:gd name="T55" fmla="*/ 0 h 3236"/>
              <a:gd name="T56" fmla="*/ 1569 w 3711"/>
              <a:gd name="T57" fmla="*/ 2736 h 3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711" h="3236">
                <a:moveTo>
                  <a:pt x="0" y="0"/>
                </a:moveTo>
                <a:lnTo>
                  <a:pt x="319" y="557"/>
                </a:lnTo>
                <a:lnTo>
                  <a:pt x="640" y="0"/>
                </a:lnTo>
                <a:lnTo>
                  <a:pt x="0" y="0"/>
                </a:lnTo>
                <a:close/>
                <a:moveTo>
                  <a:pt x="349" y="608"/>
                </a:moveTo>
                <a:lnTo>
                  <a:pt x="625" y="1089"/>
                </a:lnTo>
                <a:lnTo>
                  <a:pt x="1252" y="0"/>
                </a:lnTo>
                <a:lnTo>
                  <a:pt x="699" y="0"/>
                </a:lnTo>
                <a:lnTo>
                  <a:pt x="349" y="608"/>
                </a:lnTo>
                <a:close/>
                <a:moveTo>
                  <a:pt x="654" y="1140"/>
                </a:moveTo>
                <a:lnTo>
                  <a:pt x="930" y="1621"/>
                </a:lnTo>
                <a:lnTo>
                  <a:pt x="1863" y="0"/>
                </a:lnTo>
                <a:lnTo>
                  <a:pt x="1310" y="0"/>
                </a:lnTo>
                <a:lnTo>
                  <a:pt x="654" y="1140"/>
                </a:lnTo>
                <a:close/>
                <a:moveTo>
                  <a:pt x="959" y="1672"/>
                </a:moveTo>
                <a:lnTo>
                  <a:pt x="1235" y="2153"/>
                </a:lnTo>
                <a:lnTo>
                  <a:pt x="2475" y="0"/>
                </a:lnTo>
                <a:lnTo>
                  <a:pt x="1921" y="0"/>
                </a:lnTo>
                <a:lnTo>
                  <a:pt x="959" y="1672"/>
                </a:lnTo>
                <a:close/>
                <a:moveTo>
                  <a:pt x="1265" y="2204"/>
                </a:moveTo>
                <a:lnTo>
                  <a:pt x="1541" y="2685"/>
                </a:lnTo>
                <a:lnTo>
                  <a:pt x="3086" y="0"/>
                </a:lnTo>
                <a:lnTo>
                  <a:pt x="2533" y="0"/>
                </a:lnTo>
                <a:lnTo>
                  <a:pt x="1265" y="2204"/>
                </a:lnTo>
                <a:close/>
                <a:moveTo>
                  <a:pt x="1569" y="2736"/>
                </a:moveTo>
                <a:lnTo>
                  <a:pt x="1856" y="3236"/>
                </a:lnTo>
                <a:lnTo>
                  <a:pt x="3711" y="0"/>
                </a:lnTo>
                <a:lnTo>
                  <a:pt x="3144" y="0"/>
                </a:lnTo>
                <a:lnTo>
                  <a:pt x="1569" y="2736"/>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5" name="TextBox 4">
            <a:extLst>
              <a:ext uri="{FF2B5EF4-FFF2-40B4-BE49-F238E27FC236}">
                <a16:creationId xmlns:a16="http://schemas.microsoft.com/office/drawing/2014/main" id="{8D15A93F-8D3D-0E48-AA97-AD1B6C72E9F7}"/>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6" name="Straight Connector 5">
            <a:extLst>
              <a:ext uri="{FF2B5EF4-FFF2-40B4-BE49-F238E27FC236}">
                <a16:creationId xmlns:a16="http://schemas.microsoft.com/office/drawing/2014/main" id="{A9A29F2E-FFA5-D642-A7B1-649FAF358CDA}"/>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8" name="Picture 7">
            <a:extLst>
              <a:ext uri="{FF2B5EF4-FFF2-40B4-BE49-F238E27FC236}">
                <a16:creationId xmlns:a16="http://schemas.microsoft.com/office/drawing/2014/main" id="{B35CE3A5-B1FA-7E40-A19A-1B5095B368A7}"/>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4956970" y="1"/>
            <a:ext cx="3331029" cy="1630897"/>
          </a:xfrm>
          <a:prstGeom prst="rect">
            <a:avLst/>
          </a:prstGeom>
        </p:spPr>
      </p:pic>
    </p:spTree>
    <p:extLst>
      <p:ext uri="{BB962C8B-B14F-4D97-AF65-F5344CB8AC3E}">
        <p14:creationId xmlns:p14="http://schemas.microsoft.com/office/powerpoint/2010/main" val="3091393289"/>
      </p:ext>
    </p:extLst>
  </p:cSld>
  <p:clrMapOvr>
    <a:masterClrMapping/>
  </p:clrMapOvr>
</p:sldLayout>
</file>

<file path=ppt/slideLayouts/slideLayout240.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le 1"/>
          <p:cNvSpPr>
            <a:spLocks noGrp="1"/>
          </p:cNvSpPr>
          <p:nvPr>
            <p:ph type="title"/>
          </p:nvPr>
        </p:nvSpPr>
        <p:spPr>
          <a:xfrm>
            <a:off x="1259683" y="685906"/>
            <a:ext cx="5898356" cy="2400671"/>
          </a:xfrm>
        </p:spPr>
        <p:txBody>
          <a:bodyPr anchor="b"/>
          <a:lstStyle>
            <a:lvl1pPr>
              <a:defRPr sz="4800"/>
            </a:lvl1pPr>
          </a:lstStyle>
          <a:p>
            <a:r>
              <a:rPr lang="fr-FR"/>
              <a:t>Modifiez le style du titre</a:t>
            </a:r>
            <a:endParaRPr lang="en-US"/>
          </a:p>
        </p:txBody>
      </p:sp>
      <p:sp>
        <p:nvSpPr>
          <p:cNvPr id="3" name="Picture Placeholder 2"/>
          <p:cNvSpPr>
            <a:spLocks noGrp="1" noChangeAspect="1"/>
          </p:cNvSpPr>
          <p:nvPr>
            <p:ph type="pic" idx="1"/>
          </p:nvPr>
        </p:nvSpPr>
        <p:spPr>
          <a:xfrm>
            <a:off x="7774782" y="1481368"/>
            <a:ext cx="9258300" cy="7311566"/>
          </a:xfrm>
        </p:spPr>
        <p:txBody>
          <a:bodyPr anchor="t"/>
          <a:lstStyle>
            <a:lvl1pPr marL="0" indent="0">
              <a:buNone/>
              <a:defRPr sz="4800"/>
            </a:lvl1pPr>
            <a:lvl2pPr marL="685784" indent="0">
              <a:buNone/>
              <a:defRPr sz="4200"/>
            </a:lvl2pPr>
            <a:lvl3pPr marL="1371566" indent="0">
              <a:buNone/>
              <a:defRPr sz="3600"/>
            </a:lvl3pPr>
            <a:lvl4pPr marL="2057349" indent="0">
              <a:buNone/>
              <a:defRPr sz="3000"/>
            </a:lvl4pPr>
            <a:lvl5pPr marL="2743131" indent="0">
              <a:buNone/>
              <a:defRPr sz="3000"/>
            </a:lvl5pPr>
            <a:lvl6pPr marL="3428915" indent="0">
              <a:buNone/>
              <a:defRPr sz="3000"/>
            </a:lvl6pPr>
            <a:lvl7pPr marL="4114697" indent="0">
              <a:buNone/>
              <a:defRPr sz="3000"/>
            </a:lvl7pPr>
            <a:lvl8pPr marL="4800480" indent="0">
              <a:buNone/>
              <a:defRPr sz="3000"/>
            </a:lvl8pPr>
            <a:lvl9pPr marL="5486264" indent="0">
              <a:buNone/>
              <a:defRPr sz="3000"/>
            </a:lvl9pPr>
          </a:lstStyle>
          <a:p>
            <a:r>
              <a:rPr lang="fr-FR"/>
              <a:t>Cliquez sur l'icône pour ajouter une image</a:t>
            </a:r>
            <a:endParaRPr lang="en-US"/>
          </a:p>
        </p:txBody>
      </p:sp>
      <p:sp>
        <p:nvSpPr>
          <p:cNvPr id="4" name="Text Placeholder 3"/>
          <p:cNvSpPr>
            <a:spLocks noGrp="1"/>
          </p:cNvSpPr>
          <p:nvPr>
            <p:ph type="body" sz="half" idx="2"/>
          </p:nvPr>
        </p:nvSpPr>
        <p:spPr>
          <a:xfrm>
            <a:off x="1259683" y="3086578"/>
            <a:ext cx="5898356" cy="5718265"/>
          </a:xfrm>
        </p:spPr>
        <p:txBody>
          <a:bodyPr/>
          <a:lstStyle>
            <a:lvl1pPr marL="0" indent="0">
              <a:buNone/>
              <a:defRPr sz="2400"/>
            </a:lvl1pPr>
            <a:lvl2pPr marL="685784" indent="0">
              <a:buNone/>
              <a:defRPr sz="2100"/>
            </a:lvl2pPr>
            <a:lvl3pPr marL="1371566" indent="0">
              <a:buNone/>
              <a:defRPr sz="1800"/>
            </a:lvl3pPr>
            <a:lvl4pPr marL="2057349" indent="0">
              <a:buNone/>
              <a:defRPr sz="1500"/>
            </a:lvl4pPr>
            <a:lvl5pPr marL="2743131" indent="0">
              <a:buNone/>
              <a:defRPr sz="1500"/>
            </a:lvl5pPr>
            <a:lvl6pPr marL="3428915" indent="0">
              <a:buNone/>
              <a:defRPr sz="1500"/>
            </a:lvl6pPr>
            <a:lvl7pPr marL="4114697" indent="0">
              <a:buNone/>
              <a:defRPr sz="1500"/>
            </a:lvl7pPr>
            <a:lvl8pPr marL="4800480" indent="0">
              <a:buNone/>
              <a:defRPr sz="1500"/>
            </a:lvl8pPr>
            <a:lvl9pPr marL="5486264" indent="0">
              <a:buNone/>
              <a:defRPr sz="1500"/>
            </a:lvl9pPr>
          </a:lstStyle>
          <a:p>
            <a:pPr lvl="0"/>
            <a:r>
              <a:rPr lang="fr-FR"/>
              <a:t>Cliquez pour modifier les styles du texte du masque</a:t>
            </a:r>
          </a:p>
        </p:txBody>
      </p:sp>
      <p:sp>
        <p:nvSpPr>
          <p:cNvPr id="5" name="Date Placeholder 4"/>
          <p:cNvSpPr>
            <a:spLocks noGrp="1"/>
          </p:cNvSpPr>
          <p:nvPr>
            <p:ph type="dt" sz="half" idx="10"/>
          </p:nvPr>
        </p:nvSpPr>
        <p:spPr/>
        <p:txBody>
          <a:bodyPr/>
          <a:lstStyle/>
          <a:p>
            <a:fld id="{0D79CCE1-2B2F-994A-B8C1-C7E3FDAF76D3}" type="datetimeFigureOut">
              <a:rPr lang="en-US" smtClean="0"/>
              <a:t>1/5/23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A9545E5-D6A7-8148-9FF5-E4C81F40FF87}" type="slidenum">
              <a:rPr lang="en-US" smtClean="0"/>
              <a:t>‹#›</a:t>
            </a:fld>
            <a:endParaRPr lang="en-US"/>
          </a:p>
        </p:txBody>
      </p:sp>
    </p:spTree>
    <p:extLst>
      <p:ext uri="{BB962C8B-B14F-4D97-AF65-F5344CB8AC3E}">
        <p14:creationId xmlns:p14="http://schemas.microsoft.com/office/powerpoint/2010/main" val="3932769699"/>
      </p:ext>
    </p:extLst>
  </p:cSld>
  <p:clrMapOvr>
    <a:masterClrMapping/>
  </p:clrMapOvr>
</p:sldLayout>
</file>

<file path=ppt/slideLayouts/slideLayout241.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a:t>Modifiez le style du titre</a:t>
            </a:r>
            <a:endParaRPr lang="en-US"/>
          </a:p>
        </p:txBody>
      </p:sp>
      <p:sp>
        <p:nvSpPr>
          <p:cNvPr id="3" name="Vertical Text Placeholder 2"/>
          <p:cNvSpPr>
            <a:spLocks noGrp="1"/>
          </p:cNvSpPr>
          <p:nvPr>
            <p:ph type="body" orient="vert" idx="1"/>
          </p:nvPr>
        </p:nvSpPr>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a:p>
        </p:txBody>
      </p:sp>
      <p:sp>
        <p:nvSpPr>
          <p:cNvPr id="4" name="Date Placeholder 3"/>
          <p:cNvSpPr>
            <a:spLocks noGrp="1"/>
          </p:cNvSpPr>
          <p:nvPr>
            <p:ph type="dt" sz="half" idx="10"/>
          </p:nvPr>
        </p:nvSpPr>
        <p:spPr/>
        <p:txBody>
          <a:bodyPr/>
          <a:lstStyle/>
          <a:p>
            <a:fld id="{0D79CCE1-2B2F-994A-B8C1-C7E3FDAF76D3}" type="datetimeFigureOut">
              <a:rPr lang="en-US" smtClean="0"/>
              <a:t>1/5/23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A9545E5-D6A7-8148-9FF5-E4C81F40FF87}" type="slidenum">
              <a:rPr lang="en-US" smtClean="0"/>
              <a:t>‹#›</a:t>
            </a:fld>
            <a:endParaRPr lang="en-US"/>
          </a:p>
        </p:txBody>
      </p:sp>
    </p:spTree>
    <p:extLst>
      <p:ext uri="{BB962C8B-B14F-4D97-AF65-F5344CB8AC3E}">
        <p14:creationId xmlns:p14="http://schemas.microsoft.com/office/powerpoint/2010/main" val="2638602963"/>
      </p:ext>
    </p:extLst>
  </p:cSld>
  <p:clrMapOvr>
    <a:masterClrMapping/>
  </p:clrMapOvr>
</p:sldLayout>
</file>

<file path=ppt/slideLayouts/slideLayout242.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3087352" y="547774"/>
            <a:ext cx="3943350" cy="8719104"/>
          </a:xfrm>
        </p:spPr>
        <p:txBody>
          <a:bodyPr vert="eaVert"/>
          <a:lstStyle/>
          <a:p>
            <a:r>
              <a:rPr lang="fr-FR"/>
              <a:t>Modifiez le style du titre</a:t>
            </a:r>
            <a:endParaRPr lang="en-US"/>
          </a:p>
        </p:txBody>
      </p:sp>
      <p:sp>
        <p:nvSpPr>
          <p:cNvPr id="3" name="Vertical Text Placeholder 2"/>
          <p:cNvSpPr>
            <a:spLocks noGrp="1"/>
          </p:cNvSpPr>
          <p:nvPr>
            <p:ph type="body" orient="vert" idx="1"/>
          </p:nvPr>
        </p:nvSpPr>
        <p:spPr>
          <a:xfrm>
            <a:off x="1257302" y="547774"/>
            <a:ext cx="11601450" cy="8719104"/>
          </a:xfrm>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a:p>
        </p:txBody>
      </p:sp>
      <p:sp>
        <p:nvSpPr>
          <p:cNvPr id="4" name="Date Placeholder 3"/>
          <p:cNvSpPr>
            <a:spLocks noGrp="1"/>
          </p:cNvSpPr>
          <p:nvPr>
            <p:ph type="dt" sz="half" idx="10"/>
          </p:nvPr>
        </p:nvSpPr>
        <p:spPr/>
        <p:txBody>
          <a:bodyPr/>
          <a:lstStyle/>
          <a:p>
            <a:fld id="{0D79CCE1-2B2F-994A-B8C1-C7E3FDAF76D3}" type="datetimeFigureOut">
              <a:rPr lang="en-US" smtClean="0"/>
              <a:t>1/5/23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A9545E5-D6A7-8148-9FF5-E4C81F40FF87}" type="slidenum">
              <a:rPr lang="en-US" smtClean="0"/>
              <a:t>‹#›</a:t>
            </a:fld>
            <a:endParaRPr lang="en-US"/>
          </a:p>
        </p:txBody>
      </p:sp>
    </p:spTree>
    <p:extLst>
      <p:ext uri="{BB962C8B-B14F-4D97-AF65-F5344CB8AC3E}">
        <p14:creationId xmlns:p14="http://schemas.microsoft.com/office/powerpoint/2010/main" val="1261768473"/>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25">
    <p:spTree>
      <p:nvGrpSpPr>
        <p:cNvPr id="1" name=""/>
        <p:cNvGrpSpPr/>
        <p:nvPr/>
      </p:nvGrpSpPr>
      <p:grpSpPr>
        <a:xfrm>
          <a:off x="0" y="0"/>
          <a:ext cx="0" cy="0"/>
          <a:chOff x="0" y="0"/>
          <a:chExt cx="0" cy="0"/>
        </a:xfrm>
      </p:grpSpPr>
      <p:sp>
        <p:nvSpPr>
          <p:cNvPr id="3" name="Рисунок 2"/>
          <p:cNvSpPr>
            <a:spLocks noGrp="1"/>
          </p:cNvSpPr>
          <p:nvPr>
            <p:ph type="pic" sz="quarter" idx="10"/>
          </p:nvPr>
        </p:nvSpPr>
        <p:spPr bwMode="auto">
          <a:xfrm>
            <a:off x="-1" y="0"/>
            <a:ext cx="11799269" cy="10288588"/>
          </a:xfrm>
          <a:custGeom>
            <a:avLst/>
            <a:gdLst>
              <a:gd name="connsiteX0" fmla="*/ 2182082 w 8389157"/>
              <a:gd name="connsiteY0" fmla="*/ 3719723 h 7315076"/>
              <a:gd name="connsiteX1" fmla="*/ 6229680 w 8389157"/>
              <a:gd name="connsiteY1" fmla="*/ 3719723 h 7315076"/>
              <a:gd name="connsiteX2" fmla="*/ 4205881 w 8389157"/>
              <a:gd name="connsiteY2" fmla="*/ 7315076 h 7315076"/>
              <a:gd name="connsiteX3" fmla="*/ 4194578 w 8389157"/>
              <a:gd name="connsiteY3" fmla="*/ 0 h 7315076"/>
              <a:gd name="connsiteX4" fmla="*/ 6218377 w 8389157"/>
              <a:gd name="connsiteY4" fmla="*/ 3595353 h 7315076"/>
              <a:gd name="connsiteX5" fmla="*/ 2170779 w 8389157"/>
              <a:gd name="connsiteY5" fmla="*/ 3595353 h 7315076"/>
              <a:gd name="connsiteX6" fmla="*/ 0 w 8389157"/>
              <a:gd name="connsiteY6" fmla="*/ 0 h 7315076"/>
              <a:gd name="connsiteX7" fmla="*/ 4058908 w 8389157"/>
              <a:gd name="connsiteY7" fmla="*/ 0 h 7315076"/>
              <a:gd name="connsiteX8" fmla="*/ 2028321 w 8389157"/>
              <a:gd name="connsiteY8" fmla="*/ 3595353 h 7315076"/>
              <a:gd name="connsiteX9" fmla="*/ 4330249 w 8389157"/>
              <a:gd name="connsiteY9" fmla="*/ 0 h 7315076"/>
              <a:gd name="connsiteX10" fmla="*/ 8389157 w 8389157"/>
              <a:gd name="connsiteY10" fmla="*/ 0 h 7315076"/>
              <a:gd name="connsiteX11" fmla="*/ 6358570 w 8389157"/>
              <a:gd name="connsiteY11" fmla="*/ 3595353 h 73150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389157" h="7315076">
                <a:moveTo>
                  <a:pt x="2182082" y="3719723"/>
                </a:moveTo>
                <a:lnTo>
                  <a:pt x="6229680" y="3719723"/>
                </a:lnTo>
                <a:lnTo>
                  <a:pt x="4205881" y="7315076"/>
                </a:lnTo>
                <a:close/>
                <a:moveTo>
                  <a:pt x="4194578" y="0"/>
                </a:moveTo>
                <a:lnTo>
                  <a:pt x="6218377" y="3595353"/>
                </a:lnTo>
                <a:lnTo>
                  <a:pt x="2170779" y="3595353"/>
                </a:lnTo>
                <a:close/>
                <a:moveTo>
                  <a:pt x="0" y="0"/>
                </a:moveTo>
                <a:lnTo>
                  <a:pt x="4058908" y="0"/>
                </a:lnTo>
                <a:lnTo>
                  <a:pt x="2028321" y="3595353"/>
                </a:lnTo>
                <a:close/>
                <a:moveTo>
                  <a:pt x="4330249" y="0"/>
                </a:moveTo>
                <a:lnTo>
                  <a:pt x="8389157" y="0"/>
                </a:lnTo>
                <a:lnTo>
                  <a:pt x="6358570" y="3595353"/>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5" name="TextBox 4">
            <a:extLst>
              <a:ext uri="{FF2B5EF4-FFF2-40B4-BE49-F238E27FC236}">
                <a16:creationId xmlns:a16="http://schemas.microsoft.com/office/drawing/2014/main" id="{F92AF47E-68AB-774B-A4BE-863237BD6856}"/>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6" name="Straight Connector 5">
            <a:extLst>
              <a:ext uri="{FF2B5EF4-FFF2-40B4-BE49-F238E27FC236}">
                <a16:creationId xmlns:a16="http://schemas.microsoft.com/office/drawing/2014/main" id="{6D096130-A7E0-2644-98A2-D409BE440FF2}"/>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8" name="Picture 7">
            <a:extLst>
              <a:ext uri="{FF2B5EF4-FFF2-40B4-BE49-F238E27FC236}">
                <a16:creationId xmlns:a16="http://schemas.microsoft.com/office/drawing/2014/main" id="{41DFCE65-1D6F-B842-AE7F-259A0BC0B4D6}"/>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4444870" y="1"/>
            <a:ext cx="3843130" cy="1881626"/>
          </a:xfrm>
          <a:prstGeom prst="rect">
            <a:avLst/>
          </a:prstGeom>
        </p:spPr>
      </p:pic>
    </p:spTree>
    <p:extLst>
      <p:ext uri="{BB962C8B-B14F-4D97-AF65-F5344CB8AC3E}">
        <p14:creationId xmlns:p14="http://schemas.microsoft.com/office/powerpoint/2010/main" val="1106522129"/>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26">
    <p:spTree>
      <p:nvGrpSpPr>
        <p:cNvPr id="1" name=""/>
        <p:cNvGrpSpPr/>
        <p:nvPr/>
      </p:nvGrpSpPr>
      <p:grpSpPr>
        <a:xfrm>
          <a:off x="0" y="0"/>
          <a:ext cx="0" cy="0"/>
          <a:chOff x="0" y="0"/>
          <a:chExt cx="0" cy="0"/>
        </a:xfrm>
      </p:grpSpPr>
      <p:sp>
        <p:nvSpPr>
          <p:cNvPr id="3" name="Freeform 7"/>
          <p:cNvSpPr>
            <a:spLocks noGrp="1" noEditPoints="1"/>
          </p:cNvSpPr>
          <p:nvPr>
            <p:ph type="pic" sz="quarter" idx="10"/>
          </p:nvPr>
        </p:nvSpPr>
        <p:spPr bwMode="auto">
          <a:xfrm>
            <a:off x="10460736" y="2301970"/>
            <a:ext cx="7827263" cy="7986618"/>
          </a:xfrm>
          <a:custGeom>
            <a:avLst/>
            <a:gdLst>
              <a:gd name="T0" fmla="*/ 2840 w 4177"/>
              <a:gd name="T1" fmla="*/ 704 h 4262"/>
              <a:gd name="T2" fmla="*/ 2804 w 4177"/>
              <a:gd name="T3" fmla="*/ 586 h 4262"/>
              <a:gd name="T4" fmla="*/ 2798 w 4177"/>
              <a:gd name="T5" fmla="*/ 465 h 4262"/>
              <a:gd name="T6" fmla="*/ 2820 w 4177"/>
              <a:gd name="T7" fmla="*/ 348 h 4262"/>
              <a:gd name="T8" fmla="*/ 2870 w 4177"/>
              <a:gd name="T9" fmla="*/ 237 h 4262"/>
              <a:gd name="T10" fmla="*/ 2946 w 4177"/>
              <a:gd name="T11" fmla="*/ 142 h 4262"/>
              <a:gd name="T12" fmla="*/ 3045 w 4177"/>
              <a:gd name="T13" fmla="*/ 67 h 4262"/>
              <a:gd name="T14" fmla="*/ 3160 w 4177"/>
              <a:gd name="T15" fmla="*/ 18 h 4262"/>
              <a:gd name="T16" fmla="*/ 3280 w 4177"/>
              <a:gd name="T17" fmla="*/ 0 h 4262"/>
              <a:gd name="T18" fmla="*/ 3400 w 4177"/>
              <a:gd name="T19" fmla="*/ 11 h 4262"/>
              <a:gd name="T20" fmla="*/ 3513 w 4177"/>
              <a:gd name="T21" fmla="*/ 51 h 4262"/>
              <a:gd name="T22" fmla="*/ 3613 w 4177"/>
              <a:gd name="T23" fmla="*/ 116 h 4262"/>
              <a:gd name="T24" fmla="*/ 3698 w 4177"/>
              <a:gd name="T25" fmla="*/ 207 h 4262"/>
              <a:gd name="T26" fmla="*/ 4177 w 4177"/>
              <a:gd name="T27" fmla="*/ 4262 h 4262"/>
              <a:gd name="T28" fmla="*/ 2441 w 4177"/>
              <a:gd name="T29" fmla="*/ 2118 h 4262"/>
              <a:gd name="T30" fmla="*/ 2411 w 4177"/>
              <a:gd name="T31" fmla="*/ 1999 h 4262"/>
              <a:gd name="T32" fmla="*/ 2411 w 4177"/>
              <a:gd name="T33" fmla="*/ 1878 h 4262"/>
              <a:gd name="T34" fmla="*/ 2439 w 4177"/>
              <a:gd name="T35" fmla="*/ 1761 h 4262"/>
              <a:gd name="T36" fmla="*/ 2495 w 4177"/>
              <a:gd name="T37" fmla="*/ 1654 h 4262"/>
              <a:gd name="T38" fmla="*/ 2574 w 4177"/>
              <a:gd name="T39" fmla="*/ 1562 h 4262"/>
              <a:gd name="T40" fmla="*/ 2679 w 4177"/>
              <a:gd name="T41" fmla="*/ 1491 h 4262"/>
              <a:gd name="T42" fmla="*/ 2796 w 4177"/>
              <a:gd name="T43" fmla="*/ 1449 h 4262"/>
              <a:gd name="T44" fmla="*/ 2916 w 4177"/>
              <a:gd name="T45" fmla="*/ 1437 h 4262"/>
              <a:gd name="T46" fmla="*/ 3034 w 4177"/>
              <a:gd name="T47" fmla="*/ 1454 h 4262"/>
              <a:gd name="T48" fmla="*/ 3145 w 4177"/>
              <a:gd name="T49" fmla="*/ 1498 h 4262"/>
              <a:gd name="T50" fmla="*/ 3243 w 4177"/>
              <a:gd name="T51" fmla="*/ 1569 h 4262"/>
              <a:gd name="T52" fmla="*/ 3323 w 4177"/>
              <a:gd name="T53" fmla="*/ 1664 h 4262"/>
              <a:gd name="T54" fmla="*/ 641 w 4177"/>
              <a:gd name="T55" fmla="*/ 1114 h 4262"/>
              <a:gd name="T56" fmla="*/ 593 w 4177"/>
              <a:gd name="T57" fmla="*/ 997 h 4262"/>
              <a:gd name="T58" fmla="*/ 575 w 4177"/>
              <a:gd name="T59" fmla="*/ 877 h 4262"/>
              <a:gd name="T60" fmla="*/ 586 w 4177"/>
              <a:gd name="T61" fmla="*/ 758 h 4262"/>
              <a:gd name="T62" fmla="*/ 625 w 4177"/>
              <a:gd name="T63" fmla="*/ 644 h 4262"/>
              <a:gd name="T64" fmla="*/ 690 w 4177"/>
              <a:gd name="T65" fmla="*/ 543 h 4262"/>
              <a:gd name="T66" fmla="*/ 781 w 4177"/>
              <a:gd name="T67" fmla="*/ 458 h 4262"/>
              <a:gd name="T68" fmla="*/ 892 w 4177"/>
              <a:gd name="T69" fmla="*/ 397 h 4262"/>
              <a:gd name="T70" fmla="*/ 1011 w 4177"/>
              <a:gd name="T71" fmla="*/ 368 h 4262"/>
              <a:gd name="T72" fmla="*/ 1130 w 4177"/>
              <a:gd name="T73" fmla="*/ 368 h 4262"/>
              <a:gd name="T74" fmla="*/ 1246 w 4177"/>
              <a:gd name="T75" fmla="*/ 396 h 4262"/>
              <a:gd name="T76" fmla="*/ 1353 w 4177"/>
              <a:gd name="T77" fmla="*/ 451 h 4262"/>
              <a:gd name="T78" fmla="*/ 1445 w 4177"/>
              <a:gd name="T79" fmla="*/ 532 h 4262"/>
              <a:gd name="T80" fmla="*/ 3602 w 4177"/>
              <a:gd name="T81" fmla="*/ 4262 h 4262"/>
              <a:gd name="T82" fmla="*/ 42 w 4177"/>
              <a:gd name="T83" fmla="*/ 2181 h 4262"/>
              <a:gd name="T84" fmla="*/ 7 w 4177"/>
              <a:gd name="T85" fmla="*/ 2062 h 4262"/>
              <a:gd name="T86" fmla="*/ 1 w 4177"/>
              <a:gd name="T87" fmla="*/ 1941 h 4262"/>
              <a:gd name="T88" fmla="*/ 23 w 4177"/>
              <a:gd name="T89" fmla="*/ 1824 h 4262"/>
              <a:gd name="T90" fmla="*/ 73 w 4177"/>
              <a:gd name="T91" fmla="*/ 1715 h 4262"/>
              <a:gd name="T92" fmla="*/ 148 w 4177"/>
              <a:gd name="T93" fmla="*/ 1619 h 4262"/>
              <a:gd name="T94" fmla="*/ 247 w 4177"/>
              <a:gd name="T95" fmla="*/ 1543 h 4262"/>
              <a:gd name="T96" fmla="*/ 363 w 4177"/>
              <a:gd name="T97" fmla="*/ 1494 h 4262"/>
              <a:gd name="T98" fmla="*/ 483 w 4177"/>
              <a:gd name="T99" fmla="*/ 1476 h 4262"/>
              <a:gd name="T100" fmla="*/ 602 w 4177"/>
              <a:gd name="T101" fmla="*/ 1488 h 4262"/>
              <a:gd name="T102" fmla="*/ 716 w 4177"/>
              <a:gd name="T103" fmla="*/ 1527 h 4262"/>
              <a:gd name="T104" fmla="*/ 816 w 4177"/>
              <a:gd name="T105" fmla="*/ 1592 h 4262"/>
              <a:gd name="T106" fmla="*/ 901 w 4177"/>
              <a:gd name="T107" fmla="*/ 1683 h 4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177" h="4262">
                <a:moveTo>
                  <a:pt x="4177" y="1036"/>
                </a:moveTo>
                <a:lnTo>
                  <a:pt x="4177" y="3034"/>
                </a:lnTo>
                <a:lnTo>
                  <a:pt x="2863" y="749"/>
                </a:lnTo>
                <a:lnTo>
                  <a:pt x="2850" y="727"/>
                </a:lnTo>
                <a:lnTo>
                  <a:pt x="2840" y="704"/>
                </a:lnTo>
                <a:lnTo>
                  <a:pt x="2830" y="681"/>
                </a:lnTo>
                <a:lnTo>
                  <a:pt x="2822" y="657"/>
                </a:lnTo>
                <a:lnTo>
                  <a:pt x="2814" y="634"/>
                </a:lnTo>
                <a:lnTo>
                  <a:pt x="2808" y="609"/>
                </a:lnTo>
                <a:lnTo>
                  <a:pt x="2804" y="586"/>
                </a:lnTo>
                <a:lnTo>
                  <a:pt x="2800" y="562"/>
                </a:lnTo>
                <a:lnTo>
                  <a:pt x="2798" y="538"/>
                </a:lnTo>
                <a:lnTo>
                  <a:pt x="2797" y="513"/>
                </a:lnTo>
                <a:lnTo>
                  <a:pt x="2797" y="489"/>
                </a:lnTo>
                <a:lnTo>
                  <a:pt x="2798" y="465"/>
                </a:lnTo>
                <a:lnTo>
                  <a:pt x="2800" y="441"/>
                </a:lnTo>
                <a:lnTo>
                  <a:pt x="2804" y="417"/>
                </a:lnTo>
                <a:lnTo>
                  <a:pt x="2808" y="393"/>
                </a:lnTo>
                <a:lnTo>
                  <a:pt x="2814" y="370"/>
                </a:lnTo>
                <a:lnTo>
                  <a:pt x="2820" y="348"/>
                </a:lnTo>
                <a:lnTo>
                  <a:pt x="2828" y="324"/>
                </a:lnTo>
                <a:lnTo>
                  <a:pt x="2837" y="302"/>
                </a:lnTo>
                <a:lnTo>
                  <a:pt x="2847" y="280"/>
                </a:lnTo>
                <a:lnTo>
                  <a:pt x="2858" y="259"/>
                </a:lnTo>
                <a:lnTo>
                  <a:pt x="2870" y="237"/>
                </a:lnTo>
                <a:lnTo>
                  <a:pt x="2883" y="217"/>
                </a:lnTo>
                <a:lnTo>
                  <a:pt x="2897" y="198"/>
                </a:lnTo>
                <a:lnTo>
                  <a:pt x="2913" y="179"/>
                </a:lnTo>
                <a:lnTo>
                  <a:pt x="2929" y="161"/>
                </a:lnTo>
                <a:lnTo>
                  <a:pt x="2946" y="142"/>
                </a:lnTo>
                <a:lnTo>
                  <a:pt x="2964" y="125"/>
                </a:lnTo>
                <a:lnTo>
                  <a:pt x="2982" y="109"/>
                </a:lnTo>
                <a:lnTo>
                  <a:pt x="3002" y="94"/>
                </a:lnTo>
                <a:lnTo>
                  <a:pt x="3023" y="80"/>
                </a:lnTo>
                <a:lnTo>
                  <a:pt x="3045" y="67"/>
                </a:lnTo>
                <a:lnTo>
                  <a:pt x="3068" y="55"/>
                </a:lnTo>
                <a:lnTo>
                  <a:pt x="3090" y="43"/>
                </a:lnTo>
                <a:lnTo>
                  <a:pt x="3113" y="33"/>
                </a:lnTo>
                <a:lnTo>
                  <a:pt x="3137" y="25"/>
                </a:lnTo>
                <a:lnTo>
                  <a:pt x="3160" y="18"/>
                </a:lnTo>
                <a:lnTo>
                  <a:pt x="3184" y="12"/>
                </a:lnTo>
                <a:lnTo>
                  <a:pt x="3208" y="7"/>
                </a:lnTo>
                <a:lnTo>
                  <a:pt x="3232" y="4"/>
                </a:lnTo>
                <a:lnTo>
                  <a:pt x="3256" y="1"/>
                </a:lnTo>
                <a:lnTo>
                  <a:pt x="3280" y="0"/>
                </a:lnTo>
                <a:lnTo>
                  <a:pt x="3304" y="0"/>
                </a:lnTo>
                <a:lnTo>
                  <a:pt x="3328" y="1"/>
                </a:lnTo>
                <a:lnTo>
                  <a:pt x="3353" y="4"/>
                </a:lnTo>
                <a:lnTo>
                  <a:pt x="3376" y="7"/>
                </a:lnTo>
                <a:lnTo>
                  <a:pt x="3400" y="11"/>
                </a:lnTo>
                <a:lnTo>
                  <a:pt x="3423" y="17"/>
                </a:lnTo>
                <a:lnTo>
                  <a:pt x="3446" y="24"/>
                </a:lnTo>
                <a:lnTo>
                  <a:pt x="3468" y="32"/>
                </a:lnTo>
                <a:lnTo>
                  <a:pt x="3491" y="40"/>
                </a:lnTo>
                <a:lnTo>
                  <a:pt x="3513" y="51"/>
                </a:lnTo>
                <a:lnTo>
                  <a:pt x="3534" y="62"/>
                </a:lnTo>
                <a:lnTo>
                  <a:pt x="3555" y="74"/>
                </a:lnTo>
                <a:lnTo>
                  <a:pt x="3575" y="87"/>
                </a:lnTo>
                <a:lnTo>
                  <a:pt x="3594" y="101"/>
                </a:lnTo>
                <a:lnTo>
                  <a:pt x="3613" y="116"/>
                </a:lnTo>
                <a:lnTo>
                  <a:pt x="3633" y="132"/>
                </a:lnTo>
                <a:lnTo>
                  <a:pt x="3650" y="150"/>
                </a:lnTo>
                <a:lnTo>
                  <a:pt x="3667" y="168"/>
                </a:lnTo>
                <a:lnTo>
                  <a:pt x="3683" y="187"/>
                </a:lnTo>
                <a:lnTo>
                  <a:pt x="3698" y="207"/>
                </a:lnTo>
                <a:lnTo>
                  <a:pt x="3712" y="227"/>
                </a:lnTo>
                <a:lnTo>
                  <a:pt x="3725" y="250"/>
                </a:lnTo>
                <a:lnTo>
                  <a:pt x="4177" y="1036"/>
                </a:lnTo>
                <a:close/>
                <a:moveTo>
                  <a:pt x="4177" y="3148"/>
                </a:moveTo>
                <a:lnTo>
                  <a:pt x="4177" y="4262"/>
                </a:lnTo>
                <a:lnTo>
                  <a:pt x="3668" y="4262"/>
                </a:lnTo>
                <a:lnTo>
                  <a:pt x="2474" y="2187"/>
                </a:lnTo>
                <a:lnTo>
                  <a:pt x="2462" y="2163"/>
                </a:lnTo>
                <a:lnTo>
                  <a:pt x="2450" y="2141"/>
                </a:lnTo>
                <a:lnTo>
                  <a:pt x="2441" y="2118"/>
                </a:lnTo>
                <a:lnTo>
                  <a:pt x="2432" y="2095"/>
                </a:lnTo>
                <a:lnTo>
                  <a:pt x="2425" y="2070"/>
                </a:lnTo>
                <a:lnTo>
                  <a:pt x="2419" y="2047"/>
                </a:lnTo>
                <a:lnTo>
                  <a:pt x="2415" y="2023"/>
                </a:lnTo>
                <a:lnTo>
                  <a:pt x="2411" y="1999"/>
                </a:lnTo>
                <a:lnTo>
                  <a:pt x="2409" y="1974"/>
                </a:lnTo>
                <a:lnTo>
                  <a:pt x="2408" y="1950"/>
                </a:lnTo>
                <a:lnTo>
                  <a:pt x="2408" y="1926"/>
                </a:lnTo>
                <a:lnTo>
                  <a:pt x="2409" y="1902"/>
                </a:lnTo>
                <a:lnTo>
                  <a:pt x="2411" y="1878"/>
                </a:lnTo>
                <a:lnTo>
                  <a:pt x="2414" y="1854"/>
                </a:lnTo>
                <a:lnTo>
                  <a:pt x="2419" y="1831"/>
                </a:lnTo>
                <a:lnTo>
                  <a:pt x="2425" y="1808"/>
                </a:lnTo>
                <a:lnTo>
                  <a:pt x="2431" y="1784"/>
                </a:lnTo>
                <a:lnTo>
                  <a:pt x="2439" y="1761"/>
                </a:lnTo>
                <a:lnTo>
                  <a:pt x="2448" y="1739"/>
                </a:lnTo>
                <a:lnTo>
                  <a:pt x="2458" y="1718"/>
                </a:lnTo>
                <a:lnTo>
                  <a:pt x="2470" y="1696"/>
                </a:lnTo>
                <a:lnTo>
                  <a:pt x="2482" y="1675"/>
                </a:lnTo>
                <a:lnTo>
                  <a:pt x="2495" y="1654"/>
                </a:lnTo>
                <a:lnTo>
                  <a:pt x="2509" y="1635"/>
                </a:lnTo>
                <a:lnTo>
                  <a:pt x="2524" y="1616"/>
                </a:lnTo>
                <a:lnTo>
                  <a:pt x="2540" y="1597"/>
                </a:lnTo>
                <a:lnTo>
                  <a:pt x="2557" y="1579"/>
                </a:lnTo>
                <a:lnTo>
                  <a:pt x="2574" y="1562"/>
                </a:lnTo>
                <a:lnTo>
                  <a:pt x="2593" y="1547"/>
                </a:lnTo>
                <a:lnTo>
                  <a:pt x="2614" y="1531"/>
                </a:lnTo>
                <a:lnTo>
                  <a:pt x="2635" y="1517"/>
                </a:lnTo>
                <a:lnTo>
                  <a:pt x="2656" y="1504"/>
                </a:lnTo>
                <a:lnTo>
                  <a:pt x="2679" y="1491"/>
                </a:lnTo>
                <a:lnTo>
                  <a:pt x="2701" y="1480"/>
                </a:lnTo>
                <a:lnTo>
                  <a:pt x="2724" y="1471"/>
                </a:lnTo>
                <a:lnTo>
                  <a:pt x="2748" y="1462"/>
                </a:lnTo>
                <a:lnTo>
                  <a:pt x="2772" y="1455"/>
                </a:lnTo>
                <a:lnTo>
                  <a:pt x="2796" y="1449"/>
                </a:lnTo>
                <a:lnTo>
                  <a:pt x="2819" y="1444"/>
                </a:lnTo>
                <a:lnTo>
                  <a:pt x="2843" y="1441"/>
                </a:lnTo>
                <a:lnTo>
                  <a:pt x="2867" y="1439"/>
                </a:lnTo>
                <a:lnTo>
                  <a:pt x="2891" y="1437"/>
                </a:lnTo>
                <a:lnTo>
                  <a:pt x="2916" y="1437"/>
                </a:lnTo>
                <a:lnTo>
                  <a:pt x="2940" y="1438"/>
                </a:lnTo>
                <a:lnTo>
                  <a:pt x="2964" y="1441"/>
                </a:lnTo>
                <a:lnTo>
                  <a:pt x="2987" y="1444"/>
                </a:lnTo>
                <a:lnTo>
                  <a:pt x="3010" y="1449"/>
                </a:lnTo>
                <a:lnTo>
                  <a:pt x="3034" y="1454"/>
                </a:lnTo>
                <a:lnTo>
                  <a:pt x="3057" y="1461"/>
                </a:lnTo>
                <a:lnTo>
                  <a:pt x="3080" y="1469"/>
                </a:lnTo>
                <a:lnTo>
                  <a:pt x="3102" y="1478"/>
                </a:lnTo>
                <a:lnTo>
                  <a:pt x="3124" y="1487"/>
                </a:lnTo>
                <a:lnTo>
                  <a:pt x="3145" y="1498"/>
                </a:lnTo>
                <a:lnTo>
                  <a:pt x="3166" y="1511"/>
                </a:lnTo>
                <a:lnTo>
                  <a:pt x="3186" y="1524"/>
                </a:lnTo>
                <a:lnTo>
                  <a:pt x="3206" y="1538"/>
                </a:lnTo>
                <a:lnTo>
                  <a:pt x="3225" y="1553"/>
                </a:lnTo>
                <a:lnTo>
                  <a:pt x="3243" y="1569"/>
                </a:lnTo>
                <a:lnTo>
                  <a:pt x="3261" y="1586"/>
                </a:lnTo>
                <a:lnTo>
                  <a:pt x="3278" y="1605"/>
                </a:lnTo>
                <a:lnTo>
                  <a:pt x="3294" y="1624"/>
                </a:lnTo>
                <a:lnTo>
                  <a:pt x="3309" y="1644"/>
                </a:lnTo>
                <a:lnTo>
                  <a:pt x="3323" y="1664"/>
                </a:lnTo>
                <a:lnTo>
                  <a:pt x="3336" y="1686"/>
                </a:lnTo>
                <a:lnTo>
                  <a:pt x="4177" y="3148"/>
                </a:lnTo>
                <a:close/>
                <a:moveTo>
                  <a:pt x="3602" y="4262"/>
                </a:moveTo>
                <a:lnTo>
                  <a:pt x="2452" y="4262"/>
                </a:lnTo>
                <a:lnTo>
                  <a:pt x="641" y="1114"/>
                </a:lnTo>
                <a:lnTo>
                  <a:pt x="629" y="1090"/>
                </a:lnTo>
                <a:lnTo>
                  <a:pt x="618" y="1068"/>
                </a:lnTo>
                <a:lnTo>
                  <a:pt x="608" y="1045"/>
                </a:lnTo>
                <a:lnTo>
                  <a:pt x="600" y="1022"/>
                </a:lnTo>
                <a:lnTo>
                  <a:pt x="593" y="997"/>
                </a:lnTo>
                <a:lnTo>
                  <a:pt x="587" y="973"/>
                </a:lnTo>
                <a:lnTo>
                  <a:pt x="582" y="950"/>
                </a:lnTo>
                <a:lnTo>
                  <a:pt x="579" y="926"/>
                </a:lnTo>
                <a:lnTo>
                  <a:pt x="576" y="901"/>
                </a:lnTo>
                <a:lnTo>
                  <a:pt x="575" y="877"/>
                </a:lnTo>
                <a:lnTo>
                  <a:pt x="575" y="853"/>
                </a:lnTo>
                <a:lnTo>
                  <a:pt x="576" y="829"/>
                </a:lnTo>
                <a:lnTo>
                  <a:pt x="579" y="804"/>
                </a:lnTo>
                <a:lnTo>
                  <a:pt x="582" y="781"/>
                </a:lnTo>
                <a:lnTo>
                  <a:pt x="586" y="758"/>
                </a:lnTo>
                <a:lnTo>
                  <a:pt x="592" y="734"/>
                </a:lnTo>
                <a:lnTo>
                  <a:pt x="599" y="711"/>
                </a:lnTo>
                <a:lnTo>
                  <a:pt x="607" y="688"/>
                </a:lnTo>
                <a:lnTo>
                  <a:pt x="615" y="666"/>
                </a:lnTo>
                <a:lnTo>
                  <a:pt x="625" y="644"/>
                </a:lnTo>
                <a:lnTo>
                  <a:pt x="636" y="622"/>
                </a:lnTo>
                <a:lnTo>
                  <a:pt x="648" y="602"/>
                </a:lnTo>
                <a:lnTo>
                  <a:pt x="661" y="581"/>
                </a:lnTo>
                <a:lnTo>
                  <a:pt x="675" y="562"/>
                </a:lnTo>
                <a:lnTo>
                  <a:pt x="690" y="543"/>
                </a:lnTo>
                <a:lnTo>
                  <a:pt x="707" y="524"/>
                </a:lnTo>
                <a:lnTo>
                  <a:pt x="724" y="506"/>
                </a:lnTo>
                <a:lnTo>
                  <a:pt x="742" y="489"/>
                </a:lnTo>
                <a:lnTo>
                  <a:pt x="761" y="474"/>
                </a:lnTo>
                <a:lnTo>
                  <a:pt x="781" y="458"/>
                </a:lnTo>
                <a:lnTo>
                  <a:pt x="801" y="444"/>
                </a:lnTo>
                <a:lnTo>
                  <a:pt x="823" y="430"/>
                </a:lnTo>
                <a:lnTo>
                  <a:pt x="845" y="418"/>
                </a:lnTo>
                <a:lnTo>
                  <a:pt x="869" y="407"/>
                </a:lnTo>
                <a:lnTo>
                  <a:pt x="892" y="397"/>
                </a:lnTo>
                <a:lnTo>
                  <a:pt x="915" y="389"/>
                </a:lnTo>
                <a:lnTo>
                  <a:pt x="938" y="382"/>
                </a:lnTo>
                <a:lnTo>
                  <a:pt x="962" y="376"/>
                </a:lnTo>
                <a:lnTo>
                  <a:pt x="986" y="371"/>
                </a:lnTo>
                <a:lnTo>
                  <a:pt x="1011" y="368"/>
                </a:lnTo>
                <a:lnTo>
                  <a:pt x="1035" y="365"/>
                </a:lnTo>
                <a:lnTo>
                  <a:pt x="1059" y="364"/>
                </a:lnTo>
                <a:lnTo>
                  <a:pt x="1083" y="364"/>
                </a:lnTo>
                <a:lnTo>
                  <a:pt x="1106" y="365"/>
                </a:lnTo>
                <a:lnTo>
                  <a:pt x="1130" y="368"/>
                </a:lnTo>
                <a:lnTo>
                  <a:pt x="1155" y="371"/>
                </a:lnTo>
                <a:lnTo>
                  <a:pt x="1178" y="376"/>
                </a:lnTo>
                <a:lnTo>
                  <a:pt x="1201" y="381"/>
                </a:lnTo>
                <a:lnTo>
                  <a:pt x="1224" y="388"/>
                </a:lnTo>
                <a:lnTo>
                  <a:pt x="1246" y="396"/>
                </a:lnTo>
                <a:lnTo>
                  <a:pt x="1268" y="404"/>
                </a:lnTo>
                <a:lnTo>
                  <a:pt x="1291" y="414"/>
                </a:lnTo>
                <a:lnTo>
                  <a:pt x="1312" y="425"/>
                </a:lnTo>
                <a:lnTo>
                  <a:pt x="1333" y="438"/>
                </a:lnTo>
                <a:lnTo>
                  <a:pt x="1353" y="451"/>
                </a:lnTo>
                <a:lnTo>
                  <a:pt x="1373" y="465"/>
                </a:lnTo>
                <a:lnTo>
                  <a:pt x="1392" y="480"/>
                </a:lnTo>
                <a:lnTo>
                  <a:pt x="1410" y="496"/>
                </a:lnTo>
                <a:lnTo>
                  <a:pt x="1427" y="513"/>
                </a:lnTo>
                <a:lnTo>
                  <a:pt x="1445" y="532"/>
                </a:lnTo>
                <a:lnTo>
                  <a:pt x="1461" y="551"/>
                </a:lnTo>
                <a:lnTo>
                  <a:pt x="1476" y="571"/>
                </a:lnTo>
                <a:lnTo>
                  <a:pt x="1490" y="591"/>
                </a:lnTo>
                <a:lnTo>
                  <a:pt x="1504" y="613"/>
                </a:lnTo>
                <a:lnTo>
                  <a:pt x="3602" y="4262"/>
                </a:lnTo>
                <a:close/>
                <a:moveTo>
                  <a:pt x="2387" y="4262"/>
                </a:moveTo>
                <a:lnTo>
                  <a:pt x="1237" y="4262"/>
                </a:lnTo>
                <a:lnTo>
                  <a:pt x="65" y="2226"/>
                </a:lnTo>
                <a:lnTo>
                  <a:pt x="53" y="2203"/>
                </a:lnTo>
                <a:lnTo>
                  <a:pt x="42" y="2181"/>
                </a:lnTo>
                <a:lnTo>
                  <a:pt x="33" y="2157"/>
                </a:lnTo>
                <a:lnTo>
                  <a:pt x="24" y="2134"/>
                </a:lnTo>
                <a:lnTo>
                  <a:pt x="17" y="2110"/>
                </a:lnTo>
                <a:lnTo>
                  <a:pt x="11" y="2086"/>
                </a:lnTo>
                <a:lnTo>
                  <a:pt x="7" y="2062"/>
                </a:lnTo>
                <a:lnTo>
                  <a:pt x="3" y="2038"/>
                </a:lnTo>
                <a:lnTo>
                  <a:pt x="1" y="2014"/>
                </a:lnTo>
                <a:lnTo>
                  <a:pt x="0" y="1990"/>
                </a:lnTo>
                <a:lnTo>
                  <a:pt x="0" y="1965"/>
                </a:lnTo>
                <a:lnTo>
                  <a:pt x="1" y="1941"/>
                </a:lnTo>
                <a:lnTo>
                  <a:pt x="3" y="1917"/>
                </a:lnTo>
                <a:lnTo>
                  <a:pt x="6" y="1894"/>
                </a:lnTo>
                <a:lnTo>
                  <a:pt x="11" y="1870"/>
                </a:lnTo>
                <a:lnTo>
                  <a:pt x="16" y="1846"/>
                </a:lnTo>
                <a:lnTo>
                  <a:pt x="23" y="1824"/>
                </a:lnTo>
                <a:lnTo>
                  <a:pt x="31" y="1801"/>
                </a:lnTo>
                <a:lnTo>
                  <a:pt x="40" y="1778"/>
                </a:lnTo>
                <a:lnTo>
                  <a:pt x="50" y="1756"/>
                </a:lnTo>
                <a:lnTo>
                  <a:pt x="61" y="1735"/>
                </a:lnTo>
                <a:lnTo>
                  <a:pt x="73" y="1715"/>
                </a:lnTo>
                <a:lnTo>
                  <a:pt x="86" y="1693"/>
                </a:lnTo>
                <a:lnTo>
                  <a:pt x="100" y="1674"/>
                </a:lnTo>
                <a:lnTo>
                  <a:pt x="115" y="1655"/>
                </a:lnTo>
                <a:lnTo>
                  <a:pt x="132" y="1637"/>
                </a:lnTo>
                <a:lnTo>
                  <a:pt x="148" y="1619"/>
                </a:lnTo>
                <a:lnTo>
                  <a:pt x="166" y="1602"/>
                </a:lnTo>
                <a:lnTo>
                  <a:pt x="185" y="1585"/>
                </a:lnTo>
                <a:lnTo>
                  <a:pt x="205" y="1570"/>
                </a:lnTo>
                <a:lnTo>
                  <a:pt x="226" y="1556"/>
                </a:lnTo>
                <a:lnTo>
                  <a:pt x="247" y="1543"/>
                </a:lnTo>
                <a:lnTo>
                  <a:pt x="271" y="1531"/>
                </a:lnTo>
                <a:lnTo>
                  <a:pt x="293" y="1520"/>
                </a:lnTo>
                <a:lnTo>
                  <a:pt x="316" y="1510"/>
                </a:lnTo>
                <a:lnTo>
                  <a:pt x="339" y="1502"/>
                </a:lnTo>
                <a:lnTo>
                  <a:pt x="363" y="1494"/>
                </a:lnTo>
                <a:lnTo>
                  <a:pt x="387" y="1488"/>
                </a:lnTo>
                <a:lnTo>
                  <a:pt x="411" y="1483"/>
                </a:lnTo>
                <a:lnTo>
                  <a:pt x="435" y="1480"/>
                </a:lnTo>
                <a:lnTo>
                  <a:pt x="459" y="1477"/>
                </a:lnTo>
                <a:lnTo>
                  <a:pt x="483" y="1476"/>
                </a:lnTo>
                <a:lnTo>
                  <a:pt x="507" y="1476"/>
                </a:lnTo>
                <a:lnTo>
                  <a:pt x="531" y="1477"/>
                </a:lnTo>
                <a:lnTo>
                  <a:pt x="555" y="1480"/>
                </a:lnTo>
                <a:lnTo>
                  <a:pt x="579" y="1483"/>
                </a:lnTo>
                <a:lnTo>
                  <a:pt x="602" y="1488"/>
                </a:lnTo>
                <a:lnTo>
                  <a:pt x="626" y="1493"/>
                </a:lnTo>
                <a:lnTo>
                  <a:pt x="648" y="1500"/>
                </a:lnTo>
                <a:lnTo>
                  <a:pt x="671" y="1509"/>
                </a:lnTo>
                <a:lnTo>
                  <a:pt x="693" y="1517"/>
                </a:lnTo>
                <a:lnTo>
                  <a:pt x="716" y="1527"/>
                </a:lnTo>
                <a:lnTo>
                  <a:pt x="737" y="1538"/>
                </a:lnTo>
                <a:lnTo>
                  <a:pt x="757" y="1550"/>
                </a:lnTo>
                <a:lnTo>
                  <a:pt x="778" y="1563"/>
                </a:lnTo>
                <a:lnTo>
                  <a:pt x="797" y="1577"/>
                </a:lnTo>
                <a:lnTo>
                  <a:pt x="816" y="1592"/>
                </a:lnTo>
                <a:lnTo>
                  <a:pt x="834" y="1609"/>
                </a:lnTo>
                <a:lnTo>
                  <a:pt x="853" y="1626"/>
                </a:lnTo>
                <a:lnTo>
                  <a:pt x="870" y="1644"/>
                </a:lnTo>
                <a:lnTo>
                  <a:pt x="885" y="1663"/>
                </a:lnTo>
                <a:lnTo>
                  <a:pt x="901" y="1683"/>
                </a:lnTo>
                <a:lnTo>
                  <a:pt x="915" y="1704"/>
                </a:lnTo>
                <a:lnTo>
                  <a:pt x="928" y="1726"/>
                </a:lnTo>
                <a:lnTo>
                  <a:pt x="2387" y="4262"/>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5" name="TextBox 4">
            <a:extLst>
              <a:ext uri="{FF2B5EF4-FFF2-40B4-BE49-F238E27FC236}">
                <a16:creationId xmlns:a16="http://schemas.microsoft.com/office/drawing/2014/main" id="{56E3CB47-6ABA-C64F-AF91-871F96B1610F}"/>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6" name="Straight Connector 5">
            <a:extLst>
              <a:ext uri="{FF2B5EF4-FFF2-40B4-BE49-F238E27FC236}">
                <a16:creationId xmlns:a16="http://schemas.microsoft.com/office/drawing/2014/main" id="{7A9BD81C-2CA0-C04F-A1A9-739E33D1D657}"/>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7587226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27">
    <p:spTree>
      <p:nvGrpSpPr>
        <p:cNvPr id="1" name=""/>
        <p:cNvGrpSpPr/>
        <p:nvPr/>
      </p:nvGrpSpPr>
      <p:grpSpPr>
        <a:xfrm>
          <a:off x="0" y="0"/>
          <a:ext cx="0" cy="0"/>
          <a:chOff x="0" y="0"/>
          <a:chExt cx="0" cy="0"/>
        </a:xfrm>
      </p:grpSpPr>
      <p:sp>
        <p:nvSpPr>
          <p:cNvPr id="3" name="Freeform 8"/>
          <p:cNvSpPr>
            <a:spLocks noGrp="1" noEditPoints="1"/>
          </p:cNvSpPr>
          <p:nvPr>
            <p:ph type="pic" sz="quarter" idx="10"/>
          </p:nvPr>
        </p:nvSpPr>
        <p:spPr bwMode="auto">
          <a:xfrm>
            <a:off x="9570720" y="1700378"/>
            <a:ext cx="8717279" cy="8588210"/>
          </a:xfrm>
          <a:custGeom>
            <a:avLst/>
            <a:gdLst>
              <a:gd name="T0" fmla="*/ 1001 w 4390"/>
              <a:gd name="T1" fmla="*/ 4326 h 4326"/>
              <a:gd name="T2" fmla="*/ 1648 w 4390"/>
              <a:gd name="T3" fmla="*/ 4326 h 4326"/>
              <a:gd name="T4" fmla="*/ 485 w 4390"/>
              <a:gd name="T5" fmla="*/ 2305 h 4326"/>
              <a:gd name="T6" fmla="*/ 0 w 4390"/>
              <a:gd name="T7" fmla="*/ 2586 h 4326"/>
              <a:gd name="T8" fmla="*/ 1001 w 4390"/>
              <a:gd name="T9" fmla="*/ 4326 h 4326"/>
              <a:gd name="T10" fmla="*/ 1714 w 4390"/>
              <a:gd name="T11" fmla="*/ 4326 h 4326"/>
              <a:gd name="T12" fmla="*/ 2360 w 4390"/>
              <a:gd name="T13" fmla="*/ 4326 h 4326"/>
              <a:gd name="T14" fmla="*/ 646 w 4390"/>
              <a:gd name="T15" fmla="*/ 1346 h 4326"/>
              <a:gd name="T16" fmla="*/ 161 w 4390"/>
              <a:gd name="T17" fmla="*/ 1628 h 4326"/>
              <a:gd name="T18" fmla="*/ 1714 w 4390"/>
              <a:gd name="T19" fmla="*/ 4326 h 4326"/>
              <a:gd name="T20" fmla="*/ 2426 w 4390"/>
              <a:gd name="T21" fmla="*/ 4326 h 4326"/>
              <a:gd name="T22" fmla="*/ 3073 w 4390"/>
              <a:gd name="T23" fmla="*/ 4326 h 4326"/>
              <a:gd name="T24" fmla="*/ 1405 w 4390"/>
              <a:gd name="T25" fmla="*/ 1426 h 4326"/>
              <a:gd name="T26" fmla="*/ 919 w 4390"/>
              <a:gd name="T27" fmla="*/ 1708 h 4326"/>
              <a:gd name="T28" fmla="*/ 2426 w 4390"/>
              <a:gd name="T29" fmla="*/ 4326 h 4326"/>
              <a:gd name="T30" fmla="*/ 3138 w 4390"/>
              <a:gd name="T31" fmla="*/ 4326 h 4326"/>
              <a:gd name="T32" fmla="*/ 3785 w 4390"/>
              <a:gd name="T33" fmla="*/ 4326 h 4326"/>
              <a:gd name="T34" fmla="*/ 1391 w 4390"/>
              <a:gd name="T35" fmla="*/ 165 h 4326"/>
              <a:gd name="T36" fmla="*/ 906 w 4390"/>
              <a:gd name="T37" fmla="*/ 446 h 4326"/>
              <a:gd name="T38" fmla="*/ 3138 w 4390"/>
              <a:gd name="T39" fmla="*/ 4326 h 4326"/>
              <a:gd name="T40" fmla="*/ 3850 w 4390"/>
              <a:gd name="T41" fmla="*/ 4326 h 4326"/>
              <a:gd name="T42" fmla="*/ 4390 w 4390"/>
              <a:gd name="T43" fmla="*/ 4326 h 4326"/>
              <a:gd name="T44" fmla="*/ 4390 w 4390"/>
              <a:gd name="T45" fmla="*/ 4138 h 4326"/>
              <a:gd name="T46" fmla="*/ 2430 w 4390"/>
              <a:gd name="T47" fmla="*/ 732 h 4326"/>
              <a:gd name="T48" fmla="*/ 1944 w 4390"/>
              <a:gd name="T49" fmla="*/ 1013 h 4326"/>
              <a:gd name="T50" fmla="*/ 3850 w 4390"/>
              <a:gd name="T51" fmla="*/ 4326 h 4326"/>
              <a:gd name="T52" fmla="*/ 4390 w 4390"/>
              <a:gd name="T53" fmla="*/ 4024 h 4326"/>
              <a:gd name="T54" fmla="*/ 4390 w 4390"/>
              <a:gd name="T55" fmla="*/ 2900 h 4326"/>
              <a:gd name="T56" fmla="*/ 2722 w 4390"/>
              <a:gd name="T57" fmla="*/ 0 h 4326"/>
              <a:gd name="T58" fmla="*/ 2236 w 4390"/>
              <a:gd name="T59" fmla="*/ 281 h 4326"/>
              <a:gd name="T60" fmla="*/ 4390 w 4390"/>
              <a:gd name="T61" fmla="*/ 4024 h 4326"/>
              <a:gd name="T62" fmla="*/ 4390 w 4390"/>
              <a:gd name="T63" fmla="*/ 2786 h 4326"/>
              <a:gd name="T64" fmla="*/ 4390 w 4390"/>
              <a:gd name="T65" fmla="*/ 1661 h 4326"/>
              <a:gd name="T66" fmla="*/ 3785 w 4390"/>
              <a:gd name="T67" fmla="*/ 611 h 4326"/>
              <a:gd name="T68" fmla="*/ 3300 w 4390"/>
              <a:gd name="T69" fmla="*/ 892 h 4326"/>
              <a:gd name="T70" fmla="*/ 4390 w 4390"/>
              <a:gd name="T71" fmla="*/ 2786 h 43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390" h="4326">
                <a:moveTo>
                  <a:pt x="1001" y="4326"/>
                </a:moveTo>
                <a:lnTo>
                  <a:pt x="1648" y="4326"/>
                </a:lnTo>
                <a:lnTo>
                  <a:pt x="485" y="2305"/>
                </a:lnTo>
                <a:lnTo>
                  <a:pt x="0" y="2586"/>
                </a:lnTo>
                <a:lnTo>
                  <a:pt x="1001" y="4326"/>
                </a:lnTo>
                <a:close/>
                <a:moveTo>
                  <a:pt x="1714" y="4326"/>
                </a:moveTo>
                <a:lnTo>
                  <a:pt x="2360" y="4326"/>
                </a:lnTo>
                <a:lnTo>
                  <a:pt x="646" y="1346"/>
                </a:lnTo>
                <a:lnTo>
                  <a:pt x="161" y="1628"/>
                </a:lnTo>
                <a:lnTo>
                  <a:pt x="1714" y="4326"/>
                </a:lnTo>
                <a:close/>
                <a:moveTo>
                  <a:pt x="2426" y="4326"/>
                </a:moveTo>
                <a:lnTo>
                  <a:pt x="3073" y="4326"/>
                </a:lnTo>
                <a:lnTo>
                  <a:pt x="1405" y="1426"/>
                </a:lnTo>
                <a:lnTo>
                  <a:pt x="919" y="1708"/>
                </a:lnTo>
                <a:lnTo>
                  <a:pt x="2426" y="4326"/>
                </a:lnTo>
                <a:close/>
                <a:moveTo>
                  <a:pt x="3138" y="4326"/>
                </a:moveTo>
                <a:lnTo>
                  <a:pt x="3785" y="4326"/>
                </a:lnTo>
                <a:lnTo>
                  <a:pt x="1391" y="165"/>
                </a:lnTo>
                <a:lnTo>
                  <a:pt x="906" y="446"/>
                </a:lnTo>
                <a:lnTo>
                  <a:pt x="3138" y="4326"/>
                </a:lnTo>
                <a:close/>
                <a:moveTo>
                  <a:pt x="3850" y="4326"/>
                </a:moveTo>
                <a:lnTo>
                  <a:pt x="4390" y="4326"/>
                </a:lnTo>
                <a:lnTo>
                  <a:pt x="4390" y="4138"/>
                </a:lnTo>
                <a:lnTo>
                  <a:pt x="2430" y="732"/>
                </a:lnTo>
                <a:lnTo>
                  <a:pt x="1944" y="1013"/>
                </a:lnTo>
                <a:lnTo>
                  <a:pt x="3850" y="4326"/>
                </a:lnTo>
                <a:close/>
                <a:moveTo>
                  <a:pt x="4390" y="4024"/>
                </a:moveTo>
                <a:lnTo>
                  <a:pt x="4390" y="2900"/>
                </a:lnTo>
                <a:lnTo>
                  <a:pt x="2722" y="0"/>
                </a:lnTo>
                <a:lnTo>
                  <a:pt x="2236" y="281"/>
                </a:lnTo>
                <a:lnTo>
                  <a:pt x="4390" y="4024"/>
                </a:lnTo>
                <a:close/>
                <a:moveTo>
                  <a:pt x="4390" y="2786"/>
                </a:moveTo>
                <a:lnTo>
                  <a:pt x="4390" y="1661"/>
                </a:lnTo>
                <a:lnTo>
                  <a:pt x="3785" y="611"/>
                </a:lnTo>
                <a:lnTo>
                  <a:pt x="3300" y="892"/>
                </a:lnTo>
                <a:lnTo>
                  <a:pt x="4390" y="2786"/>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7" name="TextBox 6">
            <a:extLst>
              <a:ext uri="{FF2B5EF4-FFF2-40B4-BE49-F238E27FC236}">
                <a16:creationId xmlns:a16="http://schemas.microsoft.com/office/drawing/2014/main" id="{A472EA4B-4D5B-B243-AF3E-213483C5A5EF}"/>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8" name="Straight Connector 7">
            <a:extLst>
              <a:ext uri="{FF2B5EF4-FFF2-40B4-BE49-F238E27FC236}">
                <a16:creationId xmlns:a16="http://schemas.microsoft.com/office/drawing/2014/main" id="{D9F53F68-1E76-AC48-940F-C0194AA3F89A}"/>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5" name="Picture 4">
            <a:extLst>
              <a:ext uri="{FF2B5EF4-FFF2-40B4-BE49-F238E27FC236}">
                <a16:creationId xmlns:a16="http://schemas.microsoft.com/office/drawing/2014/main" id="{449039FF-1135-874C-BF2C-B0B2AD8F6162}"/>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4444870" y="1"/>
            <a:ext cx="3843130" cy="1881626"/>
          </a:xfrm>
          <a:prstGeom prst="rect">
            <a:avLst/>
          </a:prstGeom>
        </p:spPr>
      </p:pic>
    </p:spTree>
    <p:extLst>
      <p:ext uri="{BB962C8B-B14F-4D97-AF65-F5344CB8AC3E}">
        <p14:creationId xmlns:p14="http://schemas.microsoft.com/office/powerpoint/2010/main" val="280297797"/>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28">
    <p:spTree>
      <p:nvGrpSpPr>
        <p:cNvPr id="1" name=""/>
        <p:cNvGrpSpPr/>
        <p:nvPr/>
      </p:nvGrpSpPr>
      <p:grpSpPr>
        <a:xfrm>
          <a:off x="0" y="0"/>
          <a:ext cx="0" cy="0"/>
          <a:chOff x="0" y="0"/>
          <a:chExt cx="0" cy="0"/>
        </a:xfrm>
      </p:grpSpPr>
      <p:sp>
        <p:nvSpPr>
          <p:cNvPr id="6" name="Freeform 9"/>
          <p:cNvSpPr>
            <a:spLocks noGrp="1"/>
          </p:cNvSpPr>
          <p:nvPr>
            <p:ph type="pic" sz="quarter" idx="11"/>
          </p:nvPr>
        </p:nvSpPr>
        <p:spPr bwMode="auto">
          <a:xfrm>
            <a:off x="8655168" y="3482292"/>
            <a:ext cx="5777441" cy="5788744"/>
          </a:xfrm>
          <a:custGeom>
            <a:avLst/>
            <a:gdLst>
              <a:gd name="T0" fmla="*/ 1408 w 2554"/>
              <a:gd name="T1" fmla="*/ 6 h 2560"/>
              <a:gd name="T2" fmla="*/ 1596 w 2554"/>
              <a:gd name="T3" fmla="*/ 39 h 2560"/>
              <a:gd name="T4" fmla="*/ 1774 w 2554"/>
              <a:gd name="T5" fmla="*/ 100 h 2560"/>
              <a:gd name="T6" fmla="*/ 1939 w 2554"/>
              <a:gd name="T7" fmla="*/ 185 h 2560"/>
              <a:gd name="T8" fmla="*/ 2089 w 2554"/>
              <a:gd name="T9" fmla="*/ 292 h 2560"/>
              <a:gd name="T10" fmla="*/ 2222 w 2554"/>
              <a:gd name="T11" fmla="*/ 419 h 2560"/>
              <a:gd name="T12" fmla="*/ 2335 w 2554"/>
              <a:gd name="T13" fmla="*/ 564 h 2560"/>
              <a:gd name="T14" fmla="*/ 2428 w 2554"/>
              <a:gd name="T15" fmla="*/ 725 h 2560"/>
              <a:gd name="T16" fmla="*/ 2497 w 2554"/>
              <a:gd name="T17" fmla="*/ 899 h 2560"/>
              <a:gd name="T18" fmla="*/ 2539 w 2554"/>
              <a:gd name="T19" fmla="*/ 1085 h 2560"/>
              <a:gd name="T20" fmla="*/ 2554 w 2554"/>
              <a:gd name="T21" fmla="*/ 1280 h 2560"/>
              <a:gd name="T22" fmla="*/ 2539 w 2554"/>
              <a:gd name="T23" fmla="*/ 1475 h 2560"/>
              <a:gd name="T24" fmla="*/ 2497 w 2554"/>
              <a:gd name="T25" fmla="*/ 1661 h 2560"/>
              <a:gd name="T26" fmla="*/ 2428 w 2554"/>
              <a:gd name="T27" fmla="*/ 1835 h 2560"/>
              <a:gd name="T28" fmla="*/ 2335 w 2554"/>
              <a:gd name="T29" fmla="*/ 1996 h 2560"/>
              <a:gd name="T30" fmla="*/ 2222 w 2554"/>
              <a:gd name="T31" fmla="*/ 2141 h 2560"/>
              <a:gd name="T32" fmla="*/ 2089 w 2554"/>
              <a:gd name="T33" fmla="*/ 2268 h 2560"/>
              <a:gd name="T34" fmla="*/ 1939 w 2554"/>
              <a:gd name="T35" fmla="*/ 2375 h 2560"/>
              <a:gd name="T36" fmla="*/ 1774 w 2554"/>
              <a:gd name="T37" fmla="*/ 2460 h 2560"/>
              <a:gd name="T38" fmla="*/ 1596 w 2554"/>
              <a:gd name="T39" fmla="*/ 2520 h 2560"/>
              <a:gd name="T40" fmla="*/ 1408 w 2554"/>
              <a:gd name="T41" fmla="*/ 2554 h 2560"/>
              <a:gd name="T42" fmla="*/ 1211 w 2554"/>
              <a:gd name="T43" fmla="*/ 2559 h 2560"/>
              <a:gd name="T44" fmla="*/ 1019 w 2554"/>
              <a:gd name="T45" fmla="*/ 2535 h 2560"/>
              <a:gd name="T46" fmla="*/ 838 w 2554"/>
              <a:gd name="T47" fmla="*/ 2482 h 2560"/>
              <a:gd name="T48" fmla="*/ 668 w 2554"/>
              <a:gd name="T49" fmla="*/ 2406 h 2560"/>
              <a:gd name="T50" fmla="*/ 513 w 2554"/>
              <a:gd name="T51" fmla="*/ 2306 h 2560"/>
              <a:gd name="T52" fmla="*/ 374 w 2554"/>
              <a:gd name="T53" fmla="*/ 2185 h 2560"/>
              <a:gd name="T54" fmla="*/ 254 w 2554"/>
              <a:gd name="T55" fmla="*/ 2046 h 2560"/>
              <a:gd name="T56" fmla="*/ 154 w 2554"/>
              <a:gd name="T57" fmla="*/ 1891 h 2560"/>
              <a:gd name="T58" fmla="*/ 78 w 2554"/>
              <a:gd name="T59" fmla="*/ 1720 h 2560"/>
              <a:gd name="T60" fmla="*/ 26 w 2554"/>
              <a:gd name="T61" fmla="*/ 1538 h 2560"/>
              <a:gd name="T62" fmla="*/ 1 w 2554"/>
              <a:gd name="T63" fmla="*/ 1346 h 2560"/>
              <a:gd name="T64" fmla="*/ 6 w 2554"/>
              <a:gd name="T65" fmla="*/ 1150 h 2560"/>
              <a:gd name="T66" fmla="*/ 40 w 2554"/>
              <a:gd name="T67" fmla="*/ 960 h 2560"/>
              <a:gd name="T68" fmla="*/ 100 w 2554"/>
              <a:gd name="T69" fmla="*/ 782 h 2560"/>
              <a:gd name="T70" fmla="*/ 185 w 2554"/>
              <a:gd name="T71" fmla="*/ 616 h 2560"/>
              <a:gd name="T72" fmla="*/ 292 w 2554"/>
              <a:gd name="T73" fmla="*/ 466 h 2560"/>
              <a:gd name="T74" fmla="*/ 418 w 2554"/>
              <a:gd name="T75" fmla="*/ 332 h 2560"/>
              <a:gd name="T76" fmla="*/ 563 w 2554"/>
              <a:gd name="T77" fmla="*/ 218 h 2560"/>
              <a:gd name="T78" fmla="*/ 723 w 2554"/>
              <a:gd name="T79" fmla="*/ 125 h 2560"/>
              <a:gd name="T80" fmla="*/ 897 w 2554"/>
              <a:gd name="T81" fmla="*/ 57 h 2560"/>
              <a:gd name="T82" fmla="*/ 1083 w 2554"/>
              <a:gd name="T83" fmla="*/ 14 h 2560"/>
              <a:gd name="T84" fmla="*/ 1276 w 2554"/>
              <a:gd name="T85" fmla="*/ 0 h 25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554" h="2560">
                <a:moveTo>
                  <a:pt x="1276" y="0"/>
                </a:moveTo>
                <a:lnTo>
                  <a:pt x="1343" y="1"/>
                </a:lnTo>
                <a:lnTo>
                  <a:pt x="1408" y="6"/>
                </a:lnTo>
                <a:lnTo>
                  <a:pt x="1471" y="14"/>
                </a:lnTo>
                <a:lnTo>
                  <a:pt x="1534" y="25"/>
                </a:lnTo>
                <a:lnTo>
                  <a:pt x="1596" y="39"/>
                </a:lnTo>
                <a:lnTo>
                  <a:pt x="1657" y="57"/>
                </a:lnTo>
                <a:lnTo>
                  <a:pt x="1716" y="77"/>
                </a:lnTo>
                <a:lnTo>
                  <a:pt x="1774" y="100"/>
                </a:lnTo>
                <a:lnTo>
                  <a:pt x="1831" y="125"/>
                </a:lnTo>
                <a:lnTo>
                  <a:pt x="1886" y="154"/>
                </a:lnTo>
                <a:lnTo>
                  <a:pt x="1939" y="185"/>
                </a:lnTo>
                <a:lnTo>
                  <a:pt x="1991" y="218"/>
                </a:lnTo>
                <a:lnTo>
                  <a:pt x="2041" y="254"/>
                </a:lnTo>
                <a:lnTo>
                  <a:pt x="2089" y="292"/>
                </a:lnTo>
                <a:lnTo>
                  <a:pt x="2136" y="332"/>
                </a:lnTo>
                <a:lnTo>
                  <a:pt x="2180" y="375"/>
                </a:lnTo>
                <a:lnTo>
                  <a:pt x="2222" y="419"/>
                </a:lnTo>
                <a:lnTo>
                  <a:pt x="2262" y="466"/>
                </a:lnTo>
                <a:lnTo>
                  <a:pt x="2300" y="514"/>
                </a:lnTo>
                <a:lnTo>
                  <a:pt x="2335" y="564"/>
                </a:lnTo>
                <a:lnTo>
                  <a:pt x="2369" y="616"/>
                </a:lnTo>
                <a:lnTo>
                  <a:pt x="2400" y="670"/>
                </a:lnTo>
                <a:lnTo>
                  <a:pt x="2428" y="725"/>
                </a:lnTo>
                <a:lnTo>
                  <a:pt x="2454" y="782"/>
                </a:lnTo>
                <a:lnTo>
                  <a:pt x="2476" y="840"/>
                </a:lnTo>
                <a:lnTo>
                  <a:pt x="2497" y="899"/>
                </a:lnTo>
                <a:lnTo>
                  <a:pt x="2514" y="960"/>
                </a:lnTo>
                <a:lnTo>
                  <a:pt x="2528" y="1022"/>
                </a:lnTo>
                <a:lnTo>
                  <a:pt x="2539" y="1085"/>
                </a:lnTo>
                <a:lnTo>
                  <a:pt x="2547" y="1150"/>
                </a:lnTo>
                <a:lnTo>
                  <a:pt x="2553" y="1214"/>
                </a:lnTo>
                <a:lnTo>
                  <a:pt x="2554" y="1280"/>
                </a:lnTo>
                <a:lnTo>
                  <a:pt x="2553" y="1346"/>
                </a:lnTo>
                <a:lnTo>
                  <a:pt x="2547" y="1411"/>
                </a:lnTo>
                <a:lnTo>
                  <a:pt x="2539" y="1475"/>
                </a:lnTo>
                <a:lnTo>
                  <a:pt x="2528" y="1538"/>
                </a:lnTo>
                <a:lnTo>
                  <a:pt x="2514" y="1600"/>
                </a:lnTo>
                <a:lnTo>
                  <a:pt x="2497" y="1661"/>
                </a:lnTo>
                <a:lnTo>
                  <a:pt x="2476" y="1720"/>
                </a:lnTo>
                <a:lnTo>
                  <a:pt x="2454" y="1778"/>
                </a:lnTo>
                <a:lnTo>
                  <a:pt x="2428" y="1835"/>
                </a:lnTo>
                <a:lnTo>
                  <a:pt x="2400" y="1891"/>
                </a:lnTo>
                <a:lnTo>
                  <a:pt x="2369" y="1944"/>
                </a:lnTo>
                <a:lnTo>
                  <a:pt x="2335" y="1996"/>
                </a:lnTo>
                <a:lnTo>
                  <a:pt x="2300" y="2046"/>
                </a:lnTo>
                <a:lnTo>
                  <a:pt x="2262" y="2094"/>
                </a:lnTo>
                <a:lnTo>
                  <a:pt x="2222" y="2141"/>
                </a:lnTo>
                <a:lnTo>
                  <a:pt x="2180" y="2185"/>
                </a:lnTo>
                <a:lnTo>
                  <a:pt x="2136" y="2228"/>
                </a:lnTo>
                <a:lnTo>
                  <a:pt x="2089" y="2268"/>
                </a:lnTo>
                <a:lnTo>
                  <a:pt x="2041" y="2306"/>
                </a:lnTo>
                <a:lnTo>
                  <a:pt x="1991" y="2341"/>
                </a:lnTo>
                <a:lnTo>
                  <a:pt x="1939" y="2375"/>
                </a:lnTo>
                <a:lnTo>
                  <a:pt x="1886" y="2406"/>
                </a:lnTo>
                <a:lnTo>
                  <a:pt x="1831" y="2434"/>
                </a:lnTo>
                <a:lnTo>
                  <a:pt x="1774" y="2460"/>
                </a:lnTo>
                <a:lnTo>
                  <a:pt x="1716" y="2482"/>
                </a:lnTo>
                <a:lnTo>
                  <a:pt x="1657" y="2503"/>
                </a:lnTo>
                <a:lnTo>
                  <a:pt x="1596" y="2520"/>
                </a:lnTo>
                <a:lnTo>
                  <a:pt x="1534" y="2535"/>
                </a:lnTo>
                <a:lnTo>
                  <a:pt x="1471" y="2546"/>
                </a:lnTo>
                <a:lnTo>
                  <a:pt x="1408" y="2554"/>
                </a:lnTo>
                <a:lnTo>
                  <a:pt x="1343" y="2559"/>
                </a:lnTo>
                <a:lnTo>
                  <a:pt x="1276" y="2560"/>
                </a:lnTo>
                <a:lnTo>
                  <a:pt x="1211" y="2559"/>
                </a:lnTo>
                <a:lnTo>
                  <a:pt x="1146" y="2554"/>
                </a:lnTo>
                <a:lnTo>
                  <a:pt x="1083" y="2546"/>
                </a:lnTo>
                <a:lnTo>
                  <a:pt x="1019" y="2535"/>
                </a:lnTo>
                <a:lnTo>
                  <a:pt x="957" y="2520"/>
                </a:lnTo>
                <a:lnTo>
                  <a:pt x="897" y="2503"/>
                </a:lnTo>
                <a:lnTo>
                  <a:pt x="838" y="2482"/>
                </a:lnTo>
                <a:lnTo>
                  <a:pt x="780" y="2460"/>
                </a:lnTo>
                <a:lnTo>
                  <a:pt x="723" y="2434"/>
                </a:lnTo>
                <a:lnTo>
                  <a:pt x="668" y="2406"/>
                </a:lnTo>
                <a:lnTo>
                  <a:pt x="615" y="2375"/>
                </a:lnTo>
                <a:lnTo>
                  <a:pt x="563" y="2341"/>
                </a:lnTo>
                <a:lnTo>
                  <a:pt x="513" y="2306"/>
                </a:lnTo>
                <a:lnTo>
                  <a:pt x="465" y="2268"/>
                </a:lnTo>
                <a:lnTo>
                  <a:pt x="418" y="2228"/>
                </a:lnTo>
                <a:lnTo>
                  <a:pt x="374" y="2185"/>
                </a:lnTo>
                <a:lnTo>
                  <a:pt x="331" y="2141"/>
                </a:lnTo>
                <a:lnTo>
                  <a:pt x="292" y="2094"/>
                </a:lnTo>
                <a:lnTo>
                  <a:pt x="254" y="2046"/>
                </a:lnTo>
                <a:lnTo>
                  <a:pt x="218" y="1996"/>
                </a:lnTo>
                <a:lnTo>
                  <a:pt x="185" y="1944"/>
                </a:lnTo>
                <a:lnTo>
                  <a:pt x="154" y="1891"/>
                </a:lnTo>
                <a:lnTo>
                  <a:pt x="125" y="1835"/>
                </a:lnTo>
                <a:lnTo>
                  <a:pt x="100" y="1778"/>
                </a:lnTo>
                <a:lnTo>
                  <a:pt x="78" y="1720"/>
                </a:lnTo>
                <a:lnTo>
                  <a:pt x="57" y="1661"/>
                </a:lnTo>
                <a:lnTo>
                  <a:pt x="40" y="1600"/>
                </a:lnTo>
                <a:lnTo>
                  <a:pt x="26" y="1538"/>
                </a:lnTo>
                <a:lnTo>
                  <a:pt x="14" y="1475"/>
                </a:lnTo>
                <a:lnTo>
                  <a:pt x="6" y="1411"/>
                </a:lnTo>
                <a:lnTo>
                  <a:pt x="1" y="1346"/>
                </a:lnTo>
                <a:lnTo>
                  <a:pt x="0" y="1280"/>
                </a:lnTo>
                <a:lnTo>
                  <a:pt x="1" y="1214"/>
                </a:lnTo>
                <a:lnTo>
                  <a:pt x="6" y="1150"/>
                </a:lnTo>
                <a:lnTo>
                  <a:pt x="14" y="1085"/>
                </a:lnTo>
                <a:lnTo>
                  <a:pt x="26" y="1022"/>
                </a:lnTo>
                <a:lnTo>
                  <a:pt x="40" y="960"/>
                </a:lnTo>
                <a:lnTo>
                  <a:pt x="57" y="899"/>
                </a:lnTo>
                <a:lnTo>
                  <a:pt x="78" y="840"/>
                </a:lnTo>
                <a:lnTo>
                  <a:pt x="100" y="782"/>
                </a:lnTo>
                <a:lnTo>
                  <a:pt x="125" y="725"/>
                </a:lnTo>
                <a:lnTo>
                  <a:pt x="154" y="670"/>
                </a:lnTo>
                <a:lnTo>
                  <a:pt x="185" y="616"/>
                </a:lnTo>
                <a:lnTo>
                  <a:pt x="218" y="564"/>
                </a:lnTo>
                <a:lnTo>
                  <a:pt x="254" y="514"/>
                </a:lnTo>
                <a:lnTo>
                  <a:pt x="292" y="466"/>
                </a:lnTo>
                <a:lnTo>
                  <a:pt x="331" y="419"/>
                </a:lnTo>
                <a:lnTo>
                  <a:pt x="374" y="375"/>
                </a:lnTo>
                <a:lnTo>
                  <a:pt x="418" y="332"/>
                </a:lnTo>
                <a:lnTo>
                  <a:pt x="465" y="292"/>
                </a:lnTo>
                <a:lnTo>
                  <a:pt x="513" y="254"/>
                </a:lnTo>
                <a:lnTo>
                  <a:pt x="563" y="218"/>
                </a:lnTo>
                <a:lnTo>
                  <a:pt x="615" y="185"/>
                </a:lnTo>
                <a:lnTo>
                  <a:pt x="668" y="154"/>
                </a:lnTo>
                <a:lnTo>
                  <a:pt x="723" y="125"/>
                </a:lnTo>
                <a:lnTo>
                  <a:pt x="780" y="100"/>
                </a:lnTo>
                <a:lnTo>
                  <a:pt x="838" y="77"/>
                </a:lnTo>
                <a:lnTo>
                  <a:pt x="897" y="57"/>
                </a:lnTo>
                <a:lnTo>
                  <a:pt x="957" y="39"/>
                </a:lnTo>
                <a:lnTo>
                  <a:pt x="1019" y="25"/>
                </a:lnTo>
                <a:lnTo>
                  <a:pt x="1083" y="14"/>
                </a:lnTo>
                <a:lnTo>
                  <a:pt x="1146" y="6"/>
                </a:lnTo>
                <a:lnTo>
                  <a:pt x="1211" y="1"/>
                </a:lnTo>
                <a:lnTo>
                  <a:pt x="1276" y="0"/>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3" name="Freeform 6"/>
          <p:cNvSpPr>
            <a:spLocks noGrp="1"/>
          </p:cNvSpPr>
          <p:nvPr>
            <p:ph type="pic" sz="quarter" idx="10"/>
          </p:nvPr>
        </p:nvSpPr>
        <p:spPr bwMode="auto">
          <a:xfrm>
            <a:off x="11334720" y="0"/>
            <a:ext cx="6953280" cy="10288588"/>
          </a:xfrm>
          <a:custGeom>
            <a:avLst/>
            <a:gdLst>
              <a:gd name="T0" fmla="*/ 1411 w 3076"/>
              <a:gd name="T1" fmla="*/ 4552 h 4552"/>
              <a:gd name="T2" fmla="*/ 1167 w 3076"/>
              <a:gd name="T3" fmla="*/ 3681 h 4552"/>
              <a:gd name="T4" fmla="*/ 1201 w 3076"/>
              <a:gd name="T5" fmla="*/ 3635 h 4552"/>
              <a:gd name="T6" fmla="*/ 1235 w 3076"/>
              <a:gd name="T7" fmla="*/ 3587 h 4552"/>
              <a:gd name="T8" fmla="*/ 1267 w 3076"/>
              <a:gd name="T9" fmla="*/ 3538 h 4552"/>
              <a:gd name="T10" fmla="*/ 1296 w 3076"/>
              <a:gd name="T11" fmla="*/ 3487 h 4552"/>
              <a:gd name="T12" fmla="*/ 1323 w 3076"/>
              <a:gd name="T13" fmla="*/ 3435 h 4552"/>
              <a:gd name="T14" fmla="*/ 1348 w 3076"/>
              <a:gd name="T15" fmla="*/ 3382 h 4552"/>
              <a:gd name="T16" fmla="*/ 1371 w 3076"/>
              <a:gd name="T17" fmla="*/ 3327 h 4552"/>
              <a:gd name="T18" fmla="*/ 1391 w 3076"/>
              <a:gd name="T19" fmla="*/ 3271 h 4552"/>
              <a:gd name="T20" fmla="*/ 1409 w 3076"/>
              <a:gd name="T21" fmla="*/ 3215 h 4552"/>
              <a:gd name="T22" fmla="*/ 1425 w 3076"/>
              <a:gd name="T23" fmla="*/ 3157 h 4552"/>
              <a:gd name="T24" fmla="*/ 1438 w 3076"/>
              <a:gd name="T25" fmla="*/ 3098 h 4552"/>
              <a:gd name="T26" fmla="*/ 1449 w 3076"/>
              <a:gd name="T27" fmla="*/ 3038 h 4552"/>
              <a:gd name="T28" fmla="*/ 1457 w 3076"/>
              <a:gd name="T29" fmla="*/ 2978 h 4552"/>
              <a:gd name="T30" fmla="*/ 1462 w 3076"/>
              <a:gd name="T31" fmla="*/ 2916 h 4552"/>
              <a:gd name="T32" fmla="*/ 1465 w 3076"/>
              <a:gd name="T33" fmla="*/ 2854 h 4552"/>
              <a:gd name="T34" fmla="*/ 1464 w 3076"/>
              <a:gd name="T35" fmla="*/ 2764 h 4552"/>
              <a:gd name="T36" fmla="*/ 1455 w 3076"/>
              <a:gd name="T37" fmla="*/ 2649 h 4552"/>
              <a:gd name="T38" fmla="*/ 1436 w 3076"/>
              <a:gd name="T39" fmla="*/ 2535 h 4552"/>
              <a:gd name="T40" fmla="*/ 1407 w 3076"/>
              <a:gd name="T41" fmla="*/ 2426 h 4552"/>
              <a:gd name="T42" fmla="*/ 1372 w 3076"/>
              <a:gd name="T43" fmla="*/ 2319 h 4552"/>
              <a:gd name="T44" fmla="*/ 1327 w 3076"/>
              <a:gd name="T45" fmla="*/ 2218 h 4552"/>
              <a:gd name="T46" fmla="*/ 1274 w 3076"/>
              <a:gd name="T47" fmla="*/ 2121 h 4552"/>
              <a:gd name="T48" fmla="*/ 1214 w 3076"/>
              <a:gd name="T49" fmla="*/ 2028 h 4552"/>
              <a:gd name="T50" fmla="*/ 1147 w 3076"/>
              <a:gd name="T51" fmla="*/ 1941 h 4552"/>
              <a:gd name="T52" fmla="*/ 1074 w 3076"/>
              <a:gd name="T53" fmla="*/ 1859 h 4552"/>
              <a:gd name="T54" fmla="*/ 994 w 3076"/>
              <a:gd name="T55" fmla="*/ 1785 h 4552"/>
              <a:gd name="T56" fmla="*/ 909 w 3076"/>
              <a:gd name="T57" fmla="*/ 1715 h 4552"/>
              <a:gd name="T58" fmla="*/ 818 w 3076"/>
              <a:gd name="T59" fmla="*/ 1654 h 4552"/>
              <a:gd name="T60" fmla="*/ 722 w 3076"/>
              <a:gd name="T61" fmla="*/ 1599 h 4552"/>
              <a:gd name="T62" fmla="*/ 622 w 3076"/>
              <a:gd name="T63" fmla="*/ 1552 h 4552"/>
              <a:gd name="T64" fmla="*/ 517 w 3076"/>
              <a:gd name="T65" fmla="*/ 1513 h 4552"/>
              <a:gd name="T66" fmla="*/ 0 w 3076"/>
              <a:gd name="T67" fmla="*/ 0 h 4552"/>
              <a:gd name="T68" fmla="*/ 3076 w 3076"/>
              <a:gd name="T69" fmla="*/ 2488 h 45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076" h="4552">
                <a:moveTo>
                  <a:pt x="3076" y="4552"/>
                </a:moveTo>
                <a:lnTo>
                  <a:pt x="1411" y="4552"/>
                </a:lnTo>
                <a:lnTo>
                  <a:pt x="1148" y="3703"/>
                </a:lnTo>
                <a:lnTo>
                  <a:pt x="1167" y="3681"/>
                </a:lnTo>
                <a:lnTo>
                  <a:pt x="1184" y="3657"/>
                </a:lnTo>
                <a:lnTo>
                  <a:pt x="1201" y="3635"/>
                </a:lnTo>
                <a:lnTo>
                  <a:pt x="1219" y="3610"/>
                </a:lnTo>
                <a:lnTo>
                  <a:pt x="1235" y="3587"/>
                </a:lnTo>
                <a:lnTo>
                  <a:pt x="1251" y="3562"/>
                </a:lnTo>
                <a:lnTo>
                  <a:pt x="1267" y="3538"/>
                </a:lnTo>
                <a:lnTo>
                  <a:pt x="1281" y="3512"/>
                </a:lnTo>
                <a:lnTo>
                  <a:pt x="1296" y="3487"/>
                </a:lnTo>
                <a:lnTo>
                  <a:pt x="1309" y="3461"/>
                </a:lnTo>
                <a:lnTo>
                  <a:pt x="1323" y="3435"/>
                </a:lnTo>
                <a:lnTo>
                  <a:pt x="1336" y="3408"/>
                </a:lnTo>
                <a:lnTo>
                  <a:pt x="1348" y="3382"/>
                </a:lnTo>
                <a:lnTo>
                  <a:pt x="1359" y="3354"/>
                </a:lnTo>
                <a:lnTo>
                  <a:pt x="1371" y="3327"/>
                </a:lnTo>
                <a:lnTo>
                  <a:pt x="1382" y="3300"/>
                </a:lnTo>
                <a:lnTo>
                  <a:pt x="1391" y="3271"/>
                </a:lnTo>
                <a:lnTo>
                  <a:pt x="1400" y="3244"/>
                </a:lnTo>
                <a:lnTo>
                  <a:pt x="1409" y="3215"/>
                </a:lnTo>
                <a:lnTo>
                  <a:pt x="1418" y="3186"/>
                </a:lnTo>
                <a:lnTo>
                  <a:pt x="1425" y="3157"/>
                </a:lnTo>
                <a:lnTo>
                  <a:pt x="1432" y="3128"/>
                </a:lnTo>
                <a:lnTo>
                  <a:pt x="1438" y="3098"/>
                </a:lnTo>
                <a:lnTo>
                  <a:pt x="1444" y="3069"/>
                </a:lnTo>
                <a:lnTo>
                  <a:pt x="1449" y="3038"/>
                </a:lnTo>
                <a:lnTo>
                  <a:pt x="1453" y="3008"/>
                </a:lnTo>
                <a:lnTo>
                  <a:pt x="1457" y="2978"/>
                </a:lnTo>
                <a:lnTo>
                  <a:pt x="1460" y="2947"/>
                </a:lnTo>
                <a:lnTo>
                  <a:pt x="1462" y="2916"/>
                </a:lnTo>
                <a:lnTo>
                  <a:pt x="1464" y="2886"/>
                </a:lnTo>
                <a:lnTo>
                  <a:pt x="1465" y="2854"/>
                </a:lnTo>
                <a:lnTo>
                  <a:pt x="1465" y="2823"/>
                </a:lnTo>
                <a:lnTo>
                  <a:pt x="1464" y="2764"/>
                </a:lnTo>
                <a:lnTo>
                  <a:pt x="1461" y="2706"/>
                </a:lnTo>
                <a:lnTo>
                  <a:pt x="1455" y="2649"/>
                </a:lnTo>
                <a:lnTo>
                  <a:pt x="1446" y="2591"/>
                </a:lnTo>
                <a:lnTo>
                  <a:pt x="1436" y="2535"/>
                </a:lnTo>
                <a:lnTo>
                  <a:pt x="1423" y="2480"/>
                </a:lnTo>
                <a:lnTo>
                  <a:pt x="1407" y="2426"/>
                </a:lnTo>
                <a:lnTo>
                  <a:pt x="1391" y="2373"/>
                </a:lnTo>
                <a:lnTo>
                  <a:pt x="1372" y="2319"/>
                </a:lnTo>
                <a:lnTo>
                  <a:pt x="1350" y="2268"/>
                </a:lnTo>
                <a:lnTo>
                  <a:pt x="1327" y="2218"/>
                </a:lnTo>
                <a:lnTo>
                  <a:pt x="1301" y="2169"/>
                </a:lnTo>
                <a:lnTo>
                  <a:pt x="1274" y="2121"/>
                </a:lnTo>
                <a:lnTo>
                  <a:pt x="1245" y="2074"/>
                </a:lnTo>
                <a:lnTo>
                  <a:pt x="1214" y="2028"/>
                </a:lnTo>
                <a:lnTo>
                  <a:pt x="1181" y="1984"/>
                </a:lnTo>
                <a:lnTo>
                  <a:pt x="1147" y="1941"/>
                </a:lnTo>
                <a:lnTo>
                  <a:pt x="1112" y="1899"/>
                </a:lnTo>
                <a:lnTo>
                  <a:pt x="1074" y="1859"/>
                </a:lnTo>
                <a:lnTo>
                  <a:pt x="1035" y="1822"/>
                </a:lnTo>
                <a:lnTo>
                  <a:pt x="994" y="1785"/>
                </a:lnTo>
                <a:lnTo>
                  <a:pt x="953" y="1749"/>
                </a:lnTo>
                <a:lnTo>
                  <a:pt x="909" y="1715"/>
                </a:lnTo>
                <a:lnTo>
                  <a:pt x="864" y="1684"/>
                </a:lnTo>
                <a:lnTo>
                  <a:pt x="818" y="1654"/>
                </a:lnTo>
                <a:lnTo>
                  <a:pt x="771" y="1625"/>
                </a:lnTo>
                <a:lnTo>
                  <a:pt x="722" y="1599"/>
                </a:lnTo>
                <a:lnTo>
                  <a:pt x="672" y="1574"/>
                </a:lnTo>
                <a:lnTo>
                  <a:pt x="622" y="1552"/>
                </a:lnTo>
                <a:lnTo>
                  <a:pt x="570" y="1531"/>
                </a:lnTo>
                <a:lnTo>
                  <a:pt x="517" y="1513"/>
                </a:lnTo>
                <a:lnTo>
                  <a:pt x="463" y="1497"/>
                </a:lnTo>
                <a:lnTo>
                  <a:pt x="0" y="0"/>
                </a:lnTo>
                <a:lnTo>
                  <a:pt x="2304" y="0"/>
                </a:lnTo>
                <a:lnTo>
                  <a:pt x="3076" y="2488"/>
                </a:lnTo>
                <a:lnTo>
                  <a:pt x="3076" y="4552"/>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5" name="TextBox 4">
            <a:extLst>
              <a:ext uri="{FF2B5EF4-FFF2-40B4-BE49-F238E27FC236}">
                <a16:creationId xmlns:a16="http://schemas.microsoft.com/office/drawing/2014/main" id="{F06FE8F7-B262-B742-9338-8618DB3B9088}"/>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7" name="Straight Connector 6">
            <a:extLst>
              <a:ext uri="{FF2B5EF4-FFF2-40B4-BE49-F238E27FC236}">
                <a16:creationId xmlns:a16="http://schemas.microsoft.com/office/drawing/2014/main" id="{0233D55A-95CC-C64C-8D8A-7A84B47C5653}"/>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8" name="Picture 7" descr="A picture containing drawing&#10;&#10;Description automatically generated">
            <a:extLst>
              <a:ext uri="{FF2B5EF4-FFF2-40B4-BE49-F238E27FC236}">
                <a16:creationId xmlns:a16="http://schemas.microsoft.com/office/drawing/2014/main" id="{301653FE-4B5A-3641-BAC3-B47591A30079}"/>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2746587" cy="2683239"/>
          </a:xfrm>
          <a:prstGeom prst="rect">
            <a:avLst/>
          </a:prstGeom>
        </p:spPr>
      </p:pic>
    </p:spTree>
    <p:extLst>
      <p:ext uri="{BB962C8B-B14F-4D97-AF65-F5344CB8AC3E}">
        <p14:creationId xmlns:p14="http://schemas.microsoft.com/office/powerpoint/2010/main" val="2557926858"/>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29">
    <p:spTree>
      <p:nvGrpSpPr>
        <p:cNvPr id="1" name=""/>
        <p:cNvGrpSpPr/>
        <p:nvPr/>
      </p:nvGrpSpPr>
      <p:grpSpPr>
        <a:xfrm>
          <a:off x="0" y="0"/>
          <a:ext cx="0" cy="0"/>
          <a:chOff x="0" y="0"/>
          <a:chExt cx="0" cy="0"/>
        </a:xfrm>
      </p:grpSpPr>
      <p:sp>
        <p:nvSpPr>
          <p:cNvPr id="3" name="Freeform 8"/>
          <p:cNvSpPr>
            <a:spLocks noGrp="1"/>
          </p:cNvSpPr>
          <p:nvPr>
            <p:ph type="pic" sz="quarter" idx="10"/>
          </p:nvPr>
        </p:nvSpPr>
        <p:spPr bwMode="auto">
          <a:xfrm>
            <a:off x="11334720" y="0"/>
            <a:ext cx="6953280" cy="10288588"/>
          </a:xfrm>
          <a:custGeom>
            <a:avLst/>
            <a:gdLst>
              <a:gd name="T0" fmla="*/ 3077 w 3077"/>
              <a:gd name="T1" fmla="*/ 4552 h 4552"/>
              <a:gd name="T2" fmla="*/ 1412 w 3077"/>
              <a:gd name="T3" fmla="*/ 4552 h 4552"/>
              <a:gd name="T4" fmla="*/ 1136 w 3077"/>
              <a:gd name="T5" fmla="*/ 3664 h 4552"/>
              <a:gd name="T6" fmla="*/ 1183 w 3077"/>
              <a:gd name="T7" fmla="*/ 3637 h 4552"/>
              <a:gd name="T8" fmla="*/ 1201 w 3077"/>
              <a:gd name="T9" fmla="*/ 3626 h 4552"/>
              <a:gd name="T10" fmla="*/ 1218 w 3077"/>
              <a:gd name="T11" fmla="*/ 3614 h 4552"/>
              <a:gd name="T12" fmla="*/ 1234 w 3077"/>
              <a:gd name="T13" fmla="*/ 3600 h 4552"/>
              <a:gd name="T14" fmla="*/ 1249 w 3077"/>
              <a:gd name="T15" fmla="*/ 3586 h 4552"/>
              <a:gd name="T16" fmla="*/ 1262 w 3077"/>
              <a:gd name="T17" fmla="*/ 3571 h 4552"/>
              <a:gd name="T18" fmla="*/ 1276 w 3077"/>
              <a:gd name="T19" fmla="*/ 3555 h 4552"/>
              <a:gd name="T20" fmla="*/ 1288 w 3077"/>
              <a:gd name="T21" fmla="*/ 3538 h 4552"/>
              <a:gd name="T22" fmla="*/ 1299 w 3077"/>
              <a:gd name="T23" fmla="*/ 3521 h 4552"/>
              <a:gd name="T24" fmla="*/ 1308 w 3077"/>
              <a:gd name="T25" fmla="*/ 3503 h 4552"/>
              <a:gd name="T26" fmla="*/ 1316 w 3077"/>
              <a:gd name="T27" fmla="*/ 3484 h 4552"/>
              <a:gd name="T28" fmla="*/ 1324 w 3077"/>
              <a:gd name="T29" fmla="*/ 3464 h 4552"/>
              <a:gd name="T30" fmla="*/ 1330 w 3077"/>
              <a:gd name="T31" fmla="*/ 3445 h 4552"/>
              <a:gd name="T32" fmla="*/ 1335 w 3077"/>
              <a:gd name="T33" fmla="*/ 3424 h 4552"/>
              <a:gd name="T34" fmla="*/ 1338 w 3077"/>
              <a:gd name="T35" fmla="*/ 3404 h 4552"/>
              <a:gd name="T36" fmla="*/ 1340 w 3077"/>
              <a:gd name="T37" fmla="*/ 3384 h 4552"/>
              <a:gd name="T38" fmla="*/ 1341 w 3077"/>
              <a:gd name="T39" fmla="*/ 3362 h 4552"/>
              <a:gd name="T40" fmla="*/ 1341 w 3077"/>
              <a:gd name="T41" fmla="*/ 2284 h 4552"/>
              <a:gd name="T42" fmla="*/ 1340 w 3077"/>
              <a:gd name="T43" fmla="*/ 2262 h 4552"/>
              <a:gd name="T44" fmla="*/ 1338 w 3077"/>
              <a:gd name="T45" fmla="*/ 2242 h 4552"/>
              <a:gd name="T46" fmla="*/ 1335 w 3077"/>
              <a:gd name="T47" fmla="*/ 2221 h 4552"/>
              <a:gd name="T48" fmla="*/ 1330 w 3077"/>
              <a:gd name="T49" fmla="*/ 2201 h 4552"/>
              <a:gd name="T50" fmla="*/ 1324 w 3077"/>
              <a:gd name="T51" fmla="*/ 2181 h 4552"/>
              <a:gd name="T52" fmla="*/ 1316 w 3077"/>
              <a:gd name="T53" fmla="*/ 2162 h 4552"/>
              <a:gd name="T54" fmla="*/ 1308 w 3077"/>
              <a:gd name="T55" fmla="*/ 2144 h 4552"/>
              <a:gd name="T56" fmla="*/ 1299 w 3077"/>
              <a:gd name="T57" fmla="*/ 2125 h 4552"/>
              <a:gd name="T58" fmla="*/ 1288 w 3077"/>
              <a:gd name="T59" fmla="*/ 2108 h 4552"/>
              <a:gd name="T60" fmla="*/ 1276 w 3077"/>
              <a:gd name="T61" fmla="*/ 2091 h 4552"/>
              <a:gd name="T62" fmla="*/ 1262 w 3077"/>
              <a:gd name="T63" fmla="*/ 2075 h 4552"/>
              <a:gd name="T64" fmla="*/ 1249 w 3077"/>
              <a:gd name="T65" fmla="*/ 2060 h 4552"/>
              <a:gd name="T66" fmla="*/ 1234 w 3077"/>
              <a:gd name="T67" fmla="*/ 2045 h 4552"/>
              <a:gd name="T68" fmla="*/ 1218 w 3077"/>
              <a:gd name="T69" fmla="*/ 2032 h 4552"/>
              <a:gd name="T70" fmla="*/ 1201 w 3077"/>
              <a:gd name="T71" fmla="*/ 2020 h 4552"/>
              <a:gd name="T72" fmla="*/ 1183 w 3077"/>
              <a:gd name="T73" fmla="*/ 2009 h 4552"/>
              <a:gd name="T74" fmla="*/ 501 w 3077"/>
              <a:gd name="T75" fmla="*/ 1614 h 4552"/>
              <a:gd name="T76" fmla="*/ 0 w 3077"/>
              <a:gd name="T77" fmla="*/ 0 h 4552"/>
              <a:gd name="T78" fmla="*/ 2305 w 3077"/>
              <a:gd name="T79" fmla="*/ 0 h 4552"/>
              <a:gd name="T80" fmla="*/ 3077 w 3077"/>
              <a:gd name="T81" fmla="*/ 2488 h 4552"/>
              <a:gd name="T82" fmla="*/ 3077 w 3077"/>
              <a:gd name="T83" fmla="*/ 4552 h 45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077" h="4552">
                <a:moveTo>
                  <a:pt x="3077" y="4552"/>
                </a:moveTo>
                <a:lnTo>
                  <a:pt x="1412" y="4552"/>
                </a:lnTo>
                <a:lnTo>
                  <a:pt x="1136" y="3664"/>
                </a:lnTo>
                <a:lnTo>
                  <a:pt x="1183" y="3637"/>
                </a:lnTo>
                <a:lnTo>
                  <a:pt x="1201" y="3626"/>
                </a:lnTo>
                <a:lnTo>
                  <a:pt x="1218" y="3614"/>
                </a:lnTo>
                <a:lnTo>
                  <a:pt x="1234" y="3600"/>
                </a:lnTo>
                <a:lnTo>
                  <a:pt x="1249" y="3586"/>
                </a:lnTo>
                <a:lnTo>
                  <a:pt x="1262" y="3571"/>
                </a:lnTo>
                <a:lnTo>
                  <a:pt x="1276" y="3555"/>
                </a:lnTo>
                <a:lnTo>
                  <a:pt x="1288" y="3538"/>
                </a:lnTo>
                <a:lnTo>
                  <a:pt x="1299" y="3521"/>
                </a:lnTo>
                <a:lnTo>
                  <a:pt x="1308" y="3503"/>
                </a:lnTo>
                <a:lnTo>
                  <a:pt x="1316" y="3484"/>
                </a:lnTo>
                <a:lnTo>
                  <a:pt x="1324" y="3464"/>
                </a:lnTo>
                <a:lnTo>
                  <a:pt x="1330" y="3445"/>
                </a:lnTo>
                <a:lnTo>
                  <a:pt x="1335" y="3424"/>
                </a:lnTo>
                <a:lnTo>
                  <a:pt x="1338" y="3404"/>
                </a:lnTo>
                <a:lnTo>
                  <a:pt x="1340" y="3384"/>
                </a:lnTo>
                <a:lnTo>
                  <a:pt x="1341" y="3362"/>
                </a:lnTo>
                <a:lnTo>
                  <a:pt x="1341" y="2284"/>
                </a:lnTo>
                <a:lnTo>
                  <a:pt x="1340" y="2262"/>
                </a:lnTo>
                <a:lnTo>
                  <a:pt x="1338" y="2242"/>
                </a:lnTo>
                <a:lnTo>
                  <a:pt x="1335" y="2221"/>
                </a:lnTo>
                <a:lnTo>
                  <a:pt x="1330" y="2201"/>
                </a:lnTo>
                <a:lnTo>
                  <a:pt x="1324" y="2181"/>
                </a:lnTo>
                <a:lnTo>
                  <a:pt x="1316" y="2162"/>
                </a:lnTo>
                <a:lnTo>
                  <a:pt x="1308" y="2144"/>
                </a:lnTo>
                <a:lnTo>
                  <a:pt x="1299" y="2125"/>
                </a:lnTo>
                <a:lnTo>
                  <a:pt x="1288" y="2108"/>
                </a:lnTo>
                <a:lnTo>
                  <a:pt x="1276" y="2091"/>
                </a:lnTo>
                <a:lnTo>
                  <a:pt x="1262" y="2075"/>
                </a:lnTo>
                <a:lnTo>
                  <a:pt x="1249" y="2060"/>
                </a:lnTo>
                <a:lnTo>
                  <a:pt x="1234" y="2045"/>
                </a:lnTo>
                <a:lnTo>
                  <a:pt x="1218" y="2032"/>
                </a:lnTo>
                <a:lnTo>
                  <a:pt x="1201" y="2020"/>
                </a:lnTo>
                <a:lnTo>
                  <a:pt x="1183" y="2009"/>
                </a:lnTo>
                <a:lnTo>
                  <a:pt x="501" y="1614"/>
                </a:lnTo>
                <a:lnTo>
                  <a:pt x="0" y="0"/>
                </a:lnTo>
                <a:lnTo>
                  <a:pt x="2305" y="0"/>
                </a:lnTo>
                <a:lnTo>
                  <a:pt x="3077" y="2488"/>
                </a:lnTo>
                <a:lnTo>
                  <a:pt x="3077" y="4552"/>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4" name="Freeform 10"/>
          <p:cNvSpPr>
            <a:spLocks noGrp="1"/>
          </p:cNvSpPr>
          <p:nvPr>
            <p:ph type="pic" sz="quarter" idx="11"/>
          </p:nvPr>
        </p:nvSpPr>
        <p:spPr bwMode="auto">
          <a:xfrm>
            <a:off x="8937817" y="3459679"/>
            <a:ext cx="5212135" cy="5845278"/>
          </a:xfrm>
          <a:custGeom>
            <a:avLst/>
            <a:gdLst>
              <a:gd name="T0" fmla="*/ 1008 w 2309"/>
              <a:gd name="T1" fmla="*/ 40 h 2583"/>
              <a:gd name="T2" fmla="*/ 1043 w 2309"/>
              <a:gd name="T3" fmla="*/ 23 h 2583"/>
              <a:gd name="T4" fmla="*/ 1079 w 2309"/>
              <a:gd name="T5" fmla="*/ 11 h 2583"/>
              <a:gd name="T6" fmla="*/ 1116 w 2309"/>
              <a:gd name="T7" fmla="*/ 3 h 2583"/>
              <a:gd name="T8" fmla="*/ 1154 w 2309"/>
              <a:gd name="T9" fmla="*/ 0 h 2583"/>
              <a:gd name="T10" fmla="*/ 1192 w 2309"/>
              <a:gd name="T11" fmla="*/ 3 h 2583"/>
              <a:gd name="T12" fmla="*/ 1230 w 2309"/>
              <a:gd name="T13" fmla="*/ 11 h 2583"/>
              <a:gd name="T14" fmla="*/ 1266 w 2309"/>
              <a:gd name="T15" fmla="*/ 23 h 2583"/>
              <a:gd name="T16" fmla="*/ 1301 w 2309"/>
              <a:gd name="T17" fmla="*/ 40 h 2583"/>
              <a:gd name="T18" fmla="*/ 2179 w 2309"/>
              <a:gd name="T19" fmla="*/ 549 h 2583"/>
              <a:gd name="T20" fmla="*/ 2209 w 2309"/>
              <a:gd name="T21" fmla="*/ 573 h 2583"/>
              <a:gd name="T22" fmla="*/ 2237 w 2309"/>
              <a:gd name="T23" fmla="*/ 600 h 2583"/>
              <a:gd name="T24" fmla="*/ 2259 w 2309"/>
              <a:gd name="T25" fmla="*/ 630 h 2583"/>
              <a:gd name="T26" fmla="*/ 2279 w 2309"/>
              <a:gd name="T27" fmla="*/ 663 h 2583"/>
              <a:gd name="T28" fmla="*/ 2293 w 2309"/>
              <a:gd name="T29" fmla="*/ 698 h 2583"/>
              <a:gd name="T30" fmla="*/ 2303 w 2309"/>
              <a:gd name="T31" fmla="*/ 735 h 2583"/>
              <a:gd name="T32" fmla="*/ 2308 w 2309"/>
              <a:gd name="T33" fmla="*/ 773 h 2583"/>
              <a:gd name="T34" fmla="*/ 2309 w 2309"/>
              <a:gd name="T35" fmla="*/ 1791 h 2583"/>
              <a:gd name="T36" fmla="*/ 2306 w 2309"/>
              <a:gd name="T37" fmla="*/ 1830 h 2583"/>
              <a:gd name="T38" fmla="*/ 2299 w 2309"/>
              <a:gd name="T39" fmla="*/ 1868 h 2583"/>
              <a:gd name="T40" fmla="*/ 2287 w 2309"/>
              <a:gd name="T41" fmla="*/ 1904 h 2583"/>
              <a:gd name="T42" fmla="*/ 2269 w 2309"/>
              <a:gd name="T43" fmla="*/ 1937 h 2583"/>
              <a:gd name="T44" fmla="*/ 2249 w 2309"/>
              <a:gd name="T45" fmla="*/ 1969 h 2583"/>
              <a:gd name="T46" fmla="*/ 2224 w 2309"/>
              <a:gd name="T47" fmla="*/ 1998 h 2583"/>
              <a:gd name="T48" fmla="*/ 2195 w 2309"/>
              <a:gd name="T49" fmla="*/ 2023 h 2583"/>
              <a:gd name="T50" fmla="*/ 2162 w 2309"/>
              <a:gd name="T51" fmla="*/ 2045 h 2583"/>
              <a:gd name="T52" fmla="*/ 1284 w 2309"/>
              <a:gd name="T53" fmla="*/ 2554 h 2583"/>
              <a:gd name="T54" fmla="*/ 1248 w 2309"/>
              <a:gd name="T55" fmla="*/ 2568 h 2583"/>
              <a:gd name="T56" fmla="*/ 1211 w 2309"/>
              <a:gd name="T57" fmla="*/ 2578 h 2583"/>
              <a:gd name="T58" fmla="*/ 1174 w 2309"/>
              <a:gd name="T59" fmla="*/ 2582 h 2583"/>
              <a:gd name="T60" fmla="*/ 1136 w 2309"/>
              <a:gd name="T61" fmla="*/ 2582 h 2583"/>
              <a:gd name="T62" fmla="*/ 1098 w 2309"/>
              <a:gd name="T63" fmla="*/ 2578 h 2583"/>
              <a:gd name="T64" fmla="*/ 1060 w 2309"/>
              <a:gd name="T65" fmla="*/ 2568 h 2583"/>
              <a:gd name="T66" fmla="*/ 1026 w 2309"/>
              <a:gd name="T67" fmla="*/ 2554 h 2583"/>
              <a:gd name="T68" fmla="*/ 146 w 2309"/>
              <a:gd name="T69" fmla="*/ 2045 h 2583"/>
              <a:gd name="T70" fmla="*/ 114 w 2309"/>
              <a:gd name="T71" fmla="*/ 2023 h 2583"/>
              <a:gd name="T72" fmla="*/ 85 w 2309"/>
              <a:gd name="T73" fmla="*/ 1998 h 2583"/>
              <a:gd name="T74" fmla="*/ 60 w 2309"/>
              <a:gd name="T75" fmla="*/ 1969 h 2583"/>
              <a:gd name="T76" fmla="*/ 39 w 2309"/>
              <a:gd name="T77" fmla="*/ 1937 h 2583"/>
              <a:gd name="T78" fmla="*/ 23 w 2309"/>
              <a:gd name="T79" fmla="*/ 1904 h 2583"/>
              <a:gd name="T80" fmla="*/ 10 w 2309"/>
              <a:gd name="T81" fmla="*/ 1868 h 2583"/>
              <a:gd name="T82" fmla="*/ 2 w 2309"/>
              <a:gd name="T83" fmla="*/ 1830 h 2583"/>
              <a:gd name="T84" fmla="*/ 0 w 2309"/>
              <a:gd name="T85" fmla="*/ 1791 h 2583"/>
              <a:gd name="T86" fmla="*/ 0 w 2309"/>
              <a:gd name="T87" fmla="*/ 773 h 2583"/>
              <a:gd name="T88" fmla="*/ 5 w 2309"/>
              <a:gd name="T89" fmla="*/ 735 h 2583"/>
              <a:gd name="T90" fmla="*/ 16 w 2309"/>
              <a:gd name="T91" fmla="*/ 698 h 2583"/>
              <a:gd name="T92" fmla="*/ 30 w 2309"/>
              <a:gd name="T93" fmla="*/ 663 h 2583"/>
              <a:gd name="T94" fmla="*/ 49 w 2309"/>
              <a:gd name="T95" fmla="*/ 630 h 2583"/>
              <a:gd name="T96" fmla="*/ 73 w 2309"/>
              <a:gd name="T97" fmla="*/ 600 h 2583"/>
              <a:gd name="T98" fmla="*/ 99 w 2309"/>
              <a:gd name="T99" fmla="*/ 573 h 2583"/>
              <a:gd name="T100" fmla="*/ 130 w 2309"/>
              <a:gd name="T101" fmla="*/ 549 h 25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309" h="2583">
                <a:moveTo>
                  <a:pt x="146" y="539"/>
                </a:moveTo>
                <a:lnTo>
                  <a:pt x="1008" y="40"/>
                </a:lnTo>
                <a:lnTo>
                  <a:pt x="1026" y="31"/>
                </a:lnTo>
                <a:lnTo>
                  <a:pt x="1043" y="23"/>
                </a:lnTo>
                <a:lnTo>
                  <a:pt x="1060" y="16"/>
                </a:lnTo>
                <a:lnTo>
                  <a:pt x="1079" y="11"/>
                </a:lnTo>
                <a:lnTo>
                  <a:pt x="1098" y="6"/>
                </a:lnTo>
                <a:lnTo>
                  <a:pt x="1116" y="3"/>
                </a:lnTo>
                <a:lnTo>
                  <a:pt x="1136" y="1"/>
                </a:lnTo>
                <a:lnTo>
                  <a:pt x="1154" y="0"/>
                </a:lnTo>
                <a:lnTo>
                  <a:pt x="1174" y="1"/>
                </a:lnTo>
                <a:lnTo>
                  <a:pt x="1192" y="3"/>
                </a:lnTo>
                <a:lnTo>
                  <a:pt x="1211" y="6"/>
                </a:lnTo>
                <a:lnTo>
                  <a:pt x="1230" y="11"/>
                </a:lnTo>
                <a:lnTo>
                  <a:pt x="1248" y="16"/>
                </a:lnTo>
                <a:lnTo>
                  <a:pt x="1266" y="23"/>
                </a:lnTo>
                <a:lnTo>
                  <a:pt x="1284" y="31"/>
                </a:lnTo>
                <a:lnTo>
                  <a:pt x="1301" y="40"/>
                </a:lnTo>
                <a:lnTo>
                  <a:pt x="2162" y="539"/>
                </a:lnTo>
                <a:lnTo>
                  <a:pt x="2179" y="549"/>
                </a:lnTo>
                <a:lnTo>
                  <a:pt x="2195" y="560"/>
                </a:lnTo>
                <a:lnTo>
                  <a:pt x="2209" y="573"/>
                </a:lnTo>
                <a:lnTo>
                  <a:pt x="2224" y="586"/>
                </a:lnTo>
                <a:lnTo>
                  <a:pt x="2237" y="600"/>
                </a:lnTo>
                <a:lnTo>
                  <a:pt x="2249" y="615"/>
                </a:lnTo>
                <a:lnTo>
                  <a:pt x="2259" y="630"/>
                </a:lnTo>
                <a:lnTo>
                  <a:pt x="2269" y="646"/>
                </a:lnTo>
                <a:lnTo>
                  <a:pt x="2279" y="663"/>
                </a:lnTo>
                <a:lnTo>
                  <a:pt x="2287" y="680"/>
                </a:lnTo>
                <a:lnTo>
                  <a:pt x="2293" y="698"/>
                </a:lnTo>
                <a:lnTo>
                  <a:pt x="2299" y="717"/>
                </a:lnTo>
                <a:lnTo>
                  <a:pt x="2303" y="735"/>
                </a:lnTo>
                <a:lnTo>
                  <a:pt x="2306" y="754"/>
                </a:lnTo>
                <a:lnTo>
                  <a:pt x="2308" y="773"/>
                </a:lnTo>
                <a:lnTo>
                  <a:pt x="2309" y="793"/>
                </a:lnTo>
                <a:lnTo>
                  <a:pt x="2309" y="1791"/>
                </a:lnTo>
                <a:lnTo>
                  <a:pt x="2308" y="1811"/>
                </a:lnTo>
                <a:lnTo>
                  <a:pt x="2306" y="1830"/>
                </a:lnTo>
                <a:lnTo>
                  <a:pt x="2303" y="1848"/>
                </a:lnTo>
                <a:lnTo>
                  <a:pt x="2299" y="1868"/>
                </a:lnTo>
                <a:lnTo>
                  <a:pt x="2293" y="1886"/>
                </a:lnTo>
                <a:lnTo>
                  <a:pt x="2287" y="1904"/>
                </a:lnTo>
                <a:lnTo>
                  <a:pt x="2279" y="1921"/>
                </a:lnTo>
                <a:lnTo>
                  <a:pt x="2269" y="1937"/>
                </a:lnTo>
                <a:lnTo>
                  <a:pt x="2259" y="1954"/>
                </a:lnTo>
                <a:lnTo>
                  <a:pt x="2249" y="1969"/>
                </a:lnTo>
                <a:lnTo>
                  <a:pt x="2237" y="1984"/>
                </a:lnTo>
                <a:lnTo>
                  <a:pt x="2224" y="1998"/>
                </a:lnTo>
                <a:lnTo>
                  <a:pt x="2209" y="2011"/>
                </a:lnTo>
                <a:lnTo>
                  <a:pt x="2195" y="2023"/>
                </a:lnTo>
                <a:lnTo>
                  <a:pt x="2179" y="2034"/>
                </a:lnTo>
                <a:lnTo>
                  <a:pt x="2162" y="2045"/>
                </a:lnTo>
                <a:lnTo>
                  <a:pt x="1301" y="2544"/>
                </a:lnTo>
                <a:lnTo>
                  <a:pt x="1284" y="2554"/>
                </a:lnTo>
                <a:lnTo>
                  <a:pt x="1266" y="2561"/>
                </a:lnTo>
                <a:lnTo>
                  <a:pt x="1248" y="2568"/>
                </a:lnTo>
                <a:lnTo>
                  <a:pt x="1230" y="2573"/>
                </a:lnTo>
                <a:lnTo>
                  <a:pt x="1211" y="2578"/>
                </a:lnTo>
                <a:lnTo>
                  <a:pt x="1192" y="2581"/>
                </a:lnTo>
                <a:lnTo>
                  <a:pt x="1174" y="2582"/>
                </a:lnTo>
                <a:lnTo>
                  <a:pt x="1154" y="2583"/>
                </a:lnTo>
                <a:lnTo>
                  <a:pt x="1136" y="2582"/>
                </a:lnTo>
                <a:lnTo>
                  <a:pt x="1116" y="2581"/>
                </a:lnTo>
                <a:lnTo>
                  <a:pt x="1098" y="2578"/>
                </a:lnTo>
                <a:lnTo>
                  <a:pt x="1079" y="2573"/>
                </a:lnTo>
                <a:lnTo>
                  <a:pt x="1060" y="2568"/>
                </a:lnTo>
                <a:lnTo>
                  <a:pt x="1043" y="2561"/>
                </a:lnTo>
                <a:lnTo>
                  <a:pt x="1026" y="2554"/>
                </a:lnTo>
                <a:lnTo>
                  <a:pt x="1008" y="2544"/>
                </a:lnTo>
                <a:lnTo>
                  <a:pt x="146" y="2045"/>
                </a:lnTo>
                <a:lnTo>
                  <a:pt x="130" y="2034"/>
                </a:lnTo>
                <a:lnTo>
                  <a:pt x="114" y="2023"/>
                </a:lnTo>
                <a:lnTo>
                  <a:pt x="99" y="2011"/>
                </a:lnTo>
                <a:lnTo>
                  <a:pt x="85" y="1998"/>
                </a:lnTo>
                <a:lnTo>
                  <a:pt x="73" y="1984"/>
                </a:lnTo>
                <a:lnTo>
                  <a:pt x="60" y="1969"/>
                </a:lnTo>
                <a:lnTo>
                  <a:pt x="49" y="1954"/>
                </a:lnTo>
                <a:lnTo>
                  <a:pt x="39" y="1937"/>
                </a:lnTo>
                <a:lnTo>
                  <a:pt x="30" y="1921"/>
                </a:lnTo>
                <a:lnTo>
                  <a:pt x="23" y="1904"/>
                </a:lnTo>
                <a:lnTo>
                  <a:pt x="16" y="1886"/>
                </a:lnTo>
                <a:lnTo>
                  <a:pt x="10" y="1868"/>
                </a:lnTo>
                <a:lnTo>
                  <a:pt x="5" y="1848"/>
                </a:lnTo>
                <a:lnTo>
                  <a:pt x="2" y="1830"/>
                </a:lnTo>
                <a:lnTo>
                  <a:pt x="0" y="1811"/>
                </a:lnTo>
                <a:lnTo>
                  <a:pt x="0" y="1791"/>
                </a:lnTo>
                <a:lnTo>
                  <a:pt x="0" y="793"/>
                </a:lnTo>
                <a:lnTo>
                  <a:pt x="0" y="773"/>
                </a:lnTo>
                <a:lnTo>
                  <a:pt x="2" y="754"/>
                </a:lnTo>
                <a:lnTo>
                  <a:pt x="5" y="735"/>
                </a:lnTo>
                <a:lnTo>
                  <a:pt x="10" y="717"/>
                </a:lnTo>
                <a:lnTo>
                  <a:pt x="16" y="698"/>
                </a:lnTo>
                <a:lnTo>
                  <a:pt x="23" y="680"/>
                </a:lnTo>
                <a:lnTo>
                  <a:pt x="30" y="663"/>
                </a:lnTo>
                <a:lnTo>
                  <a:pt x="39" y="646"/>
                </a:lnTo>
                <a:lnTo>
                  <a:pt x="49" y="630"/>
                </a:lnTo>
                <a:lnTo>
                  <a:pt x="60" y="615"/>
                </a:lnTo>
                <a:lnTo>
                  <a:pt x="73" y="600"/>
                </a:lnTo>
                <a:lnTo>
                  <a:pt x="85" y="586"/>
                </a:lnTo>
                <a:lnTo>
                  <a:pt x="99" y="573"/>
                </a:lnTo>
                <a:lnTo>
                  <a:pt x="114" y="560"/>
                </a:lnTo>
                <a:lnTo>
                  <a:pt x="130" y="549"/>
                </a:lnTo>
                <a:lnTo>
                  <a:pt x="146" y="539"/>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6" name="TextBox 5">
            <a:extLst>
              <a:ext uri="{FF2B5EF4-FFF2-40B4-BE49-F238E27FC236}">
                <a16:creationId xmlns:a16="http://schemas.microsoft.com/office/drawing/2014/main" id="{F9EA4139-C638-3F47-919B-3702BDD641E8}"/>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7" name="Straight Connector 6">
            <a:extLst>
              <a:ext uri="{FF2B5EF4-FFF2-40B4-BE49-F238E27FC236}">
                <a16:creationId xmlns:a16="http://schemas.microsoft.com/office/drawing/2014/main" id="{249671E8-4EBF-2C46-A297-C8E041C8BE32}"/>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8" name="Picture 7" descr="A picture containing drawing&#10;&#10;Description automatically generated">
            <a:extLst>
              <a:ext uri="{FF2B5EF4-FFF2-40B4-BE49-F238E27FC236}">
                <a16:creationId xmlns:a16="http://schemas.microsoft.com/office/drawing/2014/main" id="{32A1E079-510D-6248-BF6C-201D1127B73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2746587" cy="2683239"/>
          </a:xfrm>
          <a:prstGeom prst="rect">
            <a:avLst/>
          </a:prstGeom>
        </p:spPr>
      </p:pic>
    </p:spTree>
    <p:extLst>
      <p:ext uri="{BB962C8B-B14F-4D97-AF65-F5344CB8AC3E}">
        <p14:creationId xmlns:p14="http://schemas.microsoft.com/office/powerpoint/2010/main" val="410215677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04">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F78AF54-799E-FA4D-8805-CF18392EBDEE}"/>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5" name="Straight Connector 4">
            <a:extLst>
              <a:ext uri="{FF2B5EF4-FFF2-40B4-BE49-F238E27FC236}">
                <a16:creationId xmlns:a16="http://schemas.microsoft.com/office/drawing/2014/main" id="{C0D5169F-3487-C34A-8648-00A55A947DCB}"/>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7" name="Picture 6" descr="A picture containing drawing&#10;&#10;Description automatically generated">
            <a:extLst>
              <a:ext uri="{FF2B5EF4-FFF2-40B4-BE49-F238E27FC236}">
                <a16:creationId xmlns:a16="http://schemas.microsoft.com/office/drawing/2014/main" id="{98F6A8E8-A439-E242-A384-AA001F0C3ADB}"/>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5541413" y="0"/>
            <a:ext cx="2746587" cy="2683239"/>
          </a:xfrm>
          <a:prstGeom prst="rect">
            <a:avLst/>
          </a:prstGeom>
        </p:spPr>
      </p:pic>
      <p:pic>
        <p:nvPicPr>
          <p:cNvPr id="6" name="Picture 5">
            <a:extLst>
              <a:ext uri="{FF2B5EF4-FFF2-40B4-BE49-F238E27FC236}">
                <a16:creationId xmlns:a16="http://schemas.microsoft.com/office/drawing/2014/main" id="{8E4FCAD7-1161-3C42-8A66-D8777B2701CD}"/>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4444870" y="1"/>
            <a:ext cx="3843130" cy="1881626"/>
          </a:xfrm>
          <a:prstGeom prst="rect">
            <a:avLst/>
          </a:prstGeom>
        </p:spPr>
      </p:pic>
    </p:spTree>
    <p:extLst>
      <p:ext uri="{BB962C8B-B14F-4D97-AF65-F5344CB8AC3E}">
        <p14:creationId xmlns:p14="http://schemas.microsoft.com/office/powerpoint/2010/main" val="3124102104"/>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30">
    <p:spTree>
      <p:nvGrpSpPr>
        <p:cNvPr id="1" name=""/>
        <p:cNvGrpSpPr/>
        <p:nvPr/>
      </p:nvGrpSpPr>
      <p:grpSpPr>
        <a:xfrm>
          <a:off x="0" y="0"/>
          <a:ext cx="0" cy="0"/>
          <a:chOff x="0" y="0"/>
          <a:chExt cx="0" cy="0"/>
        </a:xfrm>
      </p:grpSpPr>
      <p:sp>
        <p:nvSpPr>
          <p:cNvPr id="3" name="Freeform 7"/>
          <p:cNvSpPr>
            <a:spLocks noGrp="1" noEditPoints="1"/>
          </p:cNvSpPr>
          <p:nvPr>
            <p:ph type="pic" sz="quarter" idx="10"/>
          </p:nvPr>
        </p:nvSpPr>
        <p:spPr bwMode="auto">
          <a:xfrm>
            <a:off x="0" y="0"/>
            <a:ext cx="13279983" cy="10288588"/>
          </a:xfrm>
          <a:custGeom>
            <a:avLst/>
            <a:gdLst>
              <a:gd name="T0" fmla="*/ 0 w 5859"/>
              <a:gd name="T1" fmla="*/ 0 h 4539"/>
              <a:gd name="T2" fmla="*/ 1319 w 5859"/>
              <a:gd name="T3" fmla="*/ 0 h 4539"/>
              <a:gd name="T4" fmla="*/ 5859 w 5859"/>
              <a:gd name="T5" fmla="*/ 4539 h 4539"/>
              <a:gd name="T6" fmla="*/ 4150 w 5859"/>
              <a:gd name="T7" fmla="*/ 4539 h 4539"/>
              <a:gd name="T8" fmla="*/ 0 w 5859"/>
              <a:gd name="T9" fmla="*/ 391 h 4539"/>
              <a:gd name="T10" fmla="*/ 0 w 5859"/>
              <a:gd name="T11" fmla="*/ 0 h 4539"/>
              <a:gd name="T12" fmla="*/ 4070 w 5859"/>
              <a:gd name="T13" fmla="*/ 4539 h 4539"/>
              <a:gd name="T14" fmla="*/ 2360 w 5859"/>
              <a:gd name="T15" fmla="*/ 4539 h 4539"/>
              <a:gd name="T16" fmla="*/ 0 w 5859"/>
              <a:gd name="T17" fmla="*/ 2180 h 4539"/>
              <a:gd name="T18" fmla="*/ 0 w 5859"/>
              <a:gd name="T19" fmla="*/ 471 h 4539"/>
              <a:gd name="T20" fmla="*/ 4070 w 5859"/>
              <a:gd name="T21" fmla="*/ 4539 h 4539"/>
              <a:gd name="T22" fmla="*/ 2279 w 5859"/>
              <a:gd name="T23" fmla="*/ 4539 h 4539"/>
              <a:gd name="T24" fmla="*/ 569 w 5859"/>
              <a:gd name="T25" fmla="*/ 4539 h 4539"/>
              <a:gd name="T26" fmla="*/ 0 w 5859"/>
              <a:gd name="T27" fmla="*/ 3970 h 4539"/>
              <a:gd name="T28" fmla="*/ 0 w 5859"/>
              <a:gd name="T29" fmla="*/ 2262 h 4539"/>
              <a:gd name="T30" fmla="*/ 2279 w 5859"/>
              <a:gd name="T31" fmla="*/ 4539 h 45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859" h="4539">
                <a:moveTo>
                  <a:pt x="0" y="0"/>
                </a:moveTo>
                <a:lnTo>
                  <a:pt x="1319" y="0"/>
                </a:lnTo>
                <a:lnTo>
                  <a:pt x="5859" y="4539"/>
                </a:lnTo>
                <a:lnTo>
                  <a:pt x="4150" y="4539"/>
                </a:lnTo>
                <a:lnTo>
                  <a:pt x="0" y="391"/>
                </a:lnTo>
                <a:lnTo>
                  <a:pt x="0" y="0"/>
                </a:lnTo>
                <a:close/>
                <a:moveTo>
                  <a:pt x="4070" y="4539"/>
                </a:moveTo>
                <a:lnTo>
                  <a:pt x="2360" y="4539"/>
                </a:lnTo>
                <a:lnTo>
                  <a:pt x="0" y="2180"/>
                </a:lnTo>
                <a:lnTo>
                  <a:pt x="0" y="471"/>
                </a:lnTo>
                <a:lnTo>
                  <a:pt x="4070" y="4539"/>
                </a:lnTo>
                <a:close/>
                <a:moveTo>
                  <a:pt x="2279" y="4539"/>
                </a:moveTo>
                <a:lnTo>
                  <a:pt x="569" y="4539"/>
                </a:lnTo>
                <a:lnTo>
                  <a:pt x="0" y="3970"/>
                </a:lnTo>
                <a:lnTo>
                  <a:pt x="0" y="2262"/>
                </a:lnTo>
                <a:lnTo>
                  <a:pt x="2279" y="4539"/>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4" name="TextBox 3">
            <a:extLst>
              <a:ext uri="{FF2B5EF4-FFF2-40B4-BE49-F238E27FC236}">
                <a16:creationId xmlns:a16="http://schemas.microsoft.com/office/drawing/2014/main" id="{5E08A69C-CFB5-F149-A900-BDB250C76C24}"/>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5" name="Straight Connector 4">
            <a:extLst>
              <a:ext uri="{FF2B5EF4-FFF2-40B4-BE49-F238E27FC236}">
                <a16:creationId xmlns:a16="http://schemas.microsoft.com/office/drawing/2014/main" id="{BFB996B6-BF05-794D-AA03-6AE01F350831}"/>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41326293"/>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31">
    <p:spTree>
      <p:nvGrpSpPr>
        <p:cNvPr id="1" name=""/>
        <p:cNvGrpSpPr/>
        <p:nvPr/>
      </p:nvGrpSpPr>
      <p:grpSpPr>
        <a:xfrm>
          <a:off x="0" y="0"/>
          <a:ext cx="0" cy="0"/>
          <a:chOff x="0" y="0"/>
          <a:chExt cx="0" cy="0"/>
        </a:xfrm>
      </p:grpSpPr>
      <p:sp>
        <p:nvSpPr>
          <p:cNvPr id="3" name="Freeform 8"/>
          <p:cNvSpPr>
            <a:spLocks noGrp="1" noEditPoints="1"/>
          </p:cNvSpPr>
          <p:nvPr>
            <p:ph type="pic" sz="quarter" idx="10"/>
          </p:nvPr>
        </p:nvSpPr>
        <p:spPr bwMode="auto">
          <a:xfrm>
            <a:off x="5008008" y="0"/>
            <a:ext cx="13279991" cy="10288588"/>
          </a:xfrm>
          <a:custGeom>
            <a:avLst/>
            <a:gdLst>
              <a:gd name="T0" fmla="*/ 5859 w 5859"/>
              <a:gd name="T1" fmla="*/ 4538 h 4538"/>
              <a:gd name="T2" fmla="*/ 4541 w 5859"/>
              <a:gd name="T3" fmla="*/ 4538 h 4538"/>
              <a:gd name="T4" fmla="*/ 0 w 5859"/>
              <a:gd name="T5" fmla="*/ 0 h 4538"/>
              <a:gd name="T6" fmla="*/ 1709 w 5859"/>
              <a:gd name="T7" fmla="*/ 0 h 4538"/>
              <a:gd name="T8" fmla="*/ 5859 w 5859"/>
              <a:gd name="T9" fmla="*/ 4147 h 4538"/>
              <a:gd name="T10" fmla="*/ 5859 w 5859"/>
              <a:gd name="T11" fmla="*/ 4538 h 4538"/>
              <a:gd name="T12" fmla="*/ 1791 w 5859"/>
              <a:gd name="T13" fmla="*/ 0 h 4538"/>
              <a:gd name="T14" fmla="*/ 3500 w 5859"/>
              <a:gd name="T15" fmla="*/ 0 h 4538"/>
              <a:gd name="T16" fmla="*/ 5859 w 5859"/>
              <a:gd name="T17" fmla="*/ 2358 h 4538"/>
              <a:gd name="T18" fmla="*/ 5859 w 5859"/>
              <a:gd name="T19" fmla="*/ 4067 h 4538"/>
              <a:gd name="T20" fmla="*/ 1791 w 5859"/>
              <a:gd name="T21" fmla="*/ 0 h 4538"/>
              <a:gd name="T22" fmla="*/ 3580 w 5859"/>
              <a:gd name="T23" fmla="*/ 0 h 4538"/>
              <a:gd name="T24" fmla="*/ 5290 w 5859"/>
              <a:gd name="T25" fmla="*/ 0 h 4538"/>
              <a:gd name="T26" fmla="*/ 5859 w 5859"/>
              <a:gd name="T27" fmla="*/ 568 h 4538"/>
              <a:gd name="T28" fmla="*/ 5859 w 5859"/>
              <a:gd name="T29" fmla="*/ 2277 h 4538"/>
              <a:gd name="T30" fmla="*/ 3580 w 5859"/>
              <a:gd name="T31" fmla="*/ 0 h 4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859" h="4538">
                <a:moveTo>
                  <a:pt x="5859" y="4538"/>
                </a:moveTo>
                <a:lnTo>
                  <a:pt x="4541" y="4538"/>
                </a:lnTo>
                <a:lnTo>
                  <a:pt x="0" y="0"/>
                </a:lnTo>
                <a:lnTo>
                  <a:pt x="1709" y="0"/>
                </a:lnTo>
                <a:lnTo>
                  <a:pt x="5859" y="4147"/>
                </a:lnTo>
                <a:lnTo>
                  <a:pt x="5859" y="4538"/>
                </a:lnTo>
                <a:close/>
                <a:moveTo>
                  <a:pt x="1791" y="0"/>
                </a:moveTo>
                <a:lnTo>
                  <a:pt x="3500" y="0"/>
                </a:lnTo>
                <a:lnTo>
                  <a:pt x="5859" y="2358"/>
                </a:lnTo>
                <a:lnTo>
                  <a:pt x="5859" y="4067"/>
                </a:lnTo>
                <a:lnTo>
                  <a:pt x="1791" y="0"/>
                </a:lnTo>
                <a:close/>
                <a:moveTo>
                  <a:pt x="3580" y="0"/>
                </a:moveTo>
                <a:lnTo>
                  <a:pt x="5290" y="0"/>
                </a:lnTo>
                <a:lnTo>
                  <a:pt x="5859" y="568"/>
                </a:lnTo>
                <a:lnTo>
                  <a:pt x="5859" y="2277"/>
                </a:lnTo>
                <a:lnTo>
                  <a:pt x="3580" y="0"/>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5" name="TextBox 4">
            <a:extLst>
              <a:ext uri="{FF2B5EF4-FFF2-40B4-BE49-F238E27FC236}">
                <a16:creationId xmlns:a16="http://schemas.microsoft.com/office/drawing/2014/main" id="{9E3D951A-69B2-9E47-9312-F79AF28D0C14}"/>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6" name="Straight Connector 5">
            <a:extLst>
              <a:ext uri="{FF2B5EF4-FFF2-40B4-BE49-F238E27FC236}">
                <a16:creationId xmlns:a16="http://schemas.microsoft.com/office/drawing/2014/main" id="{27AAB026-1527-0D48-9831-5E7841D2764F}"/>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8" name="Picture 7">
            <a:extLst>
              <a:ext uri="{FF2B5EF4-FFF2-40B4-BE49-F238E27FC236}">
                <a16:creationId xmlns:a16="http://schemas.microsoft.com/office/drawing/2014/main" id="{6B9D86F1-18D2-7B4B-8528-AAD7F5F27117}"/>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3843130" cy="1881626"/>
          </a:xfrm>
          <a:prstGeom prst="rect">
            <a:avLst/>
          </a:prstGeom>
        </p:spPr>
      </p:pic>
    </p:spTree>
    <p:extLst>
      <p:ext uri="{BB962C8B-B14F-4D97-AF65-F5344CB8AC3E}">
        <p14:creationId xmlns:p14="http://schemas.microsoft.com/office/powerpoint/2010/main" val="1521658904"/>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32">
    <p:spTree>
      <p:nvGrpSpPr>
        <p:cNvPr id="1" name=""/>
        <p:cNvGrpSpPr/>
        <p:nvPr/>
      </p:nvGrpSpPr>
      <p:grpSpPr>
        <a:xfrm>
          <a:off x="0" y="0"/>
          <a:ext cx="0" cy="0"/>
          <a:chOff x="0" y="0"/>
          <a:chExt cx="0" cy="0"/>
        </a:xfrm>
      </p:grpSpPr>
      <p:sp>
        <p:nvSpPr>
          <p:cNvPr id="3" name="Freeform 11"/>
          <p:cNvSpPr>
            <a:spLocks noGrp="1" noEditPoints="1"/>
          </p:cNvSpPr>
          <p:nvPr>
            <p:ph type="pic" sz="quarter" idx="10"/>
          </p:nvPr>
        </p:nvSpPr>
        <p:spPr bwMode="auto">
          <a:xfrm>
            <a:off x="-17244" y="0"/>
            <a:ext cx="16075035" cy="10288588"/>
          </a:xfrm>
          <a:custGeom>
            <a:avLst/>
            <a:gdLst>
              <a:gd name="T0" fmla="*/ 799 w 5695"/>
              <a:gd name="T1" fmla="*/ 3645 h 3645"/>
              <a:gd name="T2" fmla="*/ 1046 w 5695"/>
              <a:gd name="T3" fmla="*/ 3645 h 3645"/>
              <a:gd name="T4" fmla="*/ 1845 w 5695"/>
              <a:gd name="T5" fmla="*/ 2846 h 3645"/>
              <a:gd name="T6" fmla="*/ 923 w 5695"/>
              <a:gd name="T7" fmla="*/ 1924 h 3645"/>
              <a:gd name="T8" fmla="*/ 0 w 5695"/>
              <a:gd name="T9" fmla="*/ 2846 h 3645"/>
              <a:gd name="T10" fmla="*/ 799 w 5695"/>
              <a:gd name="T11" fmla="*/ 3645 h 3645"/>
              <a:gd name="T12" fmla="*/ 1126 w 5695"/>
              <a:gd name="T13" fmla="*/ 3645 h 3645"/>
              <a:gd name="T14" fmla="*/ 2645 w 5695"/>
              <a:gd name="T15" fmla="*/ 3645 h 3645"/>
              <a:gd name="T16" fmla="*/ 1886 w 5695"/>
              <a:gd name="T17" fmla="*/ 2886 h 3645"/>
              <a:gd name="T18" fmla="*/ 1126 w 5695"/>
              <a:gd name="T19" fmla="*/ 3645 h 3645"/>
              <a:gd name="T20" fmla="*/ 2725 w 5695"/>
              <a:gd name="T21" fmla="*/ 3645 h 3645"/>
              <a:gd name="T22" fmla="*/ 2971 w 5695"/>
              <a:gd name="T23" fmla="*/ 3645 h 3645"/>
              <a:gd name="T24" fmla="*/ 3770 w 5695"/>
              <a:gd name="T25" fmla="*/ 2846 h 3645"/>
              <a:gd name="T26" fmla="*/ 2848 w 5695"/>
              <a:gd name="T27" fmla="*/ 1924 h 3645"/>
              <a:gd name="T28" fmla="*/ 1926 w 5695"/>
              <a:gd name="T29" fmla="*/ 2846 h 3645"/>
              <a:gd name="T30" fmla="*/ 2725 w 5695"/>
              <a:gd name="T31" fmla="*/ 3645 h 3645"/>
              <a:gd name="T32" fmla="*/ 3051 w 5695"/>
              <a:gd name="T33" fmla="*/ 3645 h 3645"/>
              <a:gd name="T34" fmla="*/ 4569 w 5695"/>
              <a:gd name="T35" fmla="*/ 3645 h 3645"/>
              <a:gd name="T36" fmla="*/ 3810 w 5695"/>
              <a:gd name="T37" fmla="*/ 2886 h 3645"/>
              <a:gd name="T38" fmla="*/ 3051 w 5695"/>
              <a:gd name="T39" fmla="*/ 3645 h 3645"/>
              <a:gd name="T40" fmla="*/ 4650 w 5695"/>
              <a:gd name="T41" fmla="*/ 3645 h 3645"/>
              <a:gd name="T42" fmla="*/ 4897 w 5695"/>
              <a:gd name="T43" fmla="*/ 3645 h 3645"/>
              <a:gd name="T44" fmla="*/ 5695 w 5695"/>
              <a:gd name="T45" fmla="*/ 2846 h 3645"/>
              <a:gd name="T46" fmla="*/ 4773 w 5695"/>
              <a:gd name="T47" fmla="*/ 1924 h 3645"/>
              <a:gd name="T48" fmla="*/ 3850 w 5695"/>
              <a:gd name="T49" fmla="*/ 2846 h 3645"/>
              <a:gd name="T50" fmla="*/ 4650 w 5695"/>
              <a:gd name="T51" fmla="*/ 3645 h 3645"/>
              <a:gd name="T52" fmla="*/ 2888 w 5695"/>
              <a:gd name="T53" fmla="*/ 1884 h 3645"/>
              <a:gd name="T54" fmla="*/ 3810 w 5695"/>
              <a:gd name="T55" fmla="*/ 962 h 3645"/>
              <a:gd name="T56" fmla="*/ 4732 w 5695"/>
              <a:gd name="T57" fmla="*/ 1884 h 3645"/>
              <a:gd name="T58" fmla="*/ 3810 w 5695"/>
              <a:gd name="T59" fmla="*/ 2806 h 3645"/>
              <a:gd name="T60" fmla="*/ 2888 w 5695"/>
              <a:gd name="T61" fmla="*/ 1884 h 3645"/>
              <a:gd name="T62" fmla="*/ 1926 w 5695"/>
              <a:gd name="T63" fmla="*/ 922 h 3645"/>
              <a:gd name="T64" fmla="*/ 2848 w 5695"/>
              <a:gd name="T65" fmla="*/ 0 h 3645"/>
              <a:gd name="T66" fmla="*/ 3770 w 5695"/>
              <a:gd name="T67" fmla="*/ 922 h 3645"/>
              <a:gd name="T68" fmla="*/ 2848 w 5695"/>
              <a:gd name="T69" fmla="*/ 1843 h 3645"/>
              <a:gd name="T70" fmla="*/ 1926 w 5695"/>
              <a:gd name="T71" fmla="*/ 922 h 3645"/>
              <a:gd name="T72" fmla="*/ 963 w 5695"/>
              <a:gd name="T73" fmla="*/ 1884 h 3645"/>
              <a:gd name="T74" fmla="*/ 1886 w 5695"/>
              <a:gd name="T75" fmla="*/ 962 h 3645"/>
              <a:gd name="T76" fmla="*/ 2808 w 5695"/>
              <a:gd name="T77" fmla="*/ 1884 h 3645"/>
              <a:gd name="T78" fmla="*/ 1886 w 5695"/>
              <a:gd name="T79" fmla="*/ 2806 h 3645"/>
              <a:gd name="T80" fmla="*/ 963 w 5695"/>
              <a:gd name="T81" fmla="*/ 1884 h 36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5695" h="3645">
                <a:moveTo>
                  <a:pt x="799" y="3645"/>
                </a:moveTo>
                <a:lnTo>
                  <a:pt x="1046" y="3645"/>
                </a:lnTo>
                <a:lnTo>
                  <a:pt x="1845" y="2846"/>
                </a:lnTo>
                <a:lnTo>
                  <a:pt x="923" y="1924"/>
                </a:lnTo>
                <a:lnTo>
                  <a:pt x="0" y="2846"/>
                </a:lnTo>
                <a:lnTo>
                  <a:pt x="799" y="3645"/>
                </a:lnTo>
                <a:close/>
                <a:moveTo>
                  <a:pt x="1126" y="3645"/>
                </a:moveTo>
                <a:lnTo>
                  <a:pt x="2645" y="3645"/>
                </a:lnTo>
                <a:lnTo>
                  <a:pt x="1886" y="2886"/>
                </a:lnTo>
                <a:lnTo>
                  <a:pt x="1126" y="3645"/>
                </a:lnTo>
                <a:close/>
                <a:moveTo>
                  <a:pt x="2725" y="3645"/>
                </a:moveTo>
                <a:lnTo>
                  <a:pt x="2971" y="3645"/>
                </a:lnTo>
                <a:lnTo>
                  <a:pt x="3770" y="2846"/>
                </a:lnTo>
                <a:lnTo>
                  <a:pt x="2848" y="1924"/>
                </a:lnTo>
                <a:lnTo>
                  <a:pt x="1926" y="2846"/>
                </a:lnTo>
                <a:lnTo>
                  <a:pt x="2725" y="3645"/>
                </a:lnTo>
                <a:close/>
                <a:moveTo>
                  <a:pt x="3051" y="3645"/>
                </a:moveTo>
                <a:lnTo>
                  <a:pt x="4569" y="3645"/>
                </a:lnTo>
                <a:lnTo>
                  <a:pt x="3810" y="2886"/>
                </a:lnTo>
                <a:lnTo>
                  <a:pt x="3051" y="3645"/>
                </a:lnTo>
                <a:close/>
                <a:moveTo>
                  <a:pt x="4650" y="3645"/>
                </a:moveTo>
                <a:lnTo>
                  <a:pt x="4897" y="3645"/>
                </a:lnTo>
                <a:lnTo>
                  <a:pt x="5695" y="2846"/>
                </a:lnTo>
                <a:lnTo>
                  <a:pt x="4773" y="1924"/>
                </a:lnTo>
                <a:lnTo>
                  <a:pt x="3850" y="2846"/>
                </a:lnTo>
                <a:lnTo>
                  <a:pt x="4650" y="3645"/>
                </a:lnTo>
                <a:close/>
                <a:moveTo>
                  <a:pt x="2888" y="1884"/>
                </a:moveTo>
                <a:lnTo>
                  <a:pt x="3810" y="962"/>
                </a:lnTo>
                <a:lnTo>
                  <a:pt x="4732" y="1884"/>
                </a:lnTo>
                <a:lnTo>
                  <a:pt x="3810" y="2806"/>
                </a:lnTo>
                <a:lnTo>
                  <a:pt x="2888" y="1884"/>
                </a:lnTo>
                <a:close/>
                <a:moveTo>
                  <a:pt x="1926" y="922"/>
                </a:moveTo>
                <a:lnTo>
                  <a:pt x="2848" y="0"/>
                </a:lnTo>
                <a:lnTo>
                  <a:pt x="3770" y="922"/>
                </a:lnTo>
                <a:lnTo>
                  <a:pt x="2848" y="1843"/>
                </a:lnTo>
                <a:lnTo>
                  <a:pt x="1926" y="922"/>
                </a:lnTo>
                <a:close/>
                <a:moveTo>
                  <a:pt x="963" y="1884"/>
                </a:moveTo>
                <a:lnTo>
                  <a:pt x="1886" y="962"/>
                </a:lnTo>
                <a:lnTo>
                  <a:pt x="2808" y="1884"/>
                </a:lnTo>
                <a:lnTo>
                  <a:pt x="1886" y="2806"/>
                </a:lnTo>
                <a:lnTo>
                  <a:pt x="963" y="1884"/>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4" name="TextBox 3">
            <a:extLst>
              <a:ext uri="{FF2B5EF4-FFF2-40B4-BE49-F238E27FC236}">
                <a16:creationId xmlns:a16="http://schemas.microsoft.com/office/drawing/2014/main" id="{67D8A615-F4EC-6F4A-AD0C-84BC4354911E}"/>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5" name="Straight Connector 4">
            <a:extLst>
              <a:ext uri="{FF2B5EF4-FFF2-40B4-BE49-F238E27FC236}">
                <a16:creationId xmlns:a16="http://schemas.microsoft.com/office/drawing/2014/main" id="{F426D1AA-C440-8040-BA97-4282AA16723B}"/>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7" name="Picture 6" descr="A picture containing drawing&#10;&#10;Description automatically generated">
            <a:extLst>
              <a:ext uri="{FF2B5EF4-FFF2-40B4-BE49-F238E27FC236}">
                <a16:creationId xmlns:a16="http://schemas.microsoft.com/office/drawing/2014/main" id="{023D641B-B744-784E-999F-5BC99FCCDDF3}"/>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2746587" cy="2683239"/>
          </a:xfrm>
          <a:prstGeom prst="rect">
            <a:avLst/>
          </a:prstGeom>
        </p:spPr>
      </p:pic>
    </p:spTree>
    <p:extLst>
      <p:ext uri="{BB962C8B-B14F-4D97-AF65-F5344CB8AC3E}">
        <p14:creationId xmlns:p14="http://schemas.microsoft.com/office/powerpoint/2010/main" val="2388512203"/>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33">
    <p:spTree>
      <p:nvGrpSpPr>
        <p:cNvPr id="1" name=""/>
        <p:cNvGrpSpPr/>
        <p:nvPr/>
      </p:nvGrpSpPr>
      <p:grpSpPr>
        <a:xfrm>
          <a:off x="0" y="0"/>
          <a:ext cx="0" cy="0"/>
          <a:chOff x="0" y="0"/>
          <a:chExt cx="0" cy="0"/>
        </a:xfrm>
      </p:grpSpPr>
      <p:sp>
        <p:nvSpPr>
          <p:cNvPr id="3" name="Freeform 12"/>
          <p:cNvSpPr>
            <a:spLocks noGrp="1" noEditPoints="1"/>
          </p:cNvSpPr>
          <p:nvPr>
            <p:ph type="pic" sz="quarter" idx="10"/>
          </p:nvPr>
        </p:nvSpPr>
        <p:spPr bwMode="auto">
          <a:xfrm>
            <a:off x="4797506" y="0"/>
            <a:ext cx="16075035" cy="10288588"/>
          </a:xfrm>
          <a:custGeom>
            <a:avLst/>
            <a:gdLst>
              <a:gd name="T0" fmla="*/ 799 w 5695"/>
              <a:gd name="T1" fmla="*/ 0 h 3645"/>
              <a:gd name="T2" fmla="*/ 1046 w 5695"/>
              <a:gd name="T3" fmla="*/ 0 h 3645"/>
              <a:gd name="T4" fmla="*/ 1845 w 5695"/>
              <a:gd name="T5" fmla="*/ 799 h 3645"/>
              <a:gd name="T6" fmla="*/ 923 w 5695"/>
              <a:gd name="T7" fmla="*/ 1721 h 3645"/>
              <a:gd name="T8" fmla="*/ 0 w 5695"/>
              <a:gd name="T9" fmla="*/ 799 h 3645"/>
              <a:gd name="T10" fmla="*/ 799 w 5695"/>
              <a:gd name="T11" fmla="*/ 0 h 3645"/>
              <a:gd name="T12" fmla="*/ 1126 w 5695"/>
              <a:gd name="T13" fmla="*/ 0 h 3645"/>
              <a:gd name="T14" fmla="*/ 2645 w 5695"/>
              <a:gd name="T15" fmla="*/ 0 h 3645"/>
              <a:gd name="T16" fmla="*/ 1886 w 5695"/>
              <a:gd name="T17" fmla="*/ 758 h 3645"/>
              <a:gd name="T18" fmla="*/ 1126 w 5695"/>
              <a:gd name="T19" fmla="*/ 0 h 3645"/>
              <a:gd name="T20" fmla="*/ 2725 w 5695"/>
              <a:gd name="T21" fmla="*/ 0 h 3645"/>
              <a:gd name="T22" fmla="*/ 2971 w 5695"/>
              <a:gd name="T23" fmla="*/ 0 h 3645"/>
              <a:gd name="T24" fmla="*/ 3770 w 5695"/>
              <a:gd name="T25" fmla="*/ 799 h 3645"/>
              <a:gd name="T26" fmla="*/ 2848 w 5695"/>
              <a:gd name="T27" fmla="*/ 1721 h 3645"/>
              <a:gd name="T28" fmla="*/ 1926 w 5695"/>
              <a:gd name="T29" fmla="*/ 799 h 3645"/>
              <a:gd name="T30" fmla="*/ 2725 w 5695"/>
              <a:gd name="T31" fmla="*/ 0 h 3645"/>
              <a:gd name="T32" fmla="*/ 3051 w 5695"/>
              <a:gd name="T33" fmla="*/ 0 h 3645"/>
              <a:gd name="T34" fmla="*/ 4569 w 5695"/>
              <a:gd name="T35" fmla="*/ 0 h 3645"/>
              <a:gd name="T36" fmla="*/ 3810 w 5695"/>
              <a:gd name="T37" fmla="*/ 758 h 3645"/>
              <a:gd name="T38" fmla="*/ 3051 w 5695"/>
              <a:gd name="T39" fmla="*/ 0 h 3645"/>
              <a:gd name="T40" fmla="*/ 4650 w 5695"/>
              <a:gd name="T41" fmla="*/ 0 h 3645"/>
              <a:gd name="T42" fmla="*/ 4897 w 5695"/>
              <a:gd name="T43" fmla="*/ 0 h 3645"/>
              <a:gd name="T44" fmla="*/ 5695 w 5695"/>
              <a:gd name="T45" fmla="*/ 798 h 3645"/>
              <a:gd name="T46" fmla="*/ 4773 w 5695"/>
              <a:gd name="T47" fmla="*/ 1721 h 3645"/>
              <a:gd name="T48" fmla="*/ 3850 w 5695"/>
              <a:gd name="T49" fmla="*/ 799 h 3645"/>
              <a:gd name="T50" fmla="*/ 4650 w 5695"/>
              <a:gd name="T51" fmla="*/ 0 h 3645"/>
              <a:gd name="T52" fmla="*/ 2888 w 5695"/>
              <a:gd name="T53" fmla="*/ 1761 h 3645"/>
              <a:gd name="T54" fmla="*/ 3810 w 5695"/>
              <a:gd name="T55" fmla="*/ 2683 h 3645"/>
              <a:gd name="T56" fmla="*/ 4732 w 5695"/>
              <a:gd name="T57" fmla="*/ 1761 h 3645"/>
              <a:gd name="T58" fmla="*/ 3810 w 5695"/>
              <a:gd name="T59" fmla="*/ 839 h 3645"/>
              <a:gd name="T60" fmla="*/ 2888 w 5695"/>
              <a:gd name="T61" fmla="*/ 1761 h 3645"/>
              <a:gd name="T62" fmla="*/ 1926 w 5695"/>
              <a:gd name="T63" fmla="*/ 2723 h 3645"/>
              <a:gd name="T64" fmla="*/ 2848 w 5695"/>
              <a:gd name="T65" fmla="*/ 3645 h 3645"/>
              <a:gd name="T66" fmla="*/ 3770 w 5695"/>
              <a:gd name="T67" fmla="*/ 2723 h 3645"/>
              <a:gd name="T68" fmla="*/ 2848 w 5695"/>
              <a:gd name="T69" fmla="*/ 1801 h 3645"/>
              <a:gd name="T70" fmla="*/ 1926 w 5695"/>
              <a:gd name="T71" fmla="*/ 2723 h 3645"/>
              <a:gd name="T72" fmla="*/ 963 w 5695"/>
              <a:gd name="T73" fmla="*/ 1761 h 3645"/>
              <a:gd name="T74" fmla="*/ 1886 w 5695"/>
              <a:gd name="T75" fmla="*/ 2683 h 3645"/>
              <a:gd name="T76" fmla="*/ 2808 w 5695"/>
              <a:gd name="T77" fmla="*/ 1761 h 3645"/>
              <a:gd name="T78" fmla="*/ 1886 w 5695"/>
              <a:gd name="T79" fmla="*/ 839 h 3645"/>
              <a:gd name="T80" fmla="*/ 963 w 5695"/>
              <a:gd name="T81" fmla="*/ 1761 h 36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5695" h="3645">
                <a:moveTo>
                  <a:pt x="799" y="0"/>
                </a:moveTo>
                <a:lnTo>
                  <a:pt x="1046" y="0"/>
                </a:lnTo>
                <a:lnTo>
                  <a:pt x="1845" y="799"/>
                </a:lnTo>
                <a:lnTo>
                  <a:pt x="923" y="1721"/>
                </a:lnTo>
                <a:lnTo>
                  <a:pt x="0" y="799"/>
                </a:lnTo>
                <a:lnTo>
                  <a:pt x="799" y="0"/>
                </a:lnTo>
                <a:close/>
                <a:moveTo>
                  <a:pt x="1126" y="0"/>
                </a:moveTo>
                <a:lnTo>
                  <a:pt x="2645" y="0"/>
                </a:lnTo>
                <a:lnTo>
                  <a:pt x="1886" y="758"/>
                </a:lnTo>
                <a:lnTo>
                  <a:pt x="1126" y="0"/>
                </a:lnTo>
                <a:close/>
                <a:moveTo>
                  <a:pt x="2725" y="0"/>
                </a:moveTo>
                <a:lnTo>
                  <a:pt x="2971" y="0"/>
                </a:lnTo>
                <a:lnTo>
                  <a:pt x="3770" y="799"/>
                </a:lnTo>
                <a:lnTo>
                  <a:pt x="2848" y="1721"/>
                </a:lnTo>
                <a:lnTo>
                  <a:pt x="1926" y="799"/>
                </a:lnTo>
                <a:lnTo>
                  <a:pt x="2725" y="0"/>
                </a:lnTo>
                <a:close/>
                <a:moveTo>
                  <a:pt x="3051" y="0"/>
                </a:moveTo>
                <a:lnTo>
                  <a:pt x="4569" y="0"/>
                </a:lnTo>
                <a:lnTo>
                  <a:pt x="3810" y="758"/>
                </a:lnTo>
                <a:lnTo>
                  <a:pt x="3051" y="0"/>
                </a:lnTo>
                <a:close/>
                <a:moveTo>
                  <a:pt x="4650" y="0"/>
                </a:moveTo>
                <a:lnTo>
                  <a:pt x="4897" y="0"/>
                </a:lnTo>
                <a:lnTo>
                  <a:pt x="5695" y="798"/>
                </a:lnTo>
                <a:lnTo>
                  <a:pt x="4773" y="1721"/>
                </a:lnTo>
                <a:lnTo>
                  <a:pt x="3850" y="799"/>
                </a:lnTo>
                <a:lnTo>
                  <a:pt x="4650" y="0"/>
                </a:lnTo>
                <a:close/>
                <a:moveTo>
                  <a:pt x="2888" y="1761"/>
                </a:moveTo>
                <a:lnTo>
                  <a:pt x="3810" y="2683"/>
                </a:lnTo>
                <a:lnTo>
                  <a:pt x="4732" y="1761"/>
                </a:lnTo>
                <a:lnTo>
                  <a:pt x="3810" y="839"/>
                </a:lnTo>
                <a:lnTo>
                  <a:pt x="2888" y="1761"/>
                </a:lnTo>
                <a:close/>
                <a:moveTo>
                  <a:pt x="1926" y="2723"/>
                </a:moveTo>
                <a:lnTo>
                  <a:pt x="2848" y="3645"/>
                </a:lnTo>
                <a:lnTo>
                  <a:pt x="3770" y="2723"/>
                </a:lnTo>
                <a:lnTo>
                  <a:pt x="2848" y="1801"/>
                </a:lnTo>
                <a:lnTo>
                  <a:pt x="1926" y="2723"/>
                </a:lnTo>
                <a:close/>
                <a:moveTo>
                  <a:pt x="963" y="1761"/>
                </a:moveTo>
                <a:lnTo>
                  <a:pt x="1886" y="2683"/>
                </a:lnTo>
                <a:lnTo>
                  <a:pt x="2808" y="1761"/>
                </a:lnTo>
                <a:lnTo>
                  <a:pt x="1886" y="839"/>
                </a:lnTo>
                <a:lnTo>
                  <a:pt x="963" y="1761"/>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4" name="TextBox 3">
            <a:extLst>
              <a:ext uri="{FF2B5EF4-FFF2-40B4-BE49-F238E27FC236}">
                <a16:creationId xmlns:a16="http://schemas.microsoft.com/office/drawing/2014/main" id="{160FDA95-18F8-294F-9490-619C7C0A9C34}"/>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5" name="Straight Connector 4">
            <a:extLst>
              <a:ext uri="{FF2B5EF4-FFF2-40B4-BE49-F238E27FC236}">
                <a16:creationId xmlns:a16="http://schemas.microsoft.com/office/drawing/2014/main" id="{42CE75B9-A460-8B4A-87CC-0E56228F0C7E}"/>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6" name="Picture 5" descr="A picture containing drawing&#10;&#10;Description automatically generated">
            <a:extLst>
              <a:ext uri="{FF2B5EF4-FFF2-40B4-BE49-F238E27FC236}">
                <a16:creationId xmlns:a16="http://schemas.microsoft.com/office/drawing/2014/main" id="{C52BB405-E388-534E-BA92-B06362F3CC27}"/>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2746587" cy="2683239"/>
          </a:xfrm>
          <a:prstGeom prst="rect">
            <a:avLst/>
          </a:prstGeom>
        </p:spPr>
      </p:pic>
    </p:spTree>
    <p:extLst>
      <p:ext uri="{BB962C8B-B14F-4D97-AF65-F5344CB8AC3E}">
        <p14:creationId xmlns:p14="http://schemas.microsoft.com/office/powerpoint/2010/main" val="1079999132"/>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34">
    <p:spTree>
      <p:nvGrpSpPr>
        <p:cNvPr id="1" name=""/>
        <p:cNvGrpSpPr/>
        <p:nvPr/>
      </p:nvGrpSpPr>
      <p:grpSpPr>
        <a:xfrm>
          <a:off x="0" y="0"/>
          <a:ext cx="0" cy="0"/>
          <a:chOff x="0" y="0"/>
          <a:chExt cx="0" cy="0"/>
        </a:xfrm>
      </p:grpSpPr>
      <p:sp>
        <p:nvSpPr>
          <p:cNvPr id="3" name="Рисунок 2"/>
          <p:cNvSpPr>
            <a:spLocks noGrp="1" noChangeArrowheads="1"/>
          </p:cNvSpPr>
          <p:nvPr>
            <p:ph type="pic" sz="quarter" idx="10"/>
          </p:nvPr>
        </p:nvSpPr>
        <p:spPr bwMode="auto">
          <a:xfrm>
            <a:off x="1818975" y="0"/>
            <a:ext cx="6662002" cy="10288588"/>
          </a:xfrm>
          <a:custGeom>
            <a:avLst/>
            <a:gdLst>
              <a:gd name="connsiteX0" fmla="*/ 4581543 w 6662001"/>
              <a:gd name="connsiteY0" fmla="*/ 6400518 h 10288580"/>
              <a:gd name="connsiteX1" fmla="*/ 6662001 w 6662001"/>
              <a:gd name="connsiteY1" fmla="*/ 6400518 h 10288580"/>
              <a:gd name="connsiteX2" fmla="*/ 6662001 w 6662001"/>
              <a:gd name="connsiteY2" fmla="*/ 8469603 h 10288580"/>
              <a:gd name="connsiteX3" fmla="*/ 4581543 w 6662001"/>
              <a:gd name="connsiteY3" fmla="*/ 8469603 h 10288580"/>
              <a:gd name="connsiteX4" fmla="*/ 2296458 w 6662001"/>
              <a:gd name="connsiteY4" fmla="*/ 6400518 h 10288580"/>
              <a:gd name="connsiteX5" fmla="*/ 4365543 w 6662001"/>
              <a:gd name="connsiteY5" fmla="*/ 6400518 h 10288580"/>
              <a:gd name="connsiteX6" fmla="*/ 4365543 w 6662001"/>
              <a:gd name="connsiteY6" fmla="*/ 8469603 h 10288580"/>
              <a:gd name="connsiteX7" fmla="*/ 2296458 w 6662001"/>
              <a:gd name="connsiteY7" fmla="*/ 8469603 h 10288580"/>
              <a:gd name="connsiteX8" fmla="*/ 0 w 6662001"/>
              <a:gd name="connsiteY8" fmla="*/ 6400518 h 10288580"/>
              <a:gd name="connsiteX9" fmla="*/ 2069085 w 6662001"/>
              <a:gd name="connsiteY9" fmla="*/ 6400518 h 10288580"/>
              <a:gd name="connsiteX10" fmla="*/ 2069085 w 6662001"/>
              <a:gd name="connsiteY10" fmla="*/ 10288580 h 10288580"/>
              <a:gd name="connsiteX11" fmla="*/ 0 w 6662001"/>
              <a:gd name="connsiteY11" fmla="*/ 10288580 h 10288580"/>
              <a:gd name="connsiteX12" fmla="*/ 4581543 w 6662001"/>
              <a:gd name="connsiteY12" fmla="*/ 4115434 h 10288580"/>
              <a:gd name="connsiteX13" fmla="*/ 6662001 w 6662001"/>
              <a:gd name="connsiteY13" fmla="*/ 4115434 h 10288580"/>
              <a:gd name="connsiteX14" fmla="*/ 6662001 w 6662001"/>
              <a:gd name="connsiteY14" fmla="*/ 6184518 h 10288580"/>
              <a:gd name="connsiteX15" fmla="*/ 4581543 w 6662001"/>
              <a:gd name="connsiteY15" fmla="*/ 6184518 h 10288580"/>
              <a:gd name="connsiteX16" fmla="*/ 0 w 6662001"/>
              <a:gd name="connsiteY16" fmla="*/ 4115434 h 10288580"/>
              <a:gd name="connsiteX17" fmla="*/ 2069085 w 6662001"/>
              <a:gd name="connsiteY17" fmla="*/ 4115434 h 10288580"/>
              <a:gd name="connsiteX18" fmla="*/ 2069085 w 6662001"/>
              <a:gd name="connsiteY18" fmla="*/ 6184518 h 10288580"/>
              <a:gd name="connsiteX19" fmla="*/ 0 w 6662001"/>
              <a:gd name="connsiteY19" fmla="*/ 6184518 h 10288580"/>
              <a:gd name="connsiteX20" fmla="*/ 2296458 w 6662001"/>
              <a:gd name="connsiteY20" fmla="*/ 4115434 h 10288580"/>
              <a:gd name="connsiteX21" fmla="*/ 4365543 w 6662001"/>
              <a:gd name="connsiteY21" fmla="*/ 4115434 h 10288580"/>
              <a:gd name="connsiteX22" fmla="*/ 4365543 w 6662001"/>
              <a:gd name="connsiteY22" fmla="*/ 6184518 h 10288580"/>
              <a:gd name="connsiteX23" fmla="*/ 2296458 w 6662001"/>
              <a:gd name="connsiteY23" fmla="*/ 6184518 h 10288580"/>
              <a:gd name="connsiteX24" fmla="*/ 0 w 6662001"/>
              <a:gd name="connsiteY24" fmla="*/ 1818976 h 10288580"/>
              <a:gd name="connsiteX25" fmla="*/ 2069085 w 6662001"/>
              <a:gd name="connsiteY25" fmla="*/ 1818976 h 10288580"/>
              <a:gd name="connsiteX26" fmla="*/ 2069085 w 6662001"/>
              <a:gd name="connsiteY26" fmla="*/ 3899434 h 10288580"/>
              <a:gd name="connsiteX27" fmla="*/ 0 w 6662001"/>
              <a:gd name="connsiteY27" fmla="*/ 3899434 h 10288580"/>
              <a:gd name="connsiteX28" fmla="*/ 4581543 w 6662001"/>
              <a:gd name="connsiteY28" fmla="*/ 1818975 h 10288580"/>
              <a:gd name="connsiteX29" fmla="*/ 6662001 w 6662001"/>
              <a:gd name="connsiteY29" fmla="*/ 1818975 h 10288580"/>
              <a:gd name="connsiteX30" fmla="*/ 6662001 w 6662001"/>
              <a:gd name="connsiteY30" fmla="*/ 3899433 h 10288580"/>
              <a:gd name="connsiteX31" fmla="*/ 4581543 w 6662001"/>
              <a:gd name="connsiteY31" fmla="*/ 3899433 h 10288580"/>
              <a:gd name="connsiteX32" fmla="*/ 2296458 w 6662001"/>
              <a:gd name="connsiteY32" fmla="*/ 0 h 10288580"/>
              <a:gd name="connsiteX33" fmla="*/ 4365543 w 6662001"/>
              <a:gd name="connsiteY33" fmla="*/ 0 h 10288580"/>
              <a:gd name="connsiteX34" fmla="*/ 4365543 w 6662001"/>
              <a:gd name="connsiteY34" fmla="*/ 3899434 h 10288580"/>
              <a:gd name="connsiteX35" fmla="*/ 2296458 w 6662001"/>
              <a:gd name="connsiteY35" fmla="*/ 3899434 h 102885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6662001" h="10288580">
                <a:moveTo>
                  <a:pt x="4581543" y="6400518"/>
                </a:moveTo>
                <a:lnTo>
                  <a:pt x="6662001" y="6400518"/>
                </a:lnTo>
                <a:lnTo>
                  <a:pt x="6662001" y="8469603"/>
                </a:lnTo>
                <a:lnTo>
                  <a:pt x="4581543" y="8469603"/>
                </a:lnTo>
                <a:close/>
                <a:moveTo>
                  <a:pt x="2296458" y="6400518"/>
                </a:moveTo>
                <a:lnTo>
                  <a:pt x="4365543" y="6400518"/>
                </a:lnTo>
                <a:lnTo>
                  <a:pt x="4365543" y="8469603"/>
                </a:lnTo>
                <a:lnTo>
                  <a:pt x="2296458" y="8469603"/>
                </a:lnTo>
                <a:close/>
                <a:moveTo>
                  <a:pt x="0" y="6400518"/>
                </a:moveTo>
                <a:lnTo>
                  <a:pt x="2069085" y="6400518"/>
                </a:lnTo>
                <a:lnTo>
                  <a:pt x="2069085" y="10288580"/>
                </a:lnTo>
                <a:lnTo>
                  <a:pt x="0" y="10288580"/>
                </a:lnTo>
                <a:close/>
                <a:moveTo>
                  <a:pt x="4581543" y="4115434"/>
                </a:moveTo>
                <a:lnTo>
                  <a:pt x="6662001" y="4115434"/>
                </a:lnTo>
                <a:lnTo>
                  <a:pt x="6662001" y="6184518"/>
                </a:lnTo>
                <a:lnTo>
                  <a:pt x="4581543" y="6184518"/>
                </a:lnTo>
                <a:close/>
                <a:moveTo>
                  <a:pt x="0" y="4115434"/>
                </a:moveTo>
                <a:lnTo>
                  <a:pt x="2069085" y="4115434"/>
                </a:lnTo>
                <a:lnTo>
                  <a:pt x="2069085" y="6184518"/>
                </a:lnTo>
                <a:lnTo>
                  <a:pt x="0" y="6184518"/>
                </a:lnTo>
                <a:close/>
                <a:moveTo>
                  <a:pt x="2296458" y="4115434"/>
                </a:moveTo>
                <a:lnTo>
                  <a:pt x="4365543" y="4115434"/>
                </a:lnTo>
                <a:lnTo>
                  <a:pt x="4365543" y="6184518"/>
                </a:lnTo>
                <a:lnTo>
                  <a:pt x="2296458" y="6184518"/>
                </a:lnTo>
                <a:close/>
                <a:moveTo>
                  <a:pt x="0" y="1818976"/>
                </a:moveTo>
                <a:lnTo>
                  <a:pt x="2069085" y="1818976"/>
                </a:lnTo>
                <a:lnTo>
                  <a:pt x="2069085" y="3899434"/>
                </a:lnTo>
                <a:lnTo>
                  <a:pt x="0" y="3899434"/>
                </a:lnTo>
                <a:close/>
                <a:moveTo>
                  <a:pt x="4581543" y="1818975"/>
                </a:moveTo>
                <a:lnTo>
                  <a:pt x="6662001" y="1818975"/>
                </a:lnTo>
                <a:lnTo>
                  <a:pt x="6662001" y="3899433"/>
                </a:lnTo>
                <a:lnTo>
                  <a:pt x="4581543" y="3899433"/>
                </a:lnTo>
                <a:close/>
                <a:moveTo>
                  <a:pt x="2296458" y="0"/>
                </a:moveTo>
                <a:lnTo>
                  <a:pt x="4365543" y="0"/>
                </a:lnTo>
                <a:lnTo>
                  <a:pt x="4365543" y="3899434"/>
                </a:lnTo>
                <a:lnTo>
                  <a:pt x="2296458" y="3899434"/>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4" name="TextBox 3">
            <a:extLst>
              <a:ext uri="{FF2B5EF4-FFF2-40B4-BE49-F238E27FC236}">
                <a16:creationId xmlns:a16="http://schemas.microsoft.com/office/drawing/2014/main" id="{85B429BA-8206-424E-BC96-CC7B15B1AEEA}"/>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5" name="Straight Connector 4">
            <a:extLst>
              <a:ext uri="{FF2B5EF4-FFF2-40B4-BE49-F238E27FC236}">
                <a16:creationId xmlns:a16="http://schemas.microsoft.com/office/drawing/2014/main" id="{552B6704-F2A5-7B48-9BCB-2C123C0F8E5D}"/>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04901549"/>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35">
    <p:spTree>
      <p:nvGrpSpPr>
        <p:cNvPr id="1" name=""/>
        <p:cNvGrpSpPr/>
        <p:nvPr/>
      </p:nvGrpSpPr>
      <p:grpSpPr>
        <a:xfrm>
          <a:off x="0" y="0"/>
          <a:ext cx="0" cy="0"/>
          <a:chOff x="0" y="0"/>
          <a:chExt cx="0" cy="0"/>
        </a:xfrm>
      </p:grpSpPr>
      <p:sp>
        <p:nvSpPr>
          <p:cNvPr id="6" name="Рисунок 2"/>
          <p:cNvSpPr>
            <a:spLocks noGrp="1" noChangeArrowheads="1"/>
          </p:cNvSpPr>
          <p:nvPr>
            <p:ph type="pic" sz="quarter" idx="10"/>
          </p:nvPr>
        </p:nvSpPr>
        <p:spPr bwMode="auto">
          <a:xfrm>
            <a:off x="1237024" y="1307392"/>
            <a:ext cx="7696540" cy="7673803"/>
          </a:xfrm>
          <a:custGeom>
            <a:avLst/>
            <a:gdLst>
              <a:gd name="connsiteX0" fmla="*/ 6696103 w 7696540"/>
              <a:gd name="connsiteY0" fmla="*/ 6673365 h 7673802"/>
              <a:gd name="connsiteX1" fmla="*/ 7696540 w 7696540"/>
              <a:gd name="connsiteY1" fmla="*/ 6673365 h 7673802"/>
              <a:gd name="connsiteX2" fmla="*/ 7696540 w 7696540"/>
              <a:gd name="connsiteY2" fmla="*/ 7673802 h 7673802"/>
              <a:gd name="connsiteX3" fmla="*/ 6696103 w 7696540"/>
              <a:gd name="connsiteY3" fmla="*/ 7673802 h 7673802"/>
              <a:gd name="connsiteX4" fmla="*/ 5581980 w 7696540"/>
              <a:gd name="connsiteY4" fmla="*/ 6673365 h 7673802"/>
              <a:gd name="connsiteX5" fmla="*/ 6582417 w 7696540"/>
              <a:gd name="connsiteY5" fmla="*/ 6673365 h 7673802"/>
              <a:gd name="connsiteX6" fmla="*/ 6582417 w 7696540"/>
              <a:gd name="connsiteY6" fmla="*/ 7673802 h 7673802"/>
              <a:gd name="connsiteX7" fmla="*/ 5581980 w 7696540"/>
              <a:gd name="connsiteY7" fmla="*/ 7673802 h 7673802"/>
              <a:gd name="connsiteX8" fmla="*/ 4467857 w 7696540"/>
              <a:gd name="connsiteY8" fmla="*/ 6673365 h 7673802"/>
              <a:gd name="connsiteX9" fmla="*/ 5456929 w 7696540"/>
              <a:gd name="connsiteY9" fmla="*/ 6673365 h 7673802"/>
              <a:gd name="connsiteX10" fmla="*/ 5456929 w 7696540"/>
              <a:gd name="connsiteY10" fmla="*/ 7673802 h 7673802"/>
              <a:gd name="connsiteX11" fmla="*/ 4467857 w 7696540"/>
              <a:gd name="connsiteY11" fmla="*/ 7673802 h 7673802"/>
              <a:gd name="connsiteX12" fmla="*/ 2228246 w 7696540"/>
              <a:gd name="connsiteY12" fmla="*/ 6673365 h 7673802"/>
              <a:gd name="connsiteX13" fmla="*/ 3228683 w 7696540"/>
              <a:gd name="connsiteY13" fmla="*/ 6673365 h 7673802"/>
              <a:gd name="connsiteX14" fmla="*/ 3228683 w 7696540"/>
              <a:gd name="connsiteY14" fmla="*/ 7673802 h 7673802"/>
              <a:gd name="connsiteX15" fmla="*/ 2228246 w 7696540"/>
              <a:gd name="connsiteY15" fmla="*/ 7673802 h 7673802"/>
              <a:gd name="connsiteX16" fmla="*/ 1114123 w 7696540"/>
              <a:gd name="connsiteY16" fmla="*/ 6673365 h 7673802"/>
              <a:gd name="connsiteX17" fmla="*/ 2114560 w 7696540"/>
              <a:gd name="connsiteY17" fmla="*/ 6673365 h 7673802"/>
              <a:gd name="connsiteX18" fmla="*/ 2114560 w 7696540"/>
              <a:gd name="connsiteY18" fmla="*/ 7673802 h 7673802"/>
              <a:gd name="connsiteX19" fmla="*/ 1114123 w 7696540"/>
              <a:gd name="connsiteY19" fmla="*/ 7673802 h 7673802"/>
              <a:gd name="connsiteX20" fmla="*/ 6696103 w 7696540"/>
              <a:gd name="connsiteY20" fmla="*/ 5570615 h 7673802"/>
              <a:gd name="connsiteX21" fmla="*/ 7696540 w 7696540"/>
              <a:gd name="connsiteY21" fmla="*/ 5570615 h 7673802"/>
              <a:gd name="connsiteX22" fmla="*/ 7696540 w 7696540"/>
              <a:gd name="connsiteY22" fmla="*/ 6559687 h 7673802"/>
              <a:gd name="connsiteX23" fmla="*/ 6696103 w 7696540"/>
              <a:gd name="connsiteY23" fmla="*/ 6559687 h 7673802"/>
              <a:gd name="connsiteX24" fmla="*/ 4467857 w 7696540"/>
              <a:gd name="connsiteY24" fmla="*/ 5570615 h 7673802"/>
              <a:gd name="connsiteX25" fmla="*/ 5456929 w 7696540"/>
              <a:gd name="connsiteY25" fmla="*/ 5570615 h 7673802"/>
              <a:gd name="connsiteX26" fmla="*/ 5456929 w 7696540"/>
              <a:gd name="connsiteY26" fmla="*/ 6559687 h 7673802"/>
              <a:gd name="connsiteX27" fmla="*/ 4467857 w 7696540"/>
              <a:gd name="connsiteY27" fmla="*/ 6559687 h 7673802"/>
              <a:gd name="connsiteX28" fmla="*/ 3342369 w 7696540"/>
              <a:gd name="connsiteY28" fmla="*/ 5570615 h 7673802"/>
              <a:gd name="connsiteX29" fmla="*/ 4342806 w 7696540"/>
              <a:gd name="connsiteY29" fmla="*/ 5570615 h 7673802"/>
              <a:gd name="connsiteX30" fmla="*/ 4342806 w 7696540"/>
              <a:gd name="connsiteY30" fmla="*/ 6559687 h 7673802"/>
              <a:gd name="connsiteX31" fmla="*/ 3342369 w 7696540"/>
              <a:gd name="connsiteY31" fmla="*/ 6559687 h 7673802"/>
              <a:gd name="connsiteX32" fmla="*/ 2228246 w 7696540"/>
              <a:gd name="connsiteY32" fmla="*/ 5570615 h 7673802"/>
              <a:gd name="connsiteX33" fmla="*/ 3228683 w 7696540"/>
              <a:gd name="connsiteY33" fmla="*/ 5570615 h 7673802"/>
              <a:gd name="connsiteX34" fmla="*/ 3228683 w 7696540"/>
              <a:gd name="connsiteY34" fmla="*/ 6559687 h 7673802"/>
              <a:gd name="connsiteX35" fmla="*/ 2228246 w 7696540"/>
              <a:gd name="connsiteY35" fmla="*/ 6559687 h 7673802"/>
              <a:gd name="connsiteX36" fmla="*/ 1114123 w 7696540"/>
              <a:gd name="connsiteY36" fmla="*/ 5570615 h 7673802"/>
              <a:gd name="connsiteX37" fmla="*/ 2114560 w 7696540"/>
              <a:gd name="connsiteY37" fmla="*/ 5570615 h 7673802"/>
              <a:gd name="connsiteX38" fmla="*/ 2114560 w 7696540"/>
              <a:gd name="connsiteY38" fmla="*/ 6559687 h 7673802"/>
              <a:gd name="connsiteX39" fmla="*/ 1114123 w 7696540"/>
              <a:gd name="connsiteY39" fmla="*/ 6559687 h 7673802"/>
              <a:gd name="connsiteX40" fmla="*/ 0 w 7696540"/>
              <a:gd name="connsiteY40" fmla="*/ 5570615 h 7673802"/>
              <a:gd name="connsiteX41" fmla="*/ 989072 w 7696540"/>
              <a:gd name="connsiteY41" fmla="*/ 5570615 h 7673802"/>
              <a:gd name="connsiteX42" fmla="*/ 989072 w 7696540"/>
              <a:gd name="connsiteY42" fmla="*/ 6559687 h 7673802"/>
              <a:gd name="connsiteX43" fmla="*/ 0 w 7696540"/>
              <a:gd name="connsiteY43" fmla="*/ 6559687 h 7673802"/>
              <a:gd name="connsiteX44" fmla="*/ 6696103 w 7696540"/>
              <a:gd name="connsiteY44" fmla="*/ 4456492 h 7673802"/>
              <a:gd name="connsiteX45" fmla="*/ 7696540 w 7696540"/>
              <a:gd name="connsiteY45" fmla="*/ 4456492 h 7673802"/>
              <a:gd name="connsiteX46" fmla="*/ 7696540 w 7696540"/>
              <a:gd name="connsiteY46" fmla="*/ 5445564 h 7673802"/>
              <a:gd name="connsiteX47" fmla="*/ 6696103 w 7696540"/>
              <a:gd name="connsiteY47" fmla="*/ 5445564 h 7673802"/>
              <a:gd name="connsiteX48" fmla="*/ 5581980 w 7696540"/>
              <a:gd name="connsiteY48" fmla="*/ 4456492 h 7673802"/>
              <a:gd name="connsiteX49" fmla="*/ 6582417 w 7696540"/>
              <a:gd name="connsiteY49" fmla="*/ 4456492 h 7673802"/>
              <a:gd name="connsiteX50" fmla="*/ 6582417 w 7696540"/>
              <a:gd name="connsiteY50" fmla="*/ 5445564 h 7673802"/>
              <a:gd name="connsiteX51" fmla="*/ 5581980 w 7696540"/>
              <a:gd name="connsiteY51" fmla="*/ 5445564 h 7673802"/>
              <a:gd name="connsiteX52" fmla="*/ 4467857 w 7696540"/>
              <a:gd name="connsiteY52" fmla="*/ 4456492 h 7673802"/>
              <a:gd name="connsiteX53" fmla="*/ 5456929 w 7696540"/>
              <a:gd name="connsiteY53" fmla="*/ 4456492 h 7673802"/>
              <a:gd name="connsiteX54" fmla="*/ 5456929 w 7696540"/>
              <a:gd name="connsiteY54" fmla="*/ 5445564 h 7673802"/>
              <a:gd name="connsiteX55" fmla="*/ 4467857 w 7696540"/>
              <a:gd name="connsiteY55" fmla="*/ 5445564 h 7673802"/>
              <a:gd name="connsiteX56" fmla="*/ 3342369 w 7696540"/>
              <a:gd name="connsiteY56" fmla="*/ 4456492 h 7673802"/>
              <a:gd name="connsiteX57" fmla="*/ 4342806 w 7696540"/>
              <a:gd name="connsiteY57" fmla="*/ 4456492 h 7673802"/>
              <a:gd name="connsiteX58" fmla="*/ 4342806 w 7696540"/>
              <a:gd name="connsiteY58" fmla="*/ 5445564 h 7673802"/>
              <a:gd name="connsiteX59" fmla="*/ 3342369 w 7696540"/>
              <a:gd name="connsiteY59" fmla="*/ 5445564 h 7673802"/>
              <a:gd name="connsiteX60" fmla="*/ 1114124 w 7696540"/>
              <a:gd name="connsiteY60" fmla="*/ 4456492 h 7673802"/>
              <a:gd name="connsiteX61" fmla="*/ 2114561 w 7696540"/>
              <a:gd name="connsiteY61" fmla="*/ 4456492 h 7673802"/>
              <a:gd name="connsiteX62" fmla="*/ 2114561 w 7696540"/>
              <a:gd name="connsiteY62" fmla="*/ 5445564 h 7673802"/>
              <a:gd name="connsiteX63" fmla="*/ 1114124 w 7696540"/>
              <a:gd name="connsiteY63" fmla="*/ 5445564 h 7673802"/>
              <a:gd name="connsiteX64" fmla="*/ 6696103 w 7696540"/>
              <a:gd name="connsiteY64" fmla="*/ 3342369 h 7673802"/>
              <a:gd name="connsiteX65" fmla="*/ 7696540 w 7696540"/>
              <a:gd name="connsiteY65" fmla="*/ 3342369 h 7673802"/>
              <a:gd name="connsiteX66" fmla="*/ 7696540 w 7696540"/>
              <a:gd name="connsiteY66" fmla="*/ 4331441 h 7673802"/>
              <a:gd name="connsiteX67" fmla="*/ 6696103 w 7696540"/>
              <a:gd name="connsiteY67" fmla="*/ 4331441 h 7673802"/>
              <a:gd name="connsiteX68" fmla="*/ 5581980 w 7696540"/>
              <a:gd name="connsiteY68" fmla="*/ 3342369 h 7673802"/>
              <a:gd name="connsiteX69" fmla="*/ 6582417 w 7696540"/>
              <a:gd name="connsiteY69" fmla="*/ 3342369 h 7673802"/>
              <a:gd name="connsiteX70" fmla="*/ 6582417 w 7696540"/>
              <a:gd name="connsiteY70" fmla="*/ 4331441 h 7673802"/>
              <a:gd name="connsiteX71" fmla="*/ 5581980 w 7696540"/>
              <a:gd name="connsiteY71" fmla="*/ 4331441 h 7673802"/>
              <a:gd name="connsiteX72" fmla="*/ 3342369 w 7696540"/>
              <a:gd name="connsiteY72" fmla="*/ 3342369 h 7673802"/>
              <a:gd name="connsiteX73" fmla="*/ 4342806 w 7696540"/>
              <a:gd name="connsiteY73" fmla="*/ 3342369 h 7673802"/>
              <a:gd name="connsiteX74" fmla="*/ 4342806 w 7696540"/>
              <a:gd name="connsiteY74" fmla="*/ 4331441 h 7673802"/>
              <a:gd name="connsiteX75" fmla="*/ 3342369 w 7696540"/>
              <a:gd name="connsiteY75" fmla="*/ 4331441 h 7673802"/>
              <a:gd name="connsiteX76" fmla="*/ 2228246 w 7696540"/>
              <a:gd name="connsiteY76" fmla="*/ 3342369 h 7673802"/>
              <a:gd name="connsiteX77" fmla="*/ 3228683 w 7696540"/>
              <a:gd name="connsiteY77" fmla="*/ 3342369 h 7673802"/>
              <a:gd name="connsiteX78" fmla="*/ 3228683 w 7696540"/>
              <a:gd name="connsiteY78" fmla="*/ 4331441 h 7673802"/>
              <a:gd name="connsiteX79" fmla="*/ 2228246 w 7696540"/>
              <a:gd name="connsiteY79" fmla="*/ 4331441 h 7673802"/>
              <a:gd name="connsiteX80" fmla="*/ 1 w 7696540"/>
              <a:gd name="connsiteY80" fmla="*/ 3342369 h 7673802"/>
              <a:gd name="connsiteX81" fmla="*/ 989072 w 7696540"/>
              <a:gd name="connsiteY81" fmla="*/ 3342369 h 7673802"/>
              <a:gd name="connsiteX82" fmla="*/ 989072 w 7696540"/>
              <a:gd name="connsiteY82" fmla="*/ 4331441 h 7673802"/>
              <a:gd name="connsiteX83" fmla="*/ 1 w 7696540"/>
              <a:gd name="connsiteY83" fmla="*/ 4331441 h 7673802"/>
              <a:gd name="connsiteX84" fmla="*/ 6696103 w 7696540"/>
              <a:gd name="connsiteY84" fmla="*/ 2228246 h 7673802"/>
              <a:gd name="connsiteX85" fmla="*/ 7696540 w 7696540"/>
              <a:gd name="connsiteY85" fmla="*/ 2228246 h 7673802"/>
              <a:gd name="connsiteX86" fmla="*/ 7696540 w 7696540"/>
              <a:gd name="connsiteY86" fmla="*/ 3217318 h 7673802"/>
              <a:gd name="connsiteX87" fmla="*/ 6696103 w 7696540"/>
              <a:gd name="connsiteY87" fmla="*/ 3217318 h 7673802"/>
              <a:gd name="connsiteX88" fmla="*/ 5581980 w 7696540"/>
              <a:gd name="connsiteY88" fmla="*/ 2228246 h 7673802"/>
              <a:gd name="connsiteX89" fmla="*/ 6582417 w 7696540"/>
              <a:gd name="connsiteY89" fmla="*/ 2228246 h 7673802"/>
              <a:gd name="connsiteX90" fmla="*/ 6582417 w 7696540"/>
              <a:gd name="connsiteY90" fmla="*/ 3217318 h 7673802"/>
              <a:gd name="connsiteX91" fmla="*/ 5581980 w 7696540"/>
              <a:gd name="connsiteY91" fmla="*/ 3217318 h 7673802"/>
              <a:gd name="connsiteX92" fmla="*/ 4467857 w 7696540"/>
              <a:gd name="connsiteY92" fmla="*/ 2228246 h 7673802"/>
              <a:gd name="connsiteX93" fmla="*/ 5456929 w 7696540"/>
              <a:gd name="connsiteY93" fmla="*/ 2228246 h 7673802"/>
              <a:gd name="connsiteX94" fmla="*/ 5456929 w 7696540"/>
              <a:gd name="connsiteY94" fmla="*/ 3217318 h 7673802"/>
              <a:gd name="connsiteX95" fmla="*/ 4467857 w 7696540"/>
              <a:gd name="connsiteY95" fmla="*/ 3217318 h 7673802"/>
              <a:gd name="connsiteX96" fmla="*/ 3342369 w 7696540"/>
              <a:gd name="connsiteY96" fmla="*/ 2228246 h 7673802"/>
              <a:gd name="connsiteX97" fmla="*/ 4342806 w 7696540"/>
              <a:gd name="connsiteY97" fmla="*/ 2228246 h 7673802"/>
              <a:gd name="connsiteX98" fmla="*/ 4342806 w 7696540"/>
              <a:gd name="connsiteY98" fmla="*/ 3217318 h 7673802"/>
              <a:gd name="connsiteX99" fmla="*/ 3342369 w 7696540"/>
              <a:gd name="connsiteY99" fmla="*/ 3217318 h 7673802"/>
              <a:gd name="connsiteX100" fmla="*/ 2228249 w 7696540"/>
              <a:gd name="connsiteY100" fmla="*/ 2228246 h 7673802"/>
              <a:gd name="connsiteX101" fmla="*/ 3228683 w 7696540"/>
              <a:gd name="connsiteY101" fmla="*/ 2228246 h 7673802"/>
              <a:gd name="connsiteX102" fmla="*/ 3228683 w 7696540"/>
              <a:gd name="connsiteY102" fmla="*/ 3217318 h 7673802"/>
              <a:gd name="connsiteX103" fmla="*/ 2228249 w 7696540"/>
              <a:gd name="connsiteY103" fmla="*/ 3217318 h 7673802"/>
              <a:gd name="connsiteX104" fmla="*/ 1114124 w 7696540"/>
              <a:gd name="connsiteY104" fmla="*/ 2228246 h 7673802"/>
              <a:gd name="connsiteX105" fmla="*/ 2114561 w 7696540"/>
              <a:gd name="connsiteY105" fmla="*/ 2228246 h 7673802"/>
              <a:gd name="connsiteX106" fmla="*/ 2114561 w 7696540"/>
              <a:gd name="connsiteY106" fmla="*/ 3217318 h 7673802"/>
              <a:gd name="connsiteX107" fmla="*/ 1114124 w 7696540"/>
              <a:gd name="connsiteY107" fmla="*/ 3217318 h 7673802"/>
              <a:gd name="connsiteX108" fmla="*/ 2 w 7696540"/>
              <a:gd name="connsiteY108" fmla="*/ 2228246 h 7673802"/>
              <a:gd name="connsiteX109" fmla="*/ 989074 w 7696540"/>
              <a:gd name="connsiteY109" fmla="*/ 2228246 h 7673802"/>
              <a:gd name="connsiteX110" fmla="*/ 989074 w 7696540"/>
              <a:gd name="connsiteY110" fmla="*/ 3217318 h 7673802"/>
              <a:gd name="connsiteX111" fmla="*/ 2 w 7696540"/>
              <a:gd name="connsiteY111" fmla="*/ 3217318 h 7673802"/>
              <a:gd name="connsiteX112" fmla="*/ 6696103 w 7696540"/>
              <a:gd name="connsiteY112" fmla="*/ 1114124 h 7673802"/>
              <a:gd name="connsiteX113" fmla="*/ 7696540 w 7696540"/>
              <a:gd name="connsiteY113" fmla="*/ 1114124 h 7673802"/>
              <a:gd name="connsiteX114" fmla="*/ 7696540 w 7696540"/>
              <a:gd name="connsiteY114" fmla="*/ 2103196 h 7673802"/>
              <a:gd name="connsiteX115" fmla="*/ 6696103 w 7696540"/>
              <a:gd name="connsiteY115" fmla="*/ 2103196 h 7673802"/>
              <a:gd name="connsiteX116" fmla="*/ 5581980 w 7696540"/>
              <a:gd name="connsiteY116" fmla="*/ 1114124 h 7673802"/>
              <a:gd name="connsiteX117" fmla="*/ 6582417 w 7696540"/>
              <a:gd name="connsiteY117" fmla="*/ 1114124 h 7673802"/>
              <a:gd name="connsiteX118" fmla="*/ 6582417 w 7696540"/>
              <a:gd name="connsiteY118" fmla="*/ 2103196 h 7673802"/>
              <a:gd name="connsiteX119" fmla="*/ 5581980 w 7696540"/>
              <a:gd name="connsiteY119" fmla="*/ 2103196 h 7673802"/>
              <a:gd name="connsiteX120" fmla="*/ 3342369 w 7696540"/>
              <a:gd name="connsiteY120" fmla="*/ 1114124 h 7673802"/>
              <a:gd name="connsiteX121" fmla="*/ 4342806 w 7696540"/>
              <a:gd name="connsiteY121" fmla="*/ 1114124 h 7673802"/>
              <a:gd name="connsiteX122" fmla="*/ 4342806 w 7696540"/>
              <a:gd name="connsiteY122" fmla="*/ 2103196 h 7673802"/>
              <a:gd name="connsiteX123" fmla="*/ 3342369 w 7696540"/>
              <a:gd name="connsiteY123" fmla="*/ 2103196 h 7673802"/>
              <a:gd name="connsiteX124" fmla="*/ 1114125 w 7696540"/>
              <a:gd name="connsiteY124" fmla="*/ 1114124 h 7673802"/>
              <a:gd name="connsiteX125" fmla="*/ 2114562 w 7696540"/>
              <a:gd name="connsiteY125" fmla="*/ 1114124 h 7673802"/>
              <a:gd name="connsiteX126" fmla="*/ 2114562 w 7696540"/>
              <a:gd name="connsiteY126" fmla="*/ 2103196 h 7673802"/>
              <a:gd name="connsiteX127" fmla="*/ 1114125 w 7696540"/>
              <a:gd name="connsiteY127" fmla="*/ 2103196 h 7673802"/>
              <a:gd name="connsiteX128" fmla="*/ 2228246 w 7696540"/>
              <a:gd name="connsiteY128" fmla="*/ 1114123 h 7673802"/>
              <a:gd name="connsiteX129" fmla="*/ 3228683 w 7696540"/>
              <a:gd name="connsiteY129" fmla="*/ 1114123 h 7673802"/>
              <a:gd name="connsiteX130" fmla="*/ 3228683 w 7696540"/>
              <a:gd name="connsiteY130" fmla="*/ 2103196 h 7673802"/>
              <a:gd name="connsiteX131" fmla="*/ 2228246 w 7696540"/>
              <a:gd name="connsiteY131" fmla="*/ 2103196 h 7673802"/>
              <a:gd name="connsiteX132" fmla="*/ 5581980 w 7696540"/>
              <a:gd name="connsiteY132" fmla="*/ 1 h 7673802"/>
              <a:gd name="connsiteX133" fmla="*/ 6582417 w 7696540"/>
              <a:gd name="connsiteY133" fmla="*/ 1 h 7673802"/>
              <a:gd name="connsiteX134" fmla="*/ 6582417 w 7696540"/>
              <a:gd name="connsiteY134" fmla="*/ 989073 h 7673802"/>
              <a:gd name="connsiteX135" fmla="*/ 5581980 w 7696540"/>
              <a:gd name="connsiteY135" fmla="*/ 989073 h 7673802"/>
              <a:gd name="connsiteX136" fmla="*/ 4467857 w 7696540"/>
              <a:gd name="connsiteY136" fmla="*/ 1 h 7673802"/>
              <a:gd name="connsiteX137" fmla="*/ 5456929 w 7696540"/>
              <a:gd name="connsiteY137" fmla="*/ 1 h 7673802"/>
              <a:gd name="connsiteX138" fmla="*/ 5456929 w 7696540"/>
              <a:gd name="connsiteY138" fmla="*/ 989073 h 7673802"/>
              <a:gd name="connsiteX139" fmla="*/ 4467857 w 7696540"/>
              <a:gd name="connsiteY139" fmla="*/ 989073 h 7673802"/>
              <a:gd name="connsiteX140" fmla="*/ 3342369 w 7696540"/>
              <a:gd name="connsiteY140" fmla="*/ 1 h 7673802"/>
              <a:gd name="connsiteX141" fmla="*/ 4342806 w 7696540"/>
              <a:gd name="connsiteY141" fmla="*/ 1 h 7673802"/>
              <a:gd name="connsiteX142" fmla="*/ 4342806 w 7696540"/>
              <a:gd name="connsiteY142" fmla="*/ 989073 h 7673802"/>
              <a:gd name="connsiteX143" fmla="*/ 3342369 w 7696540"/>
              <a:gd name="connsiteY143" fmla="*/ 989073 h 7673802"/>
              <a:gd name="connsiteX144" fmla="*/ 2228246 w 7696540"/>
              <a:gd name="connsiteY144" fmla="*/ 0 h 7673802"/>
              <a:gd name="connsiteX145" fmla="*/ 3228683 w 7696540"/>
              <a:gd name="connsiteY145" fmla="*/ 0 h 7673802"/>
              <a:gd name="connsiteX146" fmla="*/ 3228683 w 7696540"/>
              <a:gd name="connsiteY146" fmla="*/ 989072 h 7673802"/>
              <a:gd name="connsiteX147" fmla="*/ 2228246 w 7696540"/>
              <a:gd name="connsiteY147" fmla="*/ 989072 h 7673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Lst>
            <a:rect l="l" t="t" r="r" b="b"/>
            <a:pathLst>
              <a:path w="7696540" h="7673802">
                <a:moveTo>
                  <a:pt x="6696103" y="6673365"/>
                </a:moveTo>
                <a:lnTo>
                  <a:pt x="7696540" y="6673365"/>
                </a:lnTo>
                <a:lnTo>
                  <a:pt x="7696540" y="7673802"/>
                </a:lnTo>
                <a:lnTo>
                  <a:pt x="6696103" y="7673802"/>
                </a:lnTo>
                <a:close/>
                <a:moveTo>
                  <a:pt x="5581980" y="6673365"/>
                </a:moveTo>
                <a:lnTo>
                  <a:pt x="6582417" y="6673365"/>
                </a:lnTo>
                <a:lnTo>
                  <a:pt x="6582417" y="7673802"/>
                </a:lnTo>
                <a:lnTo>
                  <a:pt x="5581980" y="7673802"/>
                </a:lnTo>
                <a:close/>
                <a:moveTo>
                  <a:pt x="4467857" y="6673365"/>
                </a:moveTo>
                <a:lnTo>
                  <a:pt x="5456929" y="6673365"/>
                </a:lnTo>
                <a:lnTo>
                  <a:pt x="5456929" y="7673802"/>
                </a:lnTo>
                <a:lnTo>
                  <a:pt x="4467857" y="7673802"/>
                </a:lnTo>
                <a:close/>
                <a:moveTo>
                  <a:pt x="2228246" y="6673365"/>
                </a:moveTo>
                <a:lnTo>
                  <a:pt x="3228683" y="6673365"/>
                </a:lnTo>
                <a:lnTo>
                  <a:pt x="3228683" y="7673802"/>
                </a:lnTo>
                <a:lnTo>
                  <a:pt x="2228246" y="7673802"/>
                </a:lnTo>
                <a:close/>
                <a:moveTo>
                  <a:pt x="1114123" y="6673365"/>
                </a:moveTo>
                <a:lnTo>
                  <a:pt x="2114560" y="6673365"/>
                </a:lnTo>
                <a:lnTo>
                  <a:pt x="2114560" y="7673802"/>
                </a:lnTo>
                <a:lnTo>
                  <a:pt x="1114123" y="7673802"/>
                </a:lnTo>
                <a:close/>
                <a:moveTo>
                  <a:pt x="6696103" y="5570615"/>
                </a:moveTo>
                <a:lnTo>
                  <a:pt x="7696540" y="5570615"/>
                </a:lnTo>
                <a:lnTo>
                  <a:pt x="7696540" y="6559687"/>
                </a:lnTo>
                <a:lnTo>
                  <a:pt x="6696103" y="6559687"/>
                </a:lnTo>
                <a:close/>
                <a:moveTo>
                  <a:pt x="4467857" y="5570615"/>
                </a:moveTo>
                <a:lnTo>
                  <a:pt x="5456929" y="5570615"/>
                </a:lnTo>
                <a:lnTo>
                  <a:pt x="5456929" y="6559687"/>
                </a:lnTo>
                <a:lnTo>
                  <a:pt x="4467857" y="6559687"/>
                </a:lnTo>
                <a:close/>
                <a:moveTo>
                  <a:pt x="3342369" y="5570615"/>
                </a:moveTo>
                <a:lnTo>
                  <a:pt x="4342806" y="5570615"/>
                </a:lnTo>
                <a:lnTo>
                  <a:pt x="4342806" y="6559687"/>
                </a:lnTo>
                <a:lnTo>
                  <a:pt x="3342369" y="6559687"/>
                </a:lnTo>
                <a:close/>
                <a:moveTo>
                  <a:pt x="2228246" y="5570615"/>
                </a:moveTo>
                <a:lnTo>
                  <a:pt x="3228683" y="5570615"/>
                </a:lnTo>
                <a:lnTo>
                  <a:pt x="3228683" y="6559687"/>
                </a:lnTo>
                <a:lnTo>
                  <a:pt x="2228246" y="6559687"/>
                </a:lnTo>
                <a:close/>
                <a:moveTo>
                  <a:pt x="1114123" y="5570615"/>
                </a:moveTo>
                <a:lnTo>
                  <a:pt x="2114560" y="5570615"/>
                </a:lnTo>
                <a:lnTo>
                  <a:pt x="2114560" y="6559687"/>
                </a:lnTo>
                <a:lnTo>
                  <a:pt x="1114123" y="6559687"/>
                </a:lnTo>
                <a:close/>
                <a:moveTo>
                  <a:pt x="0" y="5570615"/>
                </a:moveTo>
                <a:lnTo>
                  <a:pt x="989072" y="5570615"/>
                </a:lnTo>
                <a:lnTo>
                  <a:pt x="989072" y="6559687"/>
                </a:lnTo>
                <a:lnTo>
                  <a:pt x="0" y="6559687"/>
                </a:lnTo>
                <a:close/>
                <a:moveTo>
                  <a:pt x="6696103" y="4456492"/>
                </a:moveTo>
                <a:lnTo>
                  <a:pt x="7696540" y="4456492"/>
                </a:lnTo>
                <a:lnTo>
                  <a:pt x="7696540" y="5445564"/>
                </a:lnTo>
                <a:lnTo>
                  <a:pt x="6696103" y="5445564"/>
                </a:lnTo>
                <a:close/>
                <a:moveTo>
                  <a:pt x="5581980" y="4456492"/>
                </a:moveTo>
                <a:lnTo>
                  <a:pt x="6582417" y="4456492"/>
                </a:lnTo>
                <a:lnTo>
                  <a:pt x="6582417" y="5445564"/>
                </a:lnTo>
                <a:lnTo>
                  <a:pt x="5581980" y="5445564"/>
                </a:lnTo>
                <a:close/>
                <a:moveTo>
                  <a:pt x="4467857" y="4456492"/>
                </a:moveTo>
                <a:lnTo>
                  <a:pt x="5456929" y="4456492"/>
                </a:lnTo>
                <a:lnTo>
                  <a:pt x="5456929" y="5445564"/>
                </a:lnTo>
                <a:lnTo>
                  <a:pt x="4467857" y="5445564"/>
                </a:lnTo>
                <a:close/>
                <a:moveTo>
                  <a:pt x="3342369" y="4456492"/>
                </a:moveTo>
                <a:lnTo>
                  <a:pt x="4342806" y="4456492"/>
                </a:lnTo>
                <a:lnTo>
                  <a:pt x="4342806" y="5445564"/>
                </a:lnTo>
                <a:lnTo>
                  <a:pt x="3342369" y="5445564"/>
                </a:lnTo>
                <a:close/>
                <a:moveTo>
                  <a:pt x="1114124" y="4456492"/>
                </a:moveTo>
                <a:lnTo>
                  <a:pt x="2114561" y="4456492"/>
                </a:lnTo>
                <a:lnTo>
                  <a:pt x="2114561" y="5445564"/>
                </a:lnTo>
                <a:lnTo>
                  <a:pt x="1114124" y="5445564"/>
                </a:lnTo>
                <a:close/>
                <a:moveTo>
                  <a:pt x="6696103" y="3342369"/>
                </a:moveTo>
                <a:lnTo>
                  <a:pt x="7696540" y="3342369"/>
                </a:lnTo>
                <a:lnTo>
                  <a:pt x="7696540" y="4331441"/>
                </a:lnTo>
                <a:lnTo>
                  <a:pt x="6696103" y="4331441"/>
                </a:lnTo>
                <a:close/>
                <a:moveTo>
                  <a:pt x="5581980" y="3342369"/>
                </a:moveTo>
                <a:lnTo>
                  <a:pt x="6582417" y="3342369"/>
                </a:lnTo>
                <a:lnTo>
                  <a:pt x="6582417" y="4331441"/>
                </a:lnTo>
                <a:lnTo>
                  <a:pt x="5581980" y="4331441"/>
                </a:lnTo>
                <a:close/>
                <a:moveTo>
                  <a:pt x="3342369" y="3342369"/>
                </a:moveTo>
                <a:lnTo>
                  <a:pt x="4342806" y="3342369"/>
                </a:lnTo>
                <a:lnTo>
                  <a:pt x="4342806" y="4331441"/>
                </a:lnTo>
                <a:lnTo>
                  <a:pt x="3342369" y="4331441"/>
                </a:lnTo>
                <a:close/>
                <a:moveTo>
                  <a:pt x="2228246" y="3342369"/>
                </a:moveTo>
                <a:lnTo>
                  <a:pt x="3228683" y="3342369"/>
                </a:lnTo>
                <a:lnTo>
                  <a:pt x="3228683" y="4331441"/>
                </a:lnTo>
                <a:lnTo>
                  <a:pt x="2228246" y="4331441"/>
                </a:lnTo>
                <a:close/>
                <a:moveTo>
                  <a:pt x="1" y="3342369"/>
                </a:moveTo>
                <a:lnTo>
                  <a:pt x="989072" y="3342369"/>
                </a:lnTo>
                <a:lnTo>
                  <a:pt x="989072" y="4331441"/>
                </a:lnTo>
                <a:lnTo>
                  <a:pt x="1" y="4331441"/>
                </a:lnTo>
                <a:close/>
                <a:moveTo>
                  <a:pt x="6696103" y="2228246"/>
                </a:moveTo>
                <a:lnTo>
                  <a:pt x="7696540" y="2228246"/>
                </a:lnTo>
                <a:lnTo>
                  <a:pt x="7696540" y="3217318"/>
                </a:lnTo>
                <a:lnTo>
                  <a:pt x="6696103" y="3217318"/>
                </a:lnTo>
                <a:close/>
                <a:moveTo>
                  <a:pt x="5581980" y="2228246"/>
                </a:moveTo>
                <a:lnTo>
                  <a:pt x="6582417" y="2228246"/>
                </a:lnTo>
                <a:lnTo>
                  <a:pt x="6582417" y="3217318"/>
                </a:lnTo>
                <a:lnTo>
                  <a:pt x="5581980" y="3217318"/>
                </a:lnTo>
                <a:close/>
                <a:moveTo>
                  <a:pt x="4467857" y="2228246"/>
                </a:moveTo>
                <a:lnTo>
                  <a:pt x="5456929" y="2228246"/>
                </a:lnTo>
                <a:lnTo>
                  <a:pt x="5456929" y="3217318"/>
                </a:lnTo>
                <a:lnTo>
                  <a:pt x="4467857" y="3217318"/>
                </a:lnTo>
                <a:close/>
                <a:moveTo>
                  <a:pt x="3342369" y="2228246"/>
                </a:moveTo>
                <a:lnTo>
                  <a:pt x="4342806" y="2228246"/>
                </a:lnTo>
                <a:lnTo>
                  <a:pt x="4342806" y="3217318"/>
                </a:lnTo>
                <a:lnTo>
                  <a:pt x="3342369" y="3217318"/>
                </a:lnTo>
                <a:close/>
                <a:moveTo>
                  <a:pt x="2228249" y="2228246"/>
                </a:moveTo>
                <a:lnTo>
                  <a:pt x="3228683" y="2228246"/>
                </a:lnTo>
                <a:lnTo>
                  <a:pt x="3228683" y="3217318"/>
                </a:lnTo>
                <a:lnTo>
                  <a:pt x="2228249" y="3217318"/>
                </a:lnTo>
                <a:close/>
                <a:moveTo>
                  <a:pt x="1114124" y="2228246"/>
                </a:moveTo>
                <a:lnTo>
                  <a:pt x="2114561" y="2228246"/>
                </a:lnTo>
                <a:lnTo>
                  <a:pt x="2114561" y="3217318"/>
                </a:lnTo>
                <a:lnTo>
                  <a:pt x="1114124" y="3217318"/>
                </a:lnTo>
                <a:close/>
                <a:moveTo>
                  <a:pt x="2" y="2228246"/>
                </a:moveTo>
                <a:lnTo>
                  <a:pt x="989074" y="2228246"/>
                </a:lnTo>
                <a:lnTo>
                  <a:pt x="989074" y="3217318"/>
                </a:lnTo>
                <a:lnTo>
                  <a:pt x="2" y="3217318"/>
                </a:lnTo>
                <a:close/>
                <a:moveTo>
                  <a:pt x="6696103" y="1114124"/>
                </a:moveTo>
                <a:lnTo>
                  <a:pt x="7696540" y="1114124"/>
                </a:lnTo>
                <a:lnTo>
                  <a:pt x="7696540" y="2103196"/>
                </a:lnTo>
                <a:lnTo>
                  <a:pt x="6696103" y="2103196"/>
                </a:lnTo>
                <a:close/>
                <a:moveTo>
                  <a:pt x="5581980" y="1114124"/>
                </a:moveTo>
                <a:lnTo>
                  <a:pt x="6582417" y="1114124"/>
                </a:lnTo>
                <a:lnTo>
                  <a:pt x="6582417" y="2103196"/>
                </a:lnTo>
                <a:lnTo>
                  <a:pt x="5581980" y="2103196"/>
                </a:lnTo>
                <a:close/>
                <a:moveTo>
                  <a:pt x="3342369" y="1114124"/>
                </a:moveTo>
                <a:lnTo>
                  <a:pt x="4342806" y="1114124"/>
                </a:lnTo>
                <a:lnTo>
                  <a:pt x="4342806" y="2103196"/>
                </a:lnTo>
                <a:lnTo>
                  <a:pt x="3342369" y="2103196"/>
                </a:lnTo>
                <a:close/>
                <a:moveTo>
                  <a:pt x="1114125" y="1114124"/>
                </a:moveTo>
                <a:lnTo>
                  <a:pt x="2114562" y="1114124"/>
                </a:lnTo>
                <a:lnTo>
                  <a:pt x="2114562" y="2103196"/>
                </a:lnTo>
                <a:lnTo>
                  <a:pt x="1114125" y="2103196"/>
                </a:lnTo>
                <a:close/>
                <a:moveTo>
                  <a:pt x="2228246" y="1114123"/>
                </a:moveTo>
                <a:lnTo>
                  <a:pt x="3228683" y="1114123"/>
                </a:lnTo>
                <a:lnTo>
                  <a:pt x="3228683" y="2103196"/>
                </a:lnTo>
                <a:lnTo>
                  <a:pt x="2228246" y="2103196"/>
                </a:lnTo>
                <a:close/>
                <a:moveTo>
                  <a:pt x="5581980" y="1"/>
                </a:moveTo>
                <a:lnTo>
                  <a:pt x="6582417" y="1"/>
                </a:lnTo>
                <a:lnTo>
                  <a:pt x="6582417" y="989073"/>
                </a:lnTo>
                <a:lnTo>
                  <a:pt x="5581980" y="989073"/>
                </a:lnTo>
                <a:close/>
                <a:moveTo>
                  <a:pt x="4467857" y="1"/>
                </a:moveTo>
                <a:lnTo>
                  <a:pt x="5456929" y="1"/>
                </a:lnTo>
                <a:lnTo>
                  <a:pt x="5456929" y="989073"/>
                </a:lnTo>
                <a:lnTo>
                  <a:pt x="4467857" y="989073"/>
                </a:lnTo>
                <a:close/>
                <a:moveTo>
                  <a:pt x="3342369" y="1"/>
                </a:moveTo>
                <a:lnTo>
                  <a:pt x="4342806" y="1"/>
                </a:lnTo>
                <a:lnTo>
                  <a:pt x="4342806" y="989073"/>
                </a:lnTo>
                <a:lnTo>
                  <a:pt x="3342369" y="989073"/>
                </a:lnTo>
                <a:close/>
                <a:moveTo>
                  <a:pt x="2228246" y="0"/>
                </a:moveTo>
                <a:lnTo>
                  <a:pt x="3228683" y="0"/>
                </a:lnTo>
                <a:lnTo>
                  <a:pt x="3228683" y="989072"/>
                </a:lnTo>
                <a:lnTo>
                  <a:pt x="2228246" y="989072"/>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3" name="TextBox 2">
            <a:extLst>
              <a:ext uri="{FF2B5EF4-FFF2-40B4-BE49-F238E27FC236}">
                <a16:creationId xmlns:a16="http://schemas.microsoft.com/office/drawing/2014/main" id="{B72F4A9E-E156-A84D-B518-806653BBC392}"/>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4" name="Straight Connector 3">
            <a:extLst>
              <a:ext uri="{FF2B5EF4-FFF2-40B4-BE49-F238E27FC236}">
                <a16:creationId xmlns:a16="http://schemas.microsoft.com/office/drawing/2014/main" id="{DFF89396-B700-B946-AE30-5BC1BC3EFBD4}"/>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7" name="Picture 6" descr="A picture containing drawing&#10;&#10;Description automatically generated">
            <a:extLst>
              <a:ext uri="{FF2B5EF4-FFF2-40B4-BE49-F238E27FC236}">
                <a16:creationId xmlns:a16="http://schemas.microsoft.com/office/drawing/2014/main" id="{E05F9EBD-8CC0-EC4E-90C7-AE94DB140A66}"/>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2746587" cy="2683239"/>
          </a:xfrm>
          <a:prstGeom prst="rect">
            <a:avLst/>
          </a:prstGeom>
        </p:spPr>
      </p:pic>
    </p:spTree>
    <p:extLst>
      <p:ext uri="{BB962C8B-B14F-4D97-AF65-F5344CB8AC3E}">
        <p14:creationId xmlns:p14="http://schemas.microsoft.com/office/powerpoint/2010/main" val="1768612847"/>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36">
    <p:spTree>
      <p:nvGrpSpPr>
        <p:cNvPr id="1" name=""/>
        <p:cNvGrpSpPr/>
        <p:nvPr/>
      </p:nvGrpSpPr>
      <p:grpSpPr>
        <a:xfrm>
          <a:off x="0" y="0"/>
          <a:ext cx="0" cy="0"/>
          <a:chOff x="0" y="0"/>
          <a:chExt cx="0" cy="0"/>
        </a:xfrm>
      </p:grpSpPr>
      <p:sp>
        <p:nvSpPr>
          <p:cNvPr id="3" name="Freeform 7"/>
          <p:cNvSpPr>
            <a:spLocks noGrp="1" noEditPoints="1"/>
          </p:cNvSpPr>
          <p:nvPr>
            <p:ph type="pic" sz="quarter" idx="10"/>
          </p:nvPr>
        </p:nvSpPr>
        <p:spPr bwMode="auto">
          <a:xfrm>
            <a:off x="9401366" y="1401961"/>
            <a:ext cx="7507277" cy="7518587"/>
          </a:xfrm>
          <a:custGeom>
            <a:avLst/>
            <a:gdLst>
              <a:gd name="T0" fmla="*/ 0 w 3317"/>
              <a:gd name="T1" fmla="*/ 0 h 3329"/>
              <a:gd name="T2" fmla="*/ 3257 w 3317"/>
              <a:gd name="T3" fmla="*/ 0 h 3329"/>
              <a:gd name="T4" fmla="*/ 2050 w 3317"/>
              <a:gd name="T5" fmla="*/ 1211 h 3329"/>
              <a:gd name="T6" fmla="*/ 1207 w 3317"/>
              <a:gd name="T7" fmla="*/ 1211 h 3329"/>
              <a:gd name="T8" fmla="*/ 1207 w 3317"/>
              <a:gd name="T9" fmla="*/ 2057 h 3329"/>
              <a:gd name="T10" fmla="*/ 0 w 3317"/>
              <a:gd name="T11" fmla="*/ 3269 h 3329"/>
              <a:gd name="T12" fmla="*/ 0 w 3317"/>
              <a:gd name="T13" fmla="*/ 0 h 3329"/>
              <a:gd name="T14" fmla="*/ 3317 w 3317"/>
              <a:gd name="T15" fmla="*/ 62 h 3329"/>
              <a:gd name="T16" fmla="*/ 3317 w 3317"/>
              <a:gd name="T17" fmla="*/ 3329 h 3329"/>
              <a:gd name="T18" fmla="*/ 62 w 3317"/>
              <a:gd name="T19" fmla="*/ 3329 h 3329"/>
              <a:gd name="T20" fmla="*/ 1268 w 3317"/>
              <a:gd name="T21" fmla="*/ 2119 h 3329"/>
              <a:gd name="T22" fmla="*/ 2112 w 3317"/>
              <a:gd name="T23" fmla="*/ 2119 h 3329"/>
              <a:gd name="T24" fmla="*/ 2112 w 3317"/>
              <a:gd name="T25" fmla="*/ 1272 h 3329"/>
              <a:gd name="T26" fmla="*/ 3317 w 3317"/>
              <a:gd name="T27" fmla="*/ 62 h 33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317" h="3329">
                <a:moveTo>
                  <a:pt x="0" y="0"/>
                </a:moveTo>
                <a:lnTo>
                  <a:pt x="3257" y="0"/>
                </a:lnTo>
                <a:lnTo>
                  <a:pt x="2050" y="1211"/>
                </a:lnTo>
                <a:lnTo>
                  <a:pt x="1207" y="1211"/>
                </a:lnTo>
                <a:lnTo>
                  <a:pt x="1207" y="2057"/>
                </a:lnTo>
                <a:lnTo>
                  <a:pt x="0" y="3269"/>
                </a:lnTo>
                <a:lnTo>
                  <a:pt x="0" y="0"/>
                </a:lnTo>
                <a:close/>
                <a:moveTo>
                  <a:pt x="3317" y="62"/>
                </a:moveTo>
                <a:lnTo>
                  <a:pt x="3317" y="3329"/>
                </a:lnTo>
                <a:lnTo>
                  <a:pt x="62" y="3329"/>
                </a:lnTo>
                <a:lnTo>
                  <a:pt x="1268" y="2119"/>
                </a:lnTo>
                <a:lnTo>
                  <a:pt x="2112" y="2119"/>
                </a:lnTo>
                <a:lnTo>
                  <a:pt x="2112" y="1272"/>
                </a:lnTo>
                <a:lnTo>
                  <a:pt x="3317" y="62"/>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4" name="TextBox 3">
            <a:extLst>
              <a:ext uri="{FF2B5EF4-FFF2-40B4-BE49-F238E27FC236}">
                <a16:creationId xmlns:a16="http://schemas.microsoft.com/office/drawing/2014/main" id="{79ABB03C-ABDE-C94D-B801-24D106007866}"/>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5" name="Straight Connector 4">
            <a:extLst>
              <a:ext uri="{FF2B5EF4-FFF2-40B4-BE49-F238E27FC236}">
                <a16:creationId xmlns:a16="http://schemas.microsoft.com/office/drawing/2014/main" id="{3669C5B7-8944-A44E-9B7E-13AAC5345673}"/>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7" name="Picture 6">
            <a:extLst>
              <a:ext uri="{FF2B5EF4-FFF2-40B4-BE49-F238E27FC236}">
                <a16:creationId xmlns:a16="http://schemas.microsoft.com/office/drawing/2014/main" id="{DE42B0D7-E492-AA4A-81A0-613880E6CDE2}"/>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3843130" cy="1881626"/>
          </a:xfrm>
          <a:prstGeom prst="rect">
            <a:avLst/>
          </a:prstGeom>
        </p:spPr>
      </p:pic>
    </p:spTree>
    <p:extLst>
      <p:ext uri="{BB962C8B-B14F-4D97-AF65-F5344CB8AC3E}">
        <p14:creationId xmlns:p14="http://schemas.microsoft.com/office/powerpoint/2010/main" val="2600745132"/>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37">
    <p:spTree>
      <p:nvGrpSpPr>
        <p:cNvPr id="1" name=""/>
        <p:cNvGrpSpPr/>
        <p:nvPr/>
      </p:nvGrpSpPr>
      <p:grpSpPr>
        <a:xfrm>
          <a:off x="0" y="0"/>
          <a:ext cx="0" cy="0"/>
          <a:chOff x="0" y="0"/>
          <a:chExt cx="0" cy="0"/>
        </a:xfrm>
      </p:grpSpPr>
      <p:sp>
        <p:nvSpPr>
          <p:cNvPr id="3" name="Freeform 8"/>
          <p:cNvSpPr>
            <a:spLocks noGrp="1" noEditPoints="1"/>
          </p:cNvSpPr>
          <p:nvPr>
            <p:ph type="pic" sz="quarter" idx="10"/>
          </p:nvPr>
        </p:nvSpPr>
        <p:spPr bwMode="auto">
          <a:xfrm>
            <a:off x="9311054" y="1311513"/>
            <a:ext cx="7687902" cy="7699484"/>
          </a:xfrm>
          <a:custGeom>
            <a:avLst/>
            <a:gdLst>
              <a:gd name="T0" fmla="*/ 1908 w 3398"/>
              <a:gd name="T1" fmla="*/ 12 h 3410"/>
              <a:gd name="T2" fmla="*/ 2148 w 3398"/>
              <a:gd name="T3" fmla="*/ 61 h 3410"/>
              <a:gd name="T4" fmla="*/ 2375 w 3398"/>
              <a:gd name="T5" fmla="*/ 142 h 3410"/>
              <a:gd name="T6" fmla="*/ 2586 w 3398"/>
              <a:gd name="T7" fmla="*/ 253 h 3410"/>
              <a:gd name="T8" fmla="*/ 2779 w 3398"/>
              <a:gd name="T9" fmla="*/ 391 h 3410"/>
              <a:gd name="T10" fmla="*/ 1962 w 3398"/>
              <a:gd name="T11" fmla="*/ 1323 h 3410"/>
              <a:gd name="T12" fmla="*/ 1858 w 3398"/>
              <a:gd name="T13" fmla="*/ 1269 h 3410"/>
              <a:gd name="T14" fmla="*/ 1740 w 3398"/>
              <a:gd name="T15" fmla="*/ 1242 h 3410"/>
              <a:gd name="T16" fmla="*/ 1606 w 3398"/>
              <a:gd name="T17" fmla="*/ 1249 h 3410"/>
              <a:gd name="T18" fmla="*/ 1479 w 3398"/>
              <a:gd name="T19" fmla="*/ 1297 h 3410"/>
              <a:gd name="T20" fmla="*/ 1372 w 3398"/>
              <a:gd name="T21" fmla="*/ 1377 h 3410"/>
              <a:gd name="T22" fmla="*/ 1292 w 3398"/>
              <a:gd name="T23" fmla="*/ 1484 h 3410"/>
              <a:gd name="T24" fmla="*/ 1245 w 3398"/>
              <a:gd name="T25" fmla="*/ 1612 h 3410"/>
              <a:gd name="T26" fmla="*/ 1238 w 3398"/>
              <a:gd name="T27" fmla="*/ 1747 h 3410"/>
              <a:gd name="T28" fmla="*/ 1264 w 3398"/>
              <a:gd name="T29" fmla="*/ 1865 h 3410"/>
              <a:gd name="T30" fmla="*/ 1319 w 3398"/>
              <a:gd name="T31" fmla="*/ 1970 h 3410"/>
              <a:gd name="T32" fmla="*/ 390 w 3398"/>
              <a:gd name="T33" fmla="*/ 2788 h 3410"/>
              <a:gd name="T34" fmla="*/ 251 w 3398"/>
              <a:gd name="T35" fmla="*/ 2595 h 3410"/>
              <a:gd name="T36" fmla="*/ 141 w 3398"/>
              <a:gd name="T37" fmla="*/ 2383 h 3410"/>
              <a:gd name="T38" fmla="*/ 61 w 3398"/>
              <a:gd name="T39" fmla="*/ 2156 h 3410"/>
              <a:gd name="T40" fmla="*/ 13 w 3398"/>
              <a:gd name="T41" fmla="*/ 1914 h 3410"/>
              <a:gd name="T42" fmla="*/ 3 w 3398"/>
              <a:gd name="T43" fmla="*/ 1617 h 3410"/>
              <a:gd name="T44" fmla="*/ 104 w 3398"/>
              <a:gd name="T45" fmla="*/ 1121 h 3410"/>
              <a:gd name="T46" fmla="*/ 339 w 3398"/>
              <a:gd name="T47" fmla="*/ 687 h 3410"/>
              <a:gd name="T48" fmla="*/ 684 w 3398"/>
              <a:gd name="T49" fmla="*/ 340 h 3410"/>
              <a:gd name="T50" fmla="*/ 1116 w 3398"/>
              <a:gd name="T51" fmla="*/ 104 h 3410"/>
              <a:gd name="T52" fmla="*/ 1612 w 3398"/>
              <a:gd name="T53" fmla="*/ 2 h 3410"/>
              <a:gd name="T54" fmla="*/ 3033 w 3398"/>
              <a:gd name="T55" fmla="*/ 652 h 3410"/>
              <a:gd name="T56" fmla="*/ 3167 w 3398"/>
              <a:gd name="T57" fmla="*/ 849 h 3410"/>
              <a:gd name="T58" fmla="*/ 3272 w 3398"/>
              <a:gd name="T59" fmla="*/ 1064 h 3410"/>
              <a:gd name="T60" fmla="*/ 3348 w 3398"/>
              <a:gd name="T61" fmla="*/ 1294 h 3410"/>
              <a:gd name="T62" fmla="*/ 3390 w 3398"/>
              <a:gd name="T63" fmla="*/ 1537 h 3410"/>
              <a:gd name="T64" fmla="*/ 3389 w 3398"/>
              <a:gd name="T65" fmla="*/ 1878 h 3410"/>
              <a:gd name="T66" fmla="*/ 3264 w 3398"/>
              <a:gd name="T67" fmla="*/ 2367 h 3410"/>
              <a:gd name="T68" fmla="*/ 3009 w 3398"/>
              <a:gd name="T69" fmla="*/ 2788 h 3410"/>
              <a:gd name="T70" fmla="*/ 2647 w 3398"/>
              <a:gd name="T71" fmla="*/ 3118 h 3410"/>
              <a:gd name="T72" fmla="*/ 2203 w 3398"/>
              <a:gd name="T73" fmla="*/ 3333 h 3410"/>
              <a:gd name="T74" fmla="*/ 1699 w 3398"/>
              <a:gd name="T75" fmla="*/ 3410 h 3410"/>
              <a:gd name="T76" fmla="*/ 1450 w 3398"/>
              <a:gd name="T77" fmla="*/ 3392 h 3410"/>
              <a:gd name="T78" fmla="*/ 1211 w 3398"/>
              <a:gd name="T79" fmla="*/ 3338 h 3410"/>
              <a:gd name="T80" fmla="*/ 987 w 3398"/>
              <a:gd name="T81" fmla="*/ 3252 h 3410"/>
              <a:gd name="T82" fmla="*/ 778 w 3398"/>
              <a:gd name="T83" fmla="*/ 3136 h 3410"/>
              <a:gd name="T84" fmla="*/ 590 w 3398"/>
              <a:gd name="T85" fmla="*/ 2993 h 3410"/>
              <a:gd name="T86" fmla="*/ 1452 w 3398"/>
              <a:gd name="T87" fmla="*/ 2097 h 3410"/>
              <a:gd name="T88" fmla="*/ 1559 w 3398"/>
              <a:gd name="T89" fmla="*/ 2148 h 3410"/>
              <a:gd name="T90" fmla="*/ 1678 w 3398"/>
              <a:gd name="T91" fmla="*/ 2169 h 3410"/>
              <a:gd name="T92" fmla="*/ 1815 w 3398"/>
              <a:gd name="T93" fmla="*/ 2155 h 3410"/>
              <a:gd name="T94" fmla="*/ 1939 w 3398"/>
              <a:gd name="T95" fmla="*/ 2103 h 3410"/>
              <a:gd name="T96" fmla="*/ 2041 w 3398"/>
              <a:gd name="T97" fmla="*/ 2017 h 3410"/>
              <a:gd name="T98" fmla="*/ 2117 w 3398"/>
              <a:gd name="T99" fmla="*/ 1906 h 3410"/>
              <a:gd name="T100" fmla="*/ 2157 w 3398"/>
              <a:gd name="T101" fmla="*/ 1776 h 3410"/>
              <a:gd name="T102" fmla="*/ 2158 w 3398"/>
              <a:gd name="T103" fmla="*/ 1643 h 3410"/>
              <a:gd name="T104" fmla="*/ 2127 w 3398"/>
              <a:gd name="T105" fmla="*/ 1527 h 3410"/>
              <a:gd name="T106" fmla="*/ 2068 w 3398"/>
              <a:gd name="T107" fmla="*/ 1425 h 34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398" h="3410">
                <a:moveTo>
                  <a:pt x="1699" y="0"/>
                </a:moveTo>
                <a:lnTo>
                  <a:pt x="1741" y="0"/>
                </a:lnTo>
                <a:lnTo>
                  <a:pt x="1783" y="2"/>
                </a:lnTo>
                <a:lnTo>
                  <a:pt x="1825" y="4"/>
                </a:lnTo>
                <a:lnTo>
                  <a:pt x="1866" y="8"/>
                </a:lnTo>
                <a:lnTo>
                  <a:pt x="1908" y="12"/>
                </a:lnTo>
                <a:lnTo>
                  <a:pt x="1948" y="18"/>
                </a:lnTo>
                <a:lnTo>
                  <a:pt x="1989" y="25"/>
                </a:lnTo>
                <a:lnTo>
                  <a:pt x="2029" y="33"/>
                </a:lnTo>
                <a:lnTo>
                  <a:pt x="2069" y="41"/>
                </a:lnTo>
                <a:lnTo>
                  <a:pt x="2109" y="50"/>
                </a:lnTo>
                <a:lnTo>
                  <a:pt x="2148" y="61"/>
                </a:lnTo>
                <a:lnTo>
                  <a:pt x="2187" y="72"/>
                </a:lnTo>
                <a:lnTo>
                  <a:pt x="2225" y="84"/>
                </a:lnTo>
                <a:lnTo>
                  <a:pt x="2263" y="98"/>
                </a:lnTo>
                <a:lnTo>
                  <a:pt x="2301" y="111"/>
                </a:lnTo>
                <a:lnTo>
                  <a:pt x="2338" y="125"/>
                </a:lnTo>
                <a:lnTo>
                  <a:pt x="2375" y="142"/>
                </a:lnTo>
                <a:lnTo>
                  <a:pt x="2411" y="158"/>
                </a:lnTo>
                <a:lnTo>
                  <a:pt x="2447" y="176"/>
                </a:lnTo>
                <a:lnTo>
                  <a:pt x="2483" y="193"/>
                </a:lnTo>
                <a:lnTo>
                  <a:pt x="2517" y="213"/>
                </a:lnTo>
                <a:lnTo>
                  <a:pt x="2552" y="232"/>
                </a:lnTo>
                <a:lnTo>
                  <a:pt x="2586" y="253"/>
                </a:lnTo>
                <a:lnTo>
                  <a:pt x="2620" y="273"/>
                </a:lnTo>
                <a:lnTo>
                  <a:pt x="2653" y="296"/>
                </a:lnTo>
                <a:lnTo>
                  <a:pt x="2684" y="319"/>
                </a:lnTo>
                <a:lnTo>
                  <a:pt x="2717" y="342"/>
                </a:lnTo>
                <a:lnTo>
                  <a:pt x="2748" y="366"/>
                </a:lnTo>
                <a:lnTo>
                  <a:pt x="2779" y="391"/>
                </a:lnTo>
                <a:lnTo>
                  <a:pt x="2809" y="416"/>
                </a:lnTo>
                <a:lnTo>
                  <a:pt x="2838" y="443"/>
                </a:lnTo>
                <a:lnTo>
                  <a:pt x="2868" y="470"/>
                </a:lnTo>
                <a:lnTo>
                  <a:pt x="1994" y="1347"/>
                </a:lnTo>
                <a:lnTo>
                  <a:pt x="1979" y="1335"/>
                </a:lnTo>
                <a:lnTo>
                  <a:pt x="1962" y="1323"/>
                </a:lnTo>
                <a:lnTo>
                  <a:pt x="1946" y="1312"/>
                </a:lnTo>
                <a:lnTo>
                  <a:pt x="1929" y="1302"/>
                </a:lnTo>
                <a:lnTo>
                  <a:pt x="1912" y="1292"/>
                </a:lnTo>
                <a:lnTo>
                  <a:pt x="1895" y="1284"/>
                </a:lnTo>
                <a:lnTo>
                  <a:pt x="1876" y="1276"/>
                </a:lnTo>
                <a:lnTo>
                  <a:pt x="1858" y="1269"/>
                </a:lnTo>
                <a:lnTo>
                  <a:pt x="1839" y="1262"/>
                </a:lnTo>
                <a:lnTo>
                  <a:pt x="1820" y="1256"/>
                </a:lnTo>
                <a:lnTo>
                  <a:pt x="1800" y="1251"/>
                </a:lnTo>
                <a:lnTo>
                  <a:pt x="1781" y="1247"/>
                </a:lnTo>
                <a:lnTo>
                  <a:pt x="1760" y="1244"/>
                </a:lnTo>
                <a:lnTo>
                  <a:pt x="1740" y="1242"/>
                </a:lnTo>
                <a:lnTo>
                  <a:pt x="1719" y="1241"/>
                </a:lnTo>
                <a:lnTo>
                  <a:pt x="1699" y="1240"/>
                </a:lnTo>
                <a:lnTo>
                  <a:pt x="1675" y="1241"/>
                </a:lnTo>
                <a:lnTo>
                  <a:pt x="1652" y="1242"/>
                </a:lnTo>
                <a:lnTo>
                  <a:pt x="1628" y="1245"/>
                </a:lnTo>
                <a:lnTo>
                  <a:pt x="1606" y="1249"/>
                </a:lnTo>
                <a:lnTo>
                  <a:pt x="1583" y="1254"/>
                </a:lnTo>
                <a:lnTo>
                  <a:pt x="1562" y="1262"/>
                </a:lnTo>
                <a:lnTo>
                  <a:pt x="1540" y="1269"/>
                </a:lnTo>
                <a:lnTo>
                  <a:pt x="1519" y="1277"/>
                </a:lnTo>
                <a:lnTo>
                  <a:pt x="1498" y="1286"/>
                </a:lnTo>
                <a:lnTo>
                  <a:pt x="1479" y="1297"/>
                </a:lnTo>
                <a:lnTo>
                  <a:pt x="1459" y="1308"/>
                </a:lnTo>
                <a:lnTo>
                  <a:pt x="1441" y="1320"/>
                </a:lnTo>
                <a:lnTo>
                  <a:pt x="1422" y="1333"/>
                </a:lnTo>
                <a:lnTo>
                  <a:pt x="1405" y="1347"/>
                </a:lnTo>
                <a:lnTo>
                  <a:pt x="1388" y="1361"/>
                </a:lnTo>
                <a:lnTo>
                  <a:pt x="1372" y="1377"/>
                </a:lnTo>
                <a:lnTo>
                  <a:pt x="1357" y="1393"/>
                </a:lnTo>
                <a:lnTo>
                  <a:pt x="1341" y="1410"/>
                </a:lnTo>
                <a:lnTo>
                  <a:pt x="1328" y="1427"/>
                </a:lnTo>
                <a:lnTo>
                  <a:pt x="1315" y="1446"/>
                </a:lnTo>
                <a:lnTo>
                  <a:pt x="1302" y="1464"/>
                </a:lnTo>
                <a:lnTo>
                  <a:pt x="1292" y="1484"/>
                </a:lnTo>
                <a:lnTo>
                  <a:pt x="1282" y="1504"/>
                </a:lnTo>
                <a:lnTo>
                  <a:pt x="1272" y="1525"/>
                </a:lnTo>
                <a:lnTo>
                  <a:pt x="1264" y="1545"/>
                </a:lnTo>
                <a:lnTo>
                  <a:pt x="1256" y="1567"/>
                </a:lnTo>
                <a:lnTo>
                  <a:pt x="1250" y="1590"/>
                </a:lnTo>
                <a:lnTo>
                  <a:pt x="1245" y="1612"/>
                </a:lnTo>
                <a:lnTo>
                  <a:pt x="1241" y="1635"/>
                </a:lnTo>
                <a:lnTo>
                  <a:pt x="1238" y="1657"/>
                </a:lnTo>
                <a:lnTo>
                  <a:pt x="1236" y="1681"/>
                </a:lnTo>
                <a:lnTo>
                  <a:pt x="1236" y="1705"/>
                </a:lnTo>
                <a:lnTo>
                  <a:pt x="1236" y="1726"/>
                </a:lnTo>
                <a:lnTo>
                  <a:pt x="1238" y="1747"/>
                </a:lnTo>
                <a:lnTo>
                  <a:pt x="1240" y="1767"/>
                </a:lnTo>
                <a:lnTo>
                  <a:pt x="1243" y="1787"/>
                </a:lnTo>
                <a:lnTo>
                  <a:pt x="1247" y="1808"/>
                </a:lnTo>
                <a:lnTo>
                  <a:pt x="1252" y="1827"/>
                </a:lnTo>
                <a:lnTo>
                  <a:pt x="1257" y="1846"/>
                </a:lnTo>
                <a:lnTo>
                  <a:pt x="1264" y="1865"/>
                </a:lnTo>
                <a:lnTo>
                  <a:pt x="1271" y="1884"/>
                </a:lnTo>
                <a:lnTo>
                  <a:pt x="1279" y="1901"/>
                </a:lnTo>
                <a:lnTo>
                  <a:pt x="1288" y="1920"/>
                </a:lnTo>
                <a:lnTo>
                  <a:pt x="1297" y="1936"/>
                </a:lnTo>
                <a:lnTo>
                  <a:pt x="1308" y="1954"/>
                </a:lnTo>
                <a:lnTo>
                  <a:pt x="1319" y="1970"/>
                </a:lnTo>
                <a:lnTo>
                  <a:pt x="1330" y="1985"/>
                </a:lnTo>
                <a:lnTo>
                  <a:pt x="1342" y="2001"/>
                </a:lnTo>
                <a:lnTo>
                  <a:pt x="469" y="2878"/>
                </a:lnTo>
                <a:lnTo>
                  <a:pt x="442" y="2849"/>
                </a:lnTo>
                <a:lnTo>
                  <a:pt x="415" y="2819"/>
                </a:lnTo>
                <a:lnTo>
                  <a:pt x="390" y="2788"/>
                </a:lnTo>
                <a:lnTo>
                  <a:pt x="365" y="2758"/>
                </a:lnTo>
                <a:lnTo>
                  <a:pt x="341" y="2727"/>
                </a:lnTo>
                <a:lnTo>
                  <a:pt x="317" y="2695"/>
                </a:lnTo>
                <a:lnTo>
                  <a:pt x="294" y="2662"/>
                </a:lnTo>
                <a:lnTo>
                  <a:pt x="273" y="2629"/>
                </a:lnTo>
                <a:lnTo>
                  <a:pt x="251" y="2595"/>
                </a:lnTo>
                <a:lnTo>
                  <a:pt x="231" y="2561"/>
                </a:lnTo>
                <a:lnTo>
                  <a:pt x="212" y="2527"/>
                </a:lnTo>
                <a:lnTo>
                  <a:pt x="193" y="2491"/>
                </a:lnTo>
                <a:lnTo>
                  <a:pt x="175" y="2456"/>
                </a:lnTo>
                <a:lnTo>
                  <a:pt x="157" y="2420"/>
                </a:lnTo>
                <a:lnTo>
                  <a:pt x="141" y="2383"/>
                </a:lnTo>
                <a:lnTo>
                  <a:pt x="125" y="2346"/>
                </a:lnTo>
                <a:lnTo>
                  <a:pt x="111" y="2309"/>
                </a:lnTo>
                <a:lnTo>
                  <a:pt x="97" y="2271"/>
                </a:lnTo>
                <a:lnTo>
                  <a:pt x="83" y="2233"/>
                </a:lnTo>
                <a:lnTo>
                  <a:pt x="72" y="2194"/>
                </a:lnTo>
                <a:lnTo>
                  <a:pt x="61" y="2156"/>
                </a:lnTo>
                <a:lnTo>
                  <a:pt x="51" y="2116"/>
                </a:lnTo>
                <a:lnTo>
                  <a:pt x="40" y="2077"/>
                </a:lnTo>
                <a:lnTo>
                  <a:pt x="32" y="2037"/>
                </a:lnTo>
                <a:lnTo>
                  <a:pt x="25" y="1996"/>
                </a:lnTo>
                <a:lnTo>
                  <a:pt x="18" y="1956"/>
                </a:lnTo>
                <a:lnTo>
                  <a:pt x="13" y="1914"/>
                </a:lnTo>
                <a:lnTo>
                  <a:pt x="9" y="1873"/>
                </a:lnTo>
                <a:lnTo>
                  <a:pt x="5" y="1831"/>
                </a:lnTo>
                <a:lnTo>
                  <a:pt x="3" y="1790"/>
                </a:lnTo>
                <a:lnTo>
                  <a:pt x="0" y="1748"/>
                </a:lnTo>
                <a:lnTo>
                  <a:pt x="0" y="1705"/>
                </a:lnTo>
                <a:lnTo>
                  <a:pt x="3" y="1617"/>
                </a:lnTo>
                <a:lnTo>
                  <a:pt x="9" y="1531"/>
                </a:lnTo>
                <a:lnTo>
                  <a:pt x="20" y="1447"/>
                </a:lnTo>
                <a:lnTo>
                  <a:pt x="34" y="1362"/>
                </a:lnTo>
                <a:lnTo>
                  <a:pt x="54" y="1280"/>
                </a:lnTo>
                <a:lnTo>
                  <a:pt x="76" y="1200"/>
                </a:lnTo>
                <a:lnTo>
                  <a:pt x="104" y="1121"/>
                </a:lnTo>
                <a:lnTo>
                  <a:pt x="134" y="1043"/>
                </a:lnTo>
                <a:lnTo>
                  <a:pt x="168" y="968"/>
                </a:lnTo>
                <a:lnTo>
                  <a:pt x="205" y="895"/>
                </a:lnTo>
                <a:lnTo>
                  <a:pt x="246" y="823"/>
                </a:lnTo>
                <a:lnTo>
                  <a:pt x="291" y="754"/>
                </a:lnTo>
                <a:lnTo>
                  <a:pt x="339" y="687"/>
                </a:lnTo>
                <a:lnTo>
                  <a:pt x="389" y="622"/>
                </a:lnTo>
                <a:lnTo>
                  <a:pt x="443" y="560"/>
                </a:lnTo>
                <a:lnTo>
                  <a:pt x="499" y="501"/>
                </a:lnTo>
                <a:lnTo>
                  <a:pt x="558" y="444"/>
                </a:lnTo>
                <a:lnTo>
                  <a:pt x="620" y="391"/>
                </a:lnTo>
                <a:lnTo>
                  <a:pt x="684" y="340"/>
                </a:lnTo>
                <a:lnTo>
                  <a:pt x="750" y="292"/>
                </a:lnTo>
                <a:lnTo>
                  <a:pt x="820" y="248"/>
                </a:lnTo>
                <a:lnTo>
                  <a:pt x="891" y="207"/>
                </a:lnTo>
                <a:lnTo>
                  <a:pt x="964" y="169"/>
                </a:lnTo>
                <a:lnTo>
                  <a:pt x="1039" y="135"/>
                </a:lnTo>
                <a:lnTo>
                  <a:pt x="1116" y="104"/>
                </a:lnTo>
                <a:lnTo>
                  <a:pt x="1195" y="77"/>
                </a:lnTo>
                <a:lnTo>
                  <a:pt x="1276" y="53"/>
                </a:lnTo>
                <a:lnTo>
                  <a:pt x="1358" y="35"/>
                </a:lnTo>
                <a:lnTo>
                  <a:pt x="1441" y="20"/>
                </a:lnTo>
                <a:lnTo>
                  <a:pt x="1526" y="9"/>
                </a:lnTo>
                <a:lnTo>
                  <a:pt x="1612" y="2"/>
                </a:lnTo>
                <a:lnTo>
                  <a:pt x="1699" y="0"/>
                </a:lnTo>
                <a:close/>
                <a:moveTo>
                  <a:pt x="2929" y="533"/>
                </a:moveTo>
                <a:lnTo>
                  <a:pt x="2957" y="561"/>
                </a:lnTo>
                <a:lnTo>
                  <a:pt x="2982" y="591"/>
                </a:lnTo>
                <a:lnTo>
                  <a:pt x="3008" y="621"/>
                </a:lnTo>
                <a:lnTo>
                  <a:pt x="3033" y="652"/>
                </a:lnTo>
                <a:lnTo>
                  <a:pt x="3057" y="684"/>
                </a:lnTo>
                <a:lnTo>
                  <a:pt x="3081" y="716"/>
                </a:lnTo>
                <a:lnTo>
                  <a:pt x="3103" y="748"/>
                </a:lnTo>
                <a:lnTo>
                  <a:pt x="3125" y="781"/>
                </a:lnTo>
                <a:lnTo>
                  <a:pt x="3146" y="814"/>
                </a:lnTo>
                <a:lnTo>
                  <a:pt x="3167" y="849"/>
                </a:lnTo>
                <a:lnTo>
                  <a:pt x="3186" y="883"/>
                </a:lnTo>
                <a:lnTo>
                  <a:pt x="3205" y="918"/>
                </a:lnTo>
                <a:lnTo>
                  <a:pt x="3223" y="954"/>
                </a:lnTo>
                <a:lnTo>
                  <a:pt x="3241" y="990"/>
                </a:lnTo>
                <a:lnTo>
                  <a:pt x="3257" y="1027"/>
                </a:lnTo>
                <a:lnTo>
                  <a:pt x="3272" y="1064"/>
                </a:lnTo>
                <a:lnTo>
                  <a:pt x="3287" y="1101"/>
                </a:lnTo>
                <a:lnTo>
                  <a:pt x="3301" y="1139"/>
                </a:lnTo>
                <a:lnTo>
                  <a:pt x="3314" y="1177"/>
                </a:lnTo>
                <a:lnTo>
                  <a:pt x="3326" y="1215"/>
                </a:lnTo>
                <a:lnTo>
                  <a:pt x="3337" y="1254"/>
                </a:lnTo>
                <a:lnTo>
                  <a:pt x="3348" y="1294"/>
                </a:lnTo>
                <a:lnTo>
                  <a:pt x="3357" y="1334"/>
                </a:lnTo>
                <a:lnTo>
                  <a:pt x="3366" y="1374"/>
                </a:lnTo>
                <a:lnTo>
                  <a:pt x="3373" y="1414"/>
                </a:lnTo>
                <a:lnTo>
                  <a:pt x="3380" y="1455"/>
                </a:lnTo>
                <a:lnTo>
                  <a:pt x="3385" y="1496"/>
                </a:lnTo>
                <a:lnTo>
                  <a:pt x="3390" y="1537"/>
                </a:lnTo>
                <a:lnTo>
                  <a:pt x="3393" y="1579"/>
                </a:lnTo>
                <a:lnTo>
                  <a:pt x="3396" y="1620"/>
                </a:lnTo>
                <a:lnTo>
                  <a:pt x="3397" y="1663"/>
                </a:lnTo>
                <a:lnTo>
                  <a:pt x="3398" y="1705"/>
                </a:lnTo>
                <a:lnTo>
                  <a:pt x="3395" y="1792"/>
                </a:lnTo>
                <a:lnTo>
                  <a:pt x="3389" y="1878"/>
                </a:lnTo>
                <a:lnTo>
                  <a:pt x="3378" y="1964"/>
                </a:lnTo>
                <a:lnTo>
                  <a:pt x="3364" y="2048"/>
                </a:lnTo>
                <a:lnTo>
                  <a:pt x="3344" y="2130"/>
                </a:lnTo>
                <a:lnTo>
                  <a:pt x="3322" y="2211"/>
                </a:lnTo>
                <a:lnTo>
                  <a:pt x="3294" y="2290"/>
                </a:lnTo>
                <a:lnTo>
                  <a:pt x="3264" y="2367"/>
                </a:lnTo>
                <a:lnTo>
                  <a:pt x="3229" y="2443"/>
                </a:lnTo>
                <a:lnTo>
                  <a:pt x="3192" y="2516"/>
                </a:lnTo>
                <a:lnTo>
                  <a:pt x="3151" y="2588"/>
                </a:lnTo>
                <a:lnTo>
                  <a:pt x="3106" y="2657"/>
                </a:lnTo>
                <a:lnTo>
                  <a:pt x="3059" y="2724"/>
                </a:lnTo>
                <a:lnTo>
                  <a:pt x="3009" y="2788"/>
                </a:lnTo>
                <a:lnTo>
                  <a:pt x="2955" y="2850"/>
                </a:lnTo>
                <a:lnTo>
                  <a:pt x="2898" y="2910"/>
                </a:lnTo>
                <a:lnTo>
                  <a:pt x="2840" y="2966"/>
                </a:lnTo>
                <a:lnTo>
                  <a:pt x="2778" y="3020"/>
                </a:lnTo>
                <a:lnTo>
                  <a:pt x="2714" y="3070"/>
                </a:lnTo>
                <a:lnTo>
                  <a:pt x="2647" y="3118"/>
                </a:lnTo>
                <a:lnTo>
                  <a:pt x="2578" y="3163"/>
                </a:lnTo>
                <a:lnTo>
                  <a:pt x="2507" y="3204"/>
                </a:lnTo>
                <a:lnTo>
                  <a:pt x="2433" y="3242"/>
                </a:lnTo>
                <a:lnTo>
                  <a:pt x="2359" y="3276"/>
                </a:lnTo>
                <a:lnTo>
                  <a:pt x="2282" y="3307"/>
                </a:lnTo>
                <a:lnTo>
                  <a:pt x="2203" y="3333"/>
                </a:lnTo>
                <a:lnTo>
                  <a:pt x="2122" y="3356"/>
                </a:lnTo>
                <a:lnTo>
                  <a:pt x="2040" y="3376"/>
                </a:lnTo>
                <a:lnTo>
                  <a:pt x="1957" y="3391"/>
                </a:lnTo>
                <a:lnTo>
                  <a:pt x="1872" y="3401"/>
                </a:lnTo>
                <a:lnTo>
                  <a:pt x="1786" y="3408"/>
                </a:lnTo>
                <a:lnTo>
                  <a:pt x="1699" y="3410"/>
                </a:lnTo>
                <a:lnTo>
                  <a:pt x="1657" y="3409"/>
                </a:lnTo>
                <a:lnTo>
                  <a:pt x="1615" y="3408"/>
                </a:lnTo>
                <a:lnTo>
                  <a:pt x="1573" y="3405"/>
                </a:lnTo>
                <a:lnTo>
                  <a:pt x="1532" y="3402"/>
                </a:lnTo>
                <a:lnTo>
                  <a:pt x="1491" y="3397"/>
                </a:lnTo>
                <a:lnTo>
                  <a:pt x="1450" y="3392"/>
                </a:lnTo>
                <a:lnTo>
                  <a:pt x="1409" y="3386"/>
                </a:lnTo>
                <a:lnTo>
                  <a:pt x="1369" y="3378"/>
                </a:lnTo>
                <a:lnTo>
                  <a:pt x="1329" y="3369"/>
                </a:lnTo>
                <a:lnTo>
                  <a:pt x="1289" y="3360"/>
                </a:lnTo>
                <a:lnTo>
                  <a:pt x="1250" y="3350"/>
                </a:lnTo>
                <a:lnTo>
                  <a:pt x="1211" y="3338"/>
                </a:lnTo>
                <a:lnTo>
                  <a:pt x="1172" y="3326"/>
                </a:lnTo>
                <a:lnTo>
                  <a:pt x="1134" y="3313"/>
                </a:lnTo>
                <a:lnTo>
                  <a:pt x="1098" y="3299"/>
                </a:lnTo>
                <a:lnTo>
                  <a:pt x="1060" y="3284"/>
                </a:lnTo>
                <a:lnTo>
                  <a:pt x="1023" y="3269"/>
                </a:lnTo>
                <a:lnTo>
                  <a:pt x="987" y="3252"/>
                </a:lnTo>
                <a:lnTo>
                  <a:pt x="951" y="3235"/>
                </a:lnTo>
                <a:lnTo>
                  <a:pt x="915" y="3217"/>
                </a:lnTo>
                <a:lnTo>
                  <a:pt x="880" y="3198"/>
                </a:lnTo>
                <a:lnTo>
                  <a:pt x="846" y="3178"/>
                </a:lnTo>
                <a:lnTo>
                  <a:pt x="812" y="3158"/>
                </a:lnTo>
                <a:lnTo>
                  <a:pt x="778" y="3136"/>
                </a:lnTo>
                <a:lnTo>
                  <a:pt x="745" y="3114"/>
                </a:lnTo>
                <a:lnTo>
                  <a:pt x="713" y="3092"/>
                </a:lnTo>
                <a:lnTo>
                  <a:pt x="682" y="3068"/>
                </a:lnTo>
                <a:lnTo>
                  <a:pt x="650" y="3044"/>
                </a:lnTo>
                <a:lnTo>
                  <a:pt x="619" y="3019"/>
                </a:lnTo>
                <a:lnTo>
                  <a:pt x="590" y="2993"/>
                </a:lnTo>
                <a:lnTo>
                  <a:pt x="560" y="2967"/>
                </a:lnTo>
                <a:lnTo>
                  <a:pt x="531" y="2941"/>
                </a:lnTo>
                <a:lnTo>
                  <a:pt x="1404" y="2064"/>
                </a:lnTo>
                <a:lnTo>
                  <a:pt x="1419" y="2076"/>
                </a:lnTo>
                <a:lnTo>
                  <a:pt x="1436" y="2087"/>
                </a:lnTo>
                <a:lnTo>
                  <a:pt x="1452" y="2097"/>
                </a:lnTo>
                <a:lnTo>
                  <a:pt x="1468" y="2108"/>
                </a:lnTo>
                <a:lnTo>
                  <a:pt x="1486" y="2118"/>
                </a:lnTo>
                <a:lnTo>
                  <a:pt x="1503" y="2126"/>
                </a:lnTo>
                <a:lnTo>
                  <a:pt x="1522" y="2134"/>
                </a:lnTo>
                <a:lnTo>
                  <a:pt x="1540" y="2142"/>
                </a:lnTo>
                <a:lnTo>
                  <a:pt x="1559" y="2148"/>
                </a:lnTo>
                <a:lnTo>
                  <a:pt x="1578" y="2154"/>
                </a:lnTo>
                <a:lnTo>
                  <a:pt x="1597" y="2159"/>
                </a:lnTo>
                <a:lnTo>
                  <a:pt x="1617" y="2163"/>
                </a:lnTo>
                <a:lnTo>
                  <a:pt x="1637" y="2166"/>
                </a:lnTo>
                <a:lnTo>
                  <a:pt x="1658" y="2168"/>
                </a:lnTo>
                <a:lnTo>
                  <a:pt x="1678" y="2169"/>
                </a:lnTo>
                <a:lnTo>
                  <a:pt x="1699" y="2170"/>
                </a:lnTo>
                <a:lnTo>
                  <a:pt x="1722" y="2169"/>
                </a:lnTo>
                <a:lnTo>
                  <a:pt x="1746" y="2167"/>
                </a:lnTo>
                <a:lnTo>
                  <a:pt x="1770" y="2164"/>
                </a:lnTo>
                <a:lnTo>
                  <a:pt x="1792" y="2160"/>
                </a:lnTo>
                <a:lnTo>
                  <a:pt x="1815" y="2155"/>
                </a:lnTo>
                <a:lnTo>
                  <a:pt x="1836" y="2149"/>
                </a:lnTo>
                <a:lnTo>
                  <a:pt x="1858" y="2142"/>
                </a:lnTo>
                <a:lnTo>
                  <a:pt x="1879" y="2133"/>
                </a:lnTo>
                <a:lnTo>
                  <a:pt x="1900" y="2124"/>
                </a:lnTo>
                <a:lnTo>
                  <a:pt x="1919" y="2114"/>
                </a:lnTo>
                <a:lnTo>
                  <a:pt x="1939" y="2103"/>
                </a:lnTo>
                <a:lnTo>
                  <a:pt x="1957" y="2090"/>
                </a:lnTo>
                <a:lnTo>
                  <a:pt x="1975" y="2078"/>
                </a:lnTo>
                <a:lnTo>
                  <a:pt x="1993" y="2064"/>
                </a:lnTo>
                <a:lnTo>
                  <a:pt x="2010" y="2049"/>
                </a:lnTo>
                <a:lnTo>
                  <a:pt x="2026" y="2034"/>
                </a:lnTo>
                <a:lnTo>
                  <a:pt x="2041" y="2017"/>
                </a:lnTo>
                <a:lnTo>
                  <a:pt x="2056" y="2001"/>
                </a:lnTo>
                <a:lnTo>
                  <a:pt x="2070" y="1983"/>
                </a:lnTo>
                <a:lnTo>
                  <a:pt x="2083" y="1965"/>
                </a:lnTo>
                <a:lnTo>
                  <a:pt x="2095" y="1946"/>
                </a:lnTo>
                <a:lnTo>
                  <a:pt x="2107" y="1927"/>
                </a:lnTo>
                <a:lnTo>
                  <a:pt x="2117" y="1906"/>
                </a:lnTo>
                <a:lnTo>
                  <a:pt x="2126" y="1886"/>
                </a:lnTo>
                <a:lnTo>
                  <a:pt x="2134" y="1865"/>
                </a:lnTo>
                <a:lnTo>
                  <a:pt x="2141" y="1844"/>
                </a:lnTo>
                <a:lnTo>
                  <a:pt x="2148" y="1821"/>
                </a:lnTo>
                <a:lnTo>
                  <a:pt x="2153" y="1798"/>
                </a:lnTo>
                <a:lnTo>
                  <a:pt x="2157" y="1776"/>
                </a:lnTo>
                <a:lnTo>
                  <a:pt x="2160" y="1752"/>
                </a:lnTo>
                <a:lnTo>
                  <a:pt x="2162" y="1729"/>
                </a:lnTo>
                <a:lnTo>
                  <a:pt x="2162" y="1705"/>
                </a:lnTo>
                <a:lnTo>
                  <a:pt x="2162" y="1684"/>
                </a:lnTo>
                <a:lnTo>
                  <a:pt x="2161" y="1664"/>
                </a:lnTo>
                <a:lnTo>
                  <a:pt x="2158" y="1643"/>
                </a:lnTo>
                <a:lnTo>
                  <a:pt x="2155" y="1623"/>
                </a:lnTo>
                <a:lnTo>
                  <a:pt x="2151" y="1603"/>
                </a:lnTo>
                <a:lnTo>
                  <a:pt x="2147" y="1583"/>
                </a:lnTo>
                <a:lnTo>
                  <a:pt x="2140" y="1565"/>
                </a:lnTo>
                <a:lnTo>
                  <a:pt x="2134" y="1545"/>
                </a:lnTo>
                <a:lnTo>
                  <a:pt x="2127" y="1527"/>
                </a:lnTo>
                <a:lnTo>
                  <a:pt x="2119" y="1509"/>
                </a:lnTo>
                <a:lnTo>
                  <a:pt x="2110" y="1491"/>
                </a:lnTo>
                <a:lnTo>
                  <a:pt x="2100" y="1473"/>
                </a:lnTo>
                <a:lnTo>
                  <a:pt x="2090" y="1457"/>
                </a:lnTo>
                <a:lnTo>
                  <a:pt x="2080" y="1440"/>
                </a:lnTo>
                <a:lnTo>
                  <a:pt x="2068" y="1425"/>
                </a:lnTo>
                <a:lnTo>
                  <a:pt x="2055" y="1410"/>
                </a:lnTo>
                <a:lnTo>
                  <a:pt x="2929" y="533"/>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4" name="TextBox 3">
            <a:extLst>
              <a:ext uri="{FF2B5EF4-FFF2-40B4-BE49-F238E27FC236}">
                <a16:creationId xmlns:a16="http://schemas.microsoft.com/office/drawing/2014/main" id="{E83BAAF0-9A1E-0D41-8A56-370B691CD74A}"/>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5" name="Straight Connector 4">
            <a:extLst>
              <a:ext uri="{FF2B5EF4-FFF2-40B4-BE49-F238E27FC236}">
                <a16:creationId xmlns:a16="http://schemas.microsoft.com/office/drawing/2014/main" id="{DC380E38-565B-C74B-B289-0C03C010A6A3}"/>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7" name="Picture 6">
            <a:extLst>
              <a:ext uri="{FF2B5EF4-FFF2-40B4-BE49-F238E27FC236}">
                <a16:creationId xmlns:a16="http://schemas.microsoft.com/office/drawing/2014/main" id="{B3FC851E-DAF2-7143-9F4B-AD328FA3C276}"/>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4875328" y="1"/>
            <a:ext cx="3412671" cy="1670870"/>
          </a:xfrm>
          <a:prstGeom prst="rect">
            <a:avLst/>
          </a:prstGeom>
        </p:spPr>
      </p:pic>
    </p:spTree>
    <p:extLst>
      <p:ext uri="{BB962C8B-B14F-4D97-AF65-F5344CB8AC3E}">
        <p14:creationId xmlns:p14="http://schemas.microsoft.com/office/powerpoint/2010/main" val="1454345393"/>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38">
    <p:spTree>
      <p:nvGrpSpPr>
        <p:cNvPr id="1" name=""/>
        <p:cNvGrpSpPr/>
        <p:nvPr/>
      </p:nvGrpSpPr>
      <p:grpSpPr>
        <a:xfrm>
          <a:off x="0" y="0"/>
          <a:ext cx="0" cy="0"/>
          <a:chOff x="0" y="0"/>
          <a:chExt cx="0" cy="0"/>
        </a:xfrm>
      </p:grpSpPr>
      <p:sp>
        <p:nvSpPr>
          <p:cNvPr id="3" name="Рисунок 2"/>
          <p:cNvSpPr>
            <a:spLocks noGrp="1" noChangeArrowheads="1"/>
          </p:cNvSpPr>
          <p:nvPr>
            <p:ph type="pic" sz="quarter" idx="10"/>
          </p:nvPr>
        </p:nvSpPr>
        <p:spPr bwMode="auto">
          <a:xfrm>
            <a:off x="2188966" y="2589863"/>
            <a:ext cx="5107185" cy="5108862"/>
          </a:xfrm>
          <a:custGeom>
            <a:avLst/>
            <a:gdLst>
              <a:gd name="connsiteX0" fmla="*/ 2226853 w 5107185"/>
              <a:gd name="connsiteY0" fmla="*/ 4448679 h 5108860"/>
              <a:gd name="connsiteX1" fmla="*/ 2887034 w 5107185"/>
              <a:gd name="connsiteY1" fmla="*/ 4448679 h 5108860"/>
              <a:gd name="connsiteX2" fmla="*/ 2887034 w 5107185"/>
              <a:gd name="connsiteY2" fmla="*/ 5108860 h 5108860"/>
              <a:gd name="connsiteX3" fmla="*/ 2226853 w 5107185"/>
              <a:gd name="connsiteY3" fmla="*/ 5108860 h 5108860"/>
              <a:gd name="connsiteX4" fmla="*/ 11729 w 5107185"/>
              <a:gd name="connsiteY4" fmla="*/ 4448679 h 5108860"/>
              <a:gd name="connsiteX5" fmla="*/ 671910 w 5107185"/>
              <a:gd name="connsiteY5" fmla="*/ 4448679 h 5108860"/>
              <a:gd name="connsiteX6" fmla="*/ 671910 w 5107185"/>
              <a:gd name="connsiteY6" fmla="*/ 5108860 h 5108860"/>
              <a:gd name="connsiteX7" fmla="*/ 11729 w 5107185"/>
              <a:gd name="connsiteY7" fmla="*/ 5108860 h 5108860"/>
              <a:gd name="connsiteX8" fmla="*/ 4441977 w 5107185"/>
              <a:gd name="connsiteY8" fmla="*/ 4441977 h 5108860"/>
              <a:gd name="connsiteX9" fmla="*/ 5100483 w 5107185"/>
              <a:gd name="connsiteY9" fmla="*/ 4441977 h 5108860"/>
              <a:gd name="connsiteX10" fmla="*/ 5100483 w 5107185"/>
              <a:gd name="connsiteY10" fmla="*/ 5102158 h 5108860"/>
              <a:gd name="connsiteX11" fmla="*/ 4441977 w 5107185"/>
              <a:gd name="connsiteY11" fmla="*/ 5102158 h 5108860"/>
              <a:gd name="connsiteX12" fmla="*/ 3703043 w 5107185"/>
              <a:gd name="connsiteY12" fmla="*/ 4441977 h 5108860"/>
              <a:gd name="connsiteX13" fmla="*/ 4363224 w 5107185"/>
              <a:gd name="connsiteY13" fmla="*/ 4441977 h 5108860"/>
              <a:gd name="connsiteX14" fmla="*/ 4363224 w 5107185"/>
              <a:gd name="connsiteY14" fmla="*/ 5102158 h 5108860"/>
              <a:gd name="connsiteX15" fmla="*/ 3703043 w 5107185"/>
              <a:gd name="connsiteY15" fmla="*/ 5102158 h 5108860"/>
              <a:gd name="connsiteX16" fmla="*/ 2965786 w 5107185"/>
              <a:gd name="connsiteY16" fmla="*/ 4441977 h 5108860"/>
              <a:gd name="connsiteX17" fmla="*/ 3624292 w 5107185"/>
              <a:gd name="connsiteY17" fmla="*/ 4441977 h 5108860"/>
              <a:gd name="connsiteX18" fmla="*/ 3624292 w 5107185"/>
              <a:gd name="connsiteY18" fmla="*/ 5102158 h 5108860"/>
              <a:gd name="connsiteX19" fmla="*/ 2965786 w 5107185"/>
              <a:gd name="connsiteY19" fmla="*/ 5102158 h 5108860"/>
              <a:gd name="connsiteX20" fmla="*/ 1489595 w 5107185"/>
              <a:gd name="connsiteY20" fmla="*/ 4441977 h 5108860"/>
              <a:gd name="connsiteX21" fmla="*/ 2148101 w 5107185"/>
              <a:gd name="connsiteY21" fmla="*/ 4441977 h 5108860"/>
              <a:gd name="connsiteX22" fmla="*/ 2148101 w 5107185"/>
              <a:gd name="connsiteY22" fmla="*/ 5102158 h 5108860"/>
              <a:gd name="connsiteX23" fmla="*/ 1489595 w 5107185"/>
              <a:gd name="connsiteY23" fmla="*/ 5102158 h 5108860"/>
              <a:gd name="connsiteX24" fmla="*/ 750661 w 5107185"/>
              <a:gd name="connsiteY24" fmla="*/ 4441977 h 5108860"/>
              <a:gd name="connsiteX25" fmla="*/ 1409167 w 5107185"/>
              <a:gd name="connsiteY25" fmla="*/ 4441977 h 5108860"/>
              <a:gd name="connsiteX26" fmla="*/ 1409167 w 5107185"/>
              <a:gd name="connsiteY26" fmla="*/ 5102158 h 5108860"/>
              <a:gd name="connsiteX27" fmla="*/ 750661 w 5107185"/>
              <a:gd name="connsiteY27" fmla="*/ 5102158 h 5108860"/>
              <a:gd name="connsiteX28" fmla="*/ 3703043 w 5107185"/>
              <a:gd name="connsiteY28" fmla="*/ 3708071 h 5108860"/>
              <a:gd name="connsiteX29" fmla="*/ 4363224 w 5107185"/>
              <a:gd name="connsiteY29" fmla="*/ 3708071 h 5108860"/>
              <a:gd name="connsiteX30" fmla="*/ 4363224 w 5107185"/>
              <a:gd name="connsiteY30" fmla="*/ 4368252 h 5108860"/>
              <a:gd name="connsiteX31" fmla="*/ 3703043 w 5107185"/>
              <a:gd name="connsiteY31" fmla="*/ 4368252 h 5108860"/>
              <a:gd name="connsiteX32" fmla="*/ 4441977 w 5107185"/>
              <a:gd name="connsiteY32" fmla="*/ 3701368 h 5108860"/>
              <a:gd name="connsiteX33" fmla="*/ 5100483 w 5107185"/>
              <a:gd name="connsiteY33" fmla="*/ 3701368 h 5108860"/>
              <a:gd name="connsiteX34" fmla="*/ 5100483 w 5107185"/>
              <a:gd name="connsiteY34" fmla="*/ 4363225 h 5108860"/>
              <a:gd name="connsiteX35" fmla="*/ 4441977 w 5107185"/>
              <a:gd name="connsiteY35" fmla="*/ 4363225 h 5108860"/>
              <a:gd name="connsiteX36" fmla="*/ 2965786 w 5107185"/>
              <a:gd name="connsiteY36" fmla="*/ 3701368 h 5108860"/>
              <a:gd name="connsiteX37" fmla="*/ 3624292 w 5107185"/>
              <a:gd name="connsiteY37" fmla="*/ 3701368 h 5108860"/>
              <a:gd name="connsiteX38" fmla="*/ 3624292 w 5107185"/>
              <a:gd name="connsiteY38" fmla="*/ 4363225 h 5108860"/>
              <a:gd name="connsiteX39" fmla="*/ 2965786 w 5107185"/>
              <a:gd name="connsiteY39" fmla="*/ 4363225 h 5108860"/>
              <a:gd name="connsiteX40" fmla="*/ 2226853 w 5107185"/>
              <a:gd name="connsiteY40" fmla="*/ 3701368 h 5108860"/>
              <a:gd name="connsiteX41" fmla="*/ 2887034 w 5107185"/>
              <a:gd name="connsiteY41" fmla="*/ 3701368 h 5108860"/>
              <a:gd name="connsiteX42" fmla="*/ 2887034 w 5107185"/>
              <a:gd name="connsiteY42" fmla="*/ 4363225 h 5108860"/>
              <a:gd name="connsiteX43" fmla="*/ 2226853 w 5107185"/>
              <a:gd name="connsiteY43" fmla="*/ 4363225 h 5108860"/>
              <a:gd name="connsiteX44" fmla="*/ 1489595 w 5107185"/>
              <a:gd name="connsiteY44" fmla="*/ 3701368 h 5108860"/>
              <a:gd name="connsiteX45" fmla="*/ 2148101 w 5107185"/>
              <a:gd name="connsiteY45" fmla="*/ 3701368 h 5108860"/>
              <a:gd name="connsiteX46" fmla="*/ 2148101 w 5107185"/>
              <a:gd name="connsiteY46" fmla="*/ 4363225 h 5108860"/>
              <a:gd name="connsiteX47" fmla="*/ 1489595 w 5107185"/>
              <a:gd name="connsiteY47" fmla="*/ 4363225 h 5108860"/>
              <a:gd name="connsiteX48" fmla="*/ 750661 w 5107185"/>
              <a:gd name="connsiteY48" fmla="*/ 3701368 h 5108860"/>
              <a:gd name="connsiteX49" fmla="*/ 1409167 w 5107185"/>
              <a:gd name="connsiteY49" fmla="*/ 3701368 h 5108860"/>
              <a:gd name="connsiteX50" fmla="*/ 1409167 w 5107185"/>
              <a:gd name="connsiteY50" fmla="*/ 4363225 h 5108860"/>
              <a:gd name="connsiteX51" fmla="*/ 750661 w 5107185"/>
              <a:gd name="connsiteY51" fmla="*/ 4363225 h 5108860"/>
              <a:gd name="connsiteX52" fmla="*/ 11729 w 5107185"/>
              <a:gd name="connsiteY52" fmla="*/ 3701368 h 5108860"/>
              <a:gd name="connsiteX53" fmla="*/ 671910 w 5107185"/>
              <a:gd name="connsiteY53" fmla="*/ 3701368 h 5108860"/>
              <a:gd name="connsiteX54" fmla="*/ 671910 w 5107185"/>
              <a:gd name="connsiteY54" fmla="*/ 4363225 h 5108860"/>
              <a:gd name="connsiteX55" fmla="*/ 11729 w 5107185"/>
              <a:gd name="connsiteY55" fmla="*/ 4363225 h 5108860"/>
              <a:gd name="connsiteX56" fmla="*/ 1489595 w 5107185"/>
              <a:gd name="connsiteY56" fmla="*/ 2967462 h 5108860"/>
              <a:gd name="connsiteX57" fmla="*/ 2148101 w 5107185"/>
              <a:gd name="connsiteY57" fmla="*/ 2967462 h 5108860"/>
              <a:gd name="connsiteX58" fmla="*/ 2148101 w 5107185"/>
              <a:gd name="connsiteY58" fmla="*/ 3627643 h 5108860"/>
              <a:gd name="connsiteX59" fmla="*/ 1489595 w 5107185"/>
              <a:gd name="connsiteY59" fmla="*/ 3627643 h 5108860"/>
              <a:gd name="connsiteX60" fmla="*/ 11730 w 5107185"/>
              <a:gd name="connsiteY60" fmla="*/ 2967462 h 5108860"/>
              <a:gd name="connsiteX61" fmla="*/ 671910 w 5107185"/>
              <a:gd name="connsiteY61" fmla="*/ 2967462 h 5108860"/>
              <a:gd name="connsiteX62" fmla="*/ 671910 w 5107185"/>
              <a:gd name="connsiteY62" fmla="*/ 3627643 h 5108860"/>
              <a:gd name="connsiteX63" fmla="*/ 11730 w 5107185"/>
              <a:gd name="connsiteY63" fmla="*/ 3627643 h 5108860"/>
              <a:gd name="connsiteX64" fmla="*/ 4441977 w 5107185"/>
              <a:gd name="connsiteY64" fmla="*/ 2960760 h 5108860"/>
              <a:gd name="connsiteX65" fmla="*/ 5100483 w 5107185"/>
              <a:gd name="connsiteY65" fmla="*/ 2960760 h 5108860"/>
              <a:gd name="connsiteX66" fmla="*/ 5100483 w 5107185"/>
              <a:gd name="connsiteY66" fmla="*/ 3622617 h 5108860"/>
              <a:gd name="connsiteX67" fmla="*/ 4441977 w 5107185"/>
              <a:gd name="connsiteY67" fmla="*/ 3622617 h 5108860"/>
              <a:gd name="connsiteX68" fmla="*/ 3703043 w 5107185"/>
              <a:gd name="connsiteY68" fmla="*/ 2960760 h 5108860"/>
              <a:gd name="connsiteX69" fmla="*/ 4363224 w 5107185"/>
              <a:gd name="connsiteY69" fmla="*/ 2960760 h 5108860"/>
              <a:gd name="connsiteX70" fmla="*/ 4363224 w 5107185"/>
              <a:gd name="connsiteY70" fmla="*/ 3622617 h 5108860"/>
              <a:gd name="connsiteX71" fmla="*/ 3703043 w 5107185"/>
              <a:gd name="connsiteY71" fmla="*/ 3622617 h 5108860"/>
              <a:gd name="connsiteX72" fmla="*/ 2965786 w 5107185"/>
              <a:gd name="connsiteY72" fmla="*/ 2960760 h 5108860"/>
              <a:gd name="connsiteX73" fmla="*/ 3624292 w 5107185"/>
              <a:gd name="connsiteY73" fmla="*/ 2960760 h 5108860"/>
              <a:gd name="connsiteX74" fmla="*/ 3624292 w 5107185"/>
              <a:gd name="connsiteY74" fmla="*/ 3622617 h 5108860"/>
              <a:gd name="connsiteX75" fmla="*/ 2965786 w 5107185"/>
              <a:gd name="connsiteY75" fmla="*/ 3622617 h 5108860"/>
              <a:gd name="connsiteX76" fmla="*/ 2226853 w 5107185"/>
              <a:gd name="connsiteY76" fmla="*/ 2960760 h 5108860"/>
              <a:gd name="connsiteX77" fmla="*/ 2887034 w 5107185"/>
              <a:gd name="connsiteY77" fmla="*/ 2960760 h 5108860"/>
              <a:gd name="connsiteX78" fmla="*/ 2887034 w 5107185"/>
              <a:gd name="connsiteY78" fmla="*/ 3622617 h 5108860"/>
              <a:gd name="connsiteX79" fmla="*/ 2226853 w 5107185"/>
              <a:gd name="connsiteY79" fmla="*/ 3622617 h 5108860"/>
              <a:gd name="connsiteX80" fmla="*/ 750661 w 5107185"/>
              <a:gd name="connsiteY80" fmla="*/ 2960760 h 5108860"/>
              <a:gd name="connsiteX81" fmla="*/ 1409167 w 5107185"/>
              <a:gd name="connsiteY81" fmla="*/ 2960760 h 5108860"/>
              <a:gd name="connsiteX82" fmla="*/ 1409167 w 5107185"/>
              <a:gd name="connsiteY82" fmla="*/ 3622617 h 5108860"/>
              <a:gd name="connsiteX83" fmla="*/ 750661 w 5107185"/>
              <a:gd name="connsiteY83" fmla="*/ 3622617 h 5108860"/>
              <a:gd name="connsiteX84" fmla="*/ 2965786 w 5107185"/>
              <a:gd name="connsiteY84" fmla="*/ 2226853 h 5108860"/>
              <a:gd name="connsiteX85" fmla="*/ 3624292 w 5107185"/>
              <a:gd name="connsiteY85" fmla="*/ 2226853 h 5108860"/>
              <a:gd name="connsiteX86" fmla="*/ 3624292 w 5107185"/>
              <a:gd name="connsiteY86" fmla="*/ 2888710 h 5108860"/>
              <a:gd name="connsiteX87" fmla="*/ 2965786 w 5107185"/>
              <a:gd name="connsiteY87" fmla="*/ 2888710 h 5108860"/>
              <a:gd name="connsiteX88" fmla="*/ 750661 w 5107185"/>
              <a:gd name="connsiteY88" fmla="*/ 2226853 h 5108860"/>
              <a:gd name="connsiteX89" fmla="*/ 1409167 w 5107185"/>
              <a:gd name="connsiteY89" fmla="*/ 2226853 h 5108860"/>
              <a:gd name="connsiteX90" fmla="*/ 1409167 w 5107185"/>
              <a:gd name="connsiteY90" fmla="*/ 2888710 h 5108860"/>
              <a:gd name="connsiteX91" fmla="*/ 750661 w 5107185"/>
              <a:gd name="connsiteY91" fmla="*/ 2888710 h 5108860"/>
              <a:gd name="connsiteX92" fmla="*/ 4441977 w 5107185"/>
              <a:gd name="connsiteY92" fmla="*/ 2220151 h 5108860"/>
              <a:gd name="connsiteX93" fmla="*/ 5100483 w 5107185"/>
              <a:gd name="connsiteY93" fmla="*/ 2220151 h 5108860"/>
              <a:gd name="connsiteX94" fmla="*/ 5100483 w 5107185"/>
              <a:gd name="connsiteY94" fmla="*/ 2882008 h 5108860"/>
              <a:gd name="connsiteX95" fmla="*/ 4441977 w 5107185"/>
              <a:gd name="connsiteY95" fmla="*/ 2882008 h 5108860"/>
              <a:gd name="connsiteX96" fmla="*/ 3703043 w 5107185"/>
              <a:gd name="connsiteY96" fmla="*/ 2220151 h 5108860"/>
              <a:gd name="connsiteX97" fmla="*/ 4363224 w 5107185"/>
              <a:gd name="connsiteY97" fmla="*/ 2220151 h 5108860"/>
              <a:gd name="connsiteX98" fmla="*/ 4363224 w 5107185"/>
              <a:gd name="connsiteY98" fmla="*/ 2882008 h 5108860"/>
              <a:gd name="connsiteX99" fmla="*/ 3703043 w 5107185"/>
              <a:gd name="connsiteY99" fmla="*/ 2882008 h 5108860"/>
              <a:gd name="connsiteX100" fmla="*/ 2226853 w 5107185"/>
              <a:gd name="connsiteY100" fmla="*/ 2220151 h 5108860"/>
              <a:gd name="connsiteX101" fmla="*/ 2887034 w 5107185"/>
              <a:gd name="connsiteY101" fmla="*/ 2220151 h 5108860"/>
              <a:gd name="connsiteX102" fmla="*/ 2887034 w 5107185"/>
              <a:gd name="connsiteY102" fmla="*/ 2882008 h 5108860"/>
              <a:gd name="connsiteX103" fmla="*/ 2226853 w 5107185"/>
              <a:gd name="connsiteY103" fmla="*/ 2882008 h 5108860"/>
              <a:gd name="connsiteX104" fmla="*/ 1489595 w 5107185"/>
              <a:gd name="connsiteY104" fmla="*/ 2220151 h 5108860"/>
              <a:gd name="connsiteX105" fmla="*/ 2148101 w 5107185"/>
              <a:gd name="connsiteY105" fmla="*/ 2220151 h 5108860"/>
              <a:gd name="connsiteX106" fmla="*/ 2148101 w 5107185"/>
              <a:gd name="connsiteY106" fmla="*/ 2882008 h 5108860"/>
              <a:gd name="connsiteX107" fmla="*/ 1489595 w 5107185"/>
              <a:gd name="connsiteY107" fmla="*/ 2882008 h 5108860"/>
              <a:gd name="connsiteX108" fmla="*/ 11730 w 5107185"/>
              <a:gd name="connsiteY108" fmla="*/ 2220151 h 5108860"/>
              <a:gd name="connsiteX109" fmla="*/ 671910 w 5107185"/>
              <a:gd name="connsiteY109" fmla="*/ 2220151 h 5108860"/>
              <a:gd name="connsiteX110" fmla="*/ 671910 w 5107185"/>
              <a:gd name="connsiteY110" fmla="*/ 2882008 h 5108860"/>
              <a:gd name="connsiteX111" fmla="*/ 11730 w 5107185"/>
              <a:gd name="connsiteY111" fmla="*/ 2882008 h 5108860"/>
              <a:gd name="connsiteX112" fmla="*/ 4441977 w 5107185"/>
              <a:gd name="connsiteY112" fmla="*/ 1481217 h 5108860"/>
              <a:gd name="connsiteX113" fmla="*/ 5100483 w 5107185"/>
              <a:gd name="connsiteY113" fmla="*/ 1481217 h 5108860"/>
              <a:gd name="connsiteX114" fmla="*/ 5100483 w 5107185"/>
              <a:gd name="connsiteY114" fmla="*/ 2141398 h 5108860"/>
              <a:gd name="connsiteX115" fmla="*/ 4441977 w 5107185"/>
              <a:gd name="connsiteY115" fmla="*/ 2141398 h 5108860"/>
              <a:gd name="connsiteX116" fmla="*/ 3703043 w 5107185"/>
              <a:gd name="connsiteY116" fmla="*/ 1481217 h 5108860"/>
              <a:gd name="connsiteX117" fmla="*/ 4363224 w 5107185"/>
              <a:gd name="connsiteY117" fmla="*/ 1481217 h 5108860"/>
              <a:gd name="connsiteX118" fmla="*/ 4363224 w 5107185"/>
              <a:gd name="connsiteY118" fmla="*/ 2141398 h 5108860"/>
              <a:gd name="connsiteX119" fmla="*/ 3703043 w 5107185"/>
              <a:gd name="connsiteY119" fmla="*/ 2141398 h 5108860"/>
              <a:gd name="connsiteX120" fmla="*/ 2965786 w 5107185"/>
              <a:gd name="connsiteY120" fmla="*/ 1481217 h 5108860"/>
              <a:gd name="connsiteX121" fmla="*/ 3624292 w 5107185"/>
              <a:gd name="connsiteY121" fmla="*/ 1481217 h 5108860"/>
              <a:gd name="connsiteX122" fmla="*/ 3624292 w 5107185"/>
              <a:gd name="connsiteY122" fmla="*/ 2141398 h 5108860"/>
              <a:gd name="connsiteX123" fmla="*/ 2965786 w 5107185"/>
              <a:gd name="connsiteY123" fmla="*/ 2141398 h 5108860"/>
              <a:gd name="connsiteX124" fmla="*/ 2226853 w 5107185"/>
              <a:gd name="connsiteY124" fmla="*/ 1481217 h 5108860"/>
              <a:gd name="connsiteX125" fmla="*/ 2887034 w 5107185"/>
              <a:gd name="connsiteY125" fmla="*/ 1481217 h 5108860"/>
              <a:gd name="connsiteX126" fmla="*/ 2887034 w 5107185"/>
              <a:gd name="connsiteY126" fmla="*/ 2141398 h 5108860"/>
              <a:gd name="connsiteX127" fmla="*/ 2226853 w 5107185"/>
              <a:gd name="connsiteY127" fmla="*/ 2141398 h 5108860"/>
              <a:gd name="connsiteX128" fmla="*/ 1489595 w 5107185"/>
              <a:gd name="connsiteY128" fmla="*/ 1481217 h 5108860"/>
              <a:gd name="connsiteX129" fmla="*/ 2148101 w 5107185"/>
              <a:gd name="connsiteY129" fmla="*/ 1481217 h 5108860"/>
              <a:gd name="connsiteX130" fmla="*/ 2148101 w 5107185"/>
              <a:gd name="connsiteY130" fmla="*/ 2141398 h 5108860"/>
              <a:gd name="connsiteX131" fmla="*/ 1489595 w 5107185"/>
              <a:gd name="connsiteY131" fmla="*/ 2141398 h 5108860"/>
              <a:gd name="connsiteX132" fmla="*/ 750661 w 5107185"/>
              <a:gd name="connsiteY132" fmla="*/ 1481217 h 5108860"/>
              <a:gd name="connsiteX133" fmla="*/ 1409167 w 5107185"/>
              <a:gd name="connsiteY133" fmla="*/ 1481217 h 5108860"/>
              <a:gd name="connsiteX134" fmla="*/ 1409167 w 5107185"/>
              <a:gd name="connsiteY134" fmla="*/ 2141398 h 5108860"/>
              <a:gd name="connsiteX135" fmla="*/ 750661 w 5107185"/>
              <a:gd name="connsiteY135" fmla="*/ 2141398 h 5108860"/>
              <a:gd name="connsiteX136" fmla="*/ 11730 w 5107185"/>
              <a:gd name="connsiteY136" fmla="*/ 1481217 h 5108860"/>
              <a:gd name="connsiteX137" fmla="*/ 671910 w 5107185"/>
              <a:gd name="connsiteY137" fmla="*/ 1481217 h 5108860"/>
              <a:gd name="connsiteX138" fmla="*/ 671910 w 5107185"/>
              <a:gd name="connsiteY138" fmla="*/ 2141398 h 5108860"/>
              <a:gd name="connsiteX139" fmla="*/ 11730 w 5107185"/>
              <a:gd name="connsiteY139" fmla="*/ 2141398 h 5108860"/>
              <a:gd name="connsiteX140" fmla="*/ 4441977 w 5107185"/>
              <a:gd name="connsiteY140" fmla="*/ 740609 h 5108860"/>
              <a:gd name="connsiteX141" fmla="*/ 5100483 w 5107185"/>
              <a:gd name="connsiteY141" fmla="*/ 740609 h 5108860"/>
              <a:gd name="connsiteX142" fmla="*/ 5100483 w 5107185"/>
              <a:gd name="connsiteY142" fmla="*/ 1400790 h 5108860"/>
              <a:gd name="connsiteX143" fmla="*/ 4441977 w 5107185"/>
              <a:gd name="connsiteY143" fmla="*/ 1400790 h 5108860"/>
              <a:gd name="connsiteX144" fmla="*/ 3703043 w 5107185"/>
              <a:gd name="connsiteY144" fmla="*/ 740609 h 5108860"/>
              <a:gd name="connsiteX145" fmla="*/ 4363224 w 5107185"/>
              <a:gd name="connsiteY145" fmla="*/ 740609 h 5108860"/>
              <a:gd name="connsiteX146" fmla="*/ 4363224 w 5107185"/>
              <a:gd name="connsiteY146" fmla="*/ 1400790 h 5108860"/>
              <a:gd name="connsiteX147" fmla="*/ 3703043 w 5107185"/>
              <a:gd name="connsiteY147" fmla="*/ 1400790 h 5108860"/>
              <a:gd name="connsiteX148" fmla="*/ 2972488 w 5107185"/>
              <a:gd name="connsiteY148" fmla="*/ 740609 h 5108860"/>
              <a:gd name="connsiteX149" fmla="*/ 3630994 w 5107185"/>
              <a:gd name="connsiteY149" fmla="*/ 740609 h 5108860"/>
              <a:gd name="connsiteX150" fmla="*/ 3630994 w 5107185"/>
              <a:gd name="connsiteY150" fmla="*/ 1400790 h 5108860"/>
              <a:gd name="connsiteX151" fmla="*/ 2972488 w 5107185"/>
              <a:gd name="connsiteY151" fmla="*/ 1400790 h 5108860"/>
              <a:gd name="connsiteX152" fmla="*/ 2226853 w 5107185"/>
              <a:gd name="connsiteY152" fmla="*/ 740609 h 5108860"/>
              <a:gd name="connsiteX153" fmla="*/ 2887034 w 5107185"/>
              <a:gd name="connsiteY153" fmla="*/ 740609 h 5108860"/>
              <a:gd name="connsiteX154" fmla="*/ 2887034 w 5107185"/>
              <a:gd name="connsiteY154" fmla="*/ 1400790 h 5108860"/>
              <a:gd name="connsiteX155" fmla="*/ 2226853 w 5107185"/>
              <a:gd name="connsiteY155" fmla="*/ 1400790 h 5108860"/>
              <a:gd name="connsiteX156" fmla="*/ 1489595 w 5107185"/>
              <a:gd name="connsiteY156" fmla="*/ 740609 h 5108860"/>
              <a:gd name="connsiteX157" fmla="*/ 2148101 w 5107185"/>
              <a:gd name="connsiteY157" fmla="*/ 740609 h 5108860"/>
              <a:gd name="connsiteX158" fmla="*/ 2148101 w 5107185"/>
              <a:gd name="connsiteY158" fmla="*/ 1400790 h 5108860"/>
              <a:gd name="connsiteX159" fmla="*/ 1489595 w 5107185"/>
              <a:gd name="connsiteY159" fmla="*/ 1400790 h 5108860"/>
              <a:gd name="connsiteX160" fmla="*/ 750661 w 5107185"/>
              <a:gd name="connsiteY160" fmla="*/ 740609 h 5108860"/>
              <a:gd name="connsiteX161" fmla="*/ 1409167 w 5107185"/>
              <a:gd name="connsiteY161" fmla="*/ 740609 h 5108860"/>
              <a:gd name="connsiteX162" fmla="*/ 1409167 w 5107185"/>
              <a:gd name="connsiteY162" fmla="*/ 1400790 h 5108860"/>
              <a:gd name="connsiteX163" fmla="*/ 750661 w 5107185"/>
              <a:gd name="connsiteY163" fmla="*/ 1400790 h 5108860"/>
              <a:gd name="connsiteX164" fmla="*/ 11730 w 5107185"/>
              <a:gd name="connsiteY164" fmla="*/ 733906 h 5108860"/>
              <a:gd name="connsiteX165" fmla="*/ 671910 w 5107185"/>
              <a:gd name="connsiteY165" fmla="*/ 733906 h 5108860"/>
              <a:gd name="connsiteX166" fmla="*/ 671910 w 5107185"/>
              <a:gd name="connsiteY166" fmla="*/ 1395763 h 5108860"/>
              <a:gd name="connsiteX167" fmla="*/ 11730 w 5107185"/>
              <a:gd name="connsiteY167" fmla="*/ 1395763 h 5108860"/>
              <a:gd name="connsiteX168" fmla="*/ 4448679 w 5107185"/>
              <a:gd name="connsiteY168" fmla="*/ 0 h 5108860"/>
              <a:gd name="connsiteX169" fmla="*/ 5107185 w 5107185"/>
              <a:gd name="connsiteY169" fmla="*/ 0 h 5108860"/>
              <a:gd name="connsiteX170" fmla="*/ 5107185 w 5107185"/>
              <a:gd name="connsiteY170" fmla="*/ 660181 h 5108860"/>
              <a:gd name="connsiteX171" fmla="*/ 4448679 w 5107185"/>
              <a:gd name="connsiteY171" fmla="*/ 660181 h 5108860"/>
              <a:gd name="connsiteX172" fmla="*/ 3703043 w 5107185"/>
              <a:gd name="connsiteY172" fmla="*/ 0 h 5108860"/>
              <a:gd name="connsiteX173" fmla="*/ 4363224 w 5107185"/>
              <a:gd name="connsiteY173" fmla="*/ 0 h 5108860"/>
              <a:gd name="connsiteX174" fmla="*/ 4363224 w 5107185"/>
              <a:gd name="connsiteY174" fmla="*/ 660181 h 5108860"/>
              <a:gd name="connsiteX175" fmla="*/ 3703043 w 5107185"/>
              <a:gd name="connsiteY175" fmla="*/ 660181 h 5108860"/>
              <a:gd name="connsiteX176" fmla="*/ 2965786 w 5107185"/>
              <a:gd name="connsiteY176" fmla="*/ 0 h 5108860"/>
              <a:gd name="connsiteX177" fmla="*/ 3624292 w 5107185"/>
              <a:gd name="connsiteY177" fmla="*/ 0 h 5108860"/>
              <a:gd name="connsiteX178" fmla="*/ 3624292 w 5107185"/>
              <a:gd name="connsiteY178" fmla="*/ 660181 h 5108860"/>
              <a:gd name="connsiteX179" fmla="*/ 2965786 w 5107185"/>
              <a:gd name="connsiteY179" fmla="*/ 660181 h 5108860"/>
              <a:gd name="connsiteX180" fmla="*/ 2226853 w 5107185"/>
              <a:gd name="connsiteY180" fmla="*/ 0 h 5108860"/>
              <a:gd name="connsiteX181" fmla="*/ 2887034 w 5107185"/>
              <a:gd name="connsiteY181" fmla="*/ 0 h 5108860"/>
              <a:gd name="connsiteX182" fmla="*/ 2887034 w 5107185"/>
              <a:gd name="connsiteY182" fmla="*/ 660181 h 5108860"/>
              <a:gd name="connsiteX183" fmla="*/ 2226853 w 5107185"/>
              <a:gd name="connsiteY183" fmla="*/ 660181 h 5108860"/>
              <a:gd name="connsiteX184" fmla="*/ 1489595 w 5107185"/>
              <a:gd name="connsiteY184" fmla="*/ 0 h 5108860"/>
              <a:gd name="connsiteX185" fmla="*/ 2148101 w 5107185"/>
              <a:gd name="connsiteY185" fmla="*/ 0 h 5108860"/>
              <a:gd name="connsiteX186" fmla="*/ 2148101 w 5107185"/>
              <a:gd name="connsiteY186" fmla="*/ 660181 h 5108860"/>
              <a:gd name="connsiteX187" fmla="*/ 1489595 w 5107185"/>
              <a:gd name="connsiteY187" fmla="*/ 660181 h 5108860"/>
              <a:gd name="connsiteX188" fmla="*/ 743959 w 5107185"/>
              <a:gd name="connsiteY188" fmla="*/ 0 h 5108860"/>
              <a:gd name="connsiteX189" fmla="*/ 1404140 w 5107185"/>
              <a:gd name="connsiteY189" fmla="*/ 0 h 5108860"/>
              <a:gd name="connsiteX190" fmla="*/ 1404140 w 5107185"/>
              <a:gd name="connsiteY190" fmla="*/ 660181 h 5108860"/>
              <a:gd name="connsiteX191" fmla="*/ 743959 w 5107185"/>
              <a:gd name="connsiteY191" fmla="*/ 660181 h 5108860"/>
              <a:gd name="connsiteX192" fmla="*/ 0 w 5107185"/>
              <a:gd name="connsiteY192" fmla="*/ 0 h 5108860"/>
              <a:gd name="connsiteX193" fmla="*/ 658505 w 5107185"/>
              <a:gd name="connsiteY193" fmla="*/ 0 h 5108860"/>
              <a:gd name="connsiteX194" fmla="*/ 658505 w 5107185"/>
              <a:gd name="connsiteY194" fmla="*/ 660181 h 5108860"/>
              <a:gd name="connsiteX195" fmla="*/ 0 w 5107185"/>
              <a:gd name="connsiteY195" fmla="*/ 660181 h 51088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Lst>
            <a:rect l="l" t="t" r="r" b="b"/>
            <a:pathLst>
              <a:path w="5107185" h="5108860">
                <a:moveTo>
                  <a:pt x="2226853" y="4448679"/>
                </a:moveTo>
                <a:lnTo>
                  <a:pt x="2887034" y="4448679"/>
                </a:lnTo>
                <a:lnTo>
                  <a:pt x="2887034" y="5108860"/>
                </a:lnTo>
                <a:lnTo>
                  <a:pt x="2226853" y="5108860"/>
                </a:lnTo>
                <a:close/>
                <a:moveTo>
                  <a:pt x="11729" y="4448679"/>
                </a:moveTo>
                <a:lnTo>
                  <a:pt x="671910" y="4448679"/>
                </a:lnTo>
                <a:lnTo>
                  <a:pt x="671910" y="5108860"/>
                </a:lnTo>
                <a:lnTo>
                  <a:pt x="11729" y="5108860"/>
                </a:lnTo>
                <a:close/>
                <a:moveTo>
                  <a:pt x="4441977" y="4441977"/>
                </a:moveTo>
                <a:lnTo>
                  <a:pt x="5100483" y="4441977"/>
                </a:lnTo>
                <a:lnTo>
                  <a:pt x="5100483" y="5102158"/>
                </a:lnTo>
                <a:lnTo>
                  <a:pt x="4441977" y="5102158"/>
                </a:lnTo>
                <a:close/>
                <a:moveTo>
                  <a:pt x="3703043" y="4441977"/>
                </a:moveTo>
                <a:lnTo>
                  <a:pt x="4363224" y="4441977"/>
                </a:lnTo>
                <a:lnTo>
                  <a:pt x="4363224" y="5102158"/>
                </a:lnTo>
                <a:lnTo>
                  <a:pt x="3703043" y="5102158"/>
                </a:lnTo>
                <a:close/>
                <a:moveTo>
                  <a:pt x="2965786" y="4441977"/>
                </a:moveTo>
                <a:lnTo>
                  <a:pt x="3624292" y="4441977"/>
                </a:lnTo>
                <a:lnTo>
                  <a:pt x="3624292" y="5102158"/>
                </a:lnTo>
                <a:lnTo>
                  <a:pt x="2965786" y="5102158"/>
                </a:lnTo>
                <a:close/>
                <a:moveTo>
                  <a:pt x="1489595" y="4441977"/>
                </a:moveTo>
                <a:lnTo>
                  <a:pt x="2148101" y="4441977"/>
                </a:lnTo>
                <a:lnTo>
                  <a:pt x="2148101" y="5102158"/>
                </a:lnTo>
                <a:lnTo>
                  <a:pt x="1489595" y="5102158"/>
                </a:lnTo>
                <a:close/>
                <a:moveTo>
                  <a:pt x="750661" y="4441977"/>
                </a:moveTo>
                <a:lnTo>
                  <a:pt x="1409167" y="4441977"/>
                </a:lnTo>
                <a:lnTo>
                  <a:pt x="1409167" y="5102158"/>
                </a:lnTo>
                <a:lnTo>
                  <a:pt x="750661" y="5102158"/>
                </a:lnTo>
                <a:close/>
                <a:moveTo>
                  <a:pt x="3703043" y="3708071"/>
                </a:moveTo>
                <a:lnTo>
                  <a:pt x="4363224" y="3708071"/>
                </a:lnTo>
                <a:lnTo>
                  <a:pt x="4363224" y="4368252"/>
                </a:lnTo>
                <a:lnTo>
                  <a:pt x="3703043" y="4368252"/>
                </a:lnTo>
                <a:close/>
                <a:moveTo>
                  <a:pt x="4441977" y="3701368"/>
                </a:moveTo>
                <a:lnTo>
                  <a:pt x="5100483" y="3701368"/>
                </a:lnTo>
                <a:lnTo>
                  <a:pt x="5100483" y="4363225"/>
                </a:lnTo>
                <a:lnTo>
                  <a:pt x="4441977" y="4363225"/>
                </a:lnTo>
                <a:close/>
                <a:moveTo>
                  <a:pt x="2965786" y="3701368"/>
                </a:moveTo>
                <a:lnTo>
                  <a:pt x="3624292" y="3701368"/>
                </a:lnTo>
                <a:lnTo>
                  <a:pt x="3624292" y="4363225"/>
                </a:lnTo>
                <a:lnTo>
                  <a:pt x="2965786" y="4363225"/>
                </a:lnTo>
                <a:close/>
                <a:moveTo>
                  <a:pt x="2226853" y="3701368"/>
                </a:moveTo>
                <a:lnTo>
                  <a:pt x="2887034" y="3701368"/>
                </a:lnTo>
                <a:lnTo>
                  <a:pt x="2887034" y="4363225"/>
                </a:lnTo>
                <a:lnTo>
                  <a:pt x="2226853" y="4363225"/>
                </a:lnTo>
                <a:close/>
                <a:moveTo>
                  <a:pt x="1489595" y="3701368"/>
                </a:moveTo>
                <a:lnTo>
                  <a:pt x="2148101" y="3701368"/>
                </a:lnTo>
                <a:lnTo>
                  <a:pt x="2148101" y="4363225"/>
                </a:lnTo>
                <a:lnTo>
                  <a:pt x="1489595" y="4363225"/>
                </a:lnTo>
                <a:close/>
                <a:moveTo>
                  <a:pt x="750661" y="3701368"/>
                </a:moveTo>
                <a:lnTo>
                  <a:pt x="1409167" y="3701368"/>
                </a:lnTo>
                <a:lnTo>
                  <a:pt x="1409167" y="4363225"/>
                </a:lnTo>
                <a:lnTo>
                  <a:pt x="750661" y="4363225"/>
                </a:lnTo>
                <a:close/>
                <a:moveTo>
                  <a:pt x="11729" y="3701368"/>
                </a:moveTo>
                <a:lnTo>
                  <a:pt x="671910" y="3701368"/>
                </a:lnTo>
                <a:lnTo>
                  <a:pt x="671910" y="4363225"/>
                </a:lnTo>
                <a:lnTo>
                  <a:pt x="11729" y="4363225"/>
                </a:lnTo>
                <a:close/>
                <a:moveTo>
                  <a:pt x="1489595" y="2967462"/>
                </a:moveTo>
                <a:lnTo>
                  <a:pt x="2148101" y="2967462"/>
                </a:lnTo>
                <a:lnTo>
                  <a:pt x="2148101" y="3627643"/>
                </a:lnTo>
                <a:lnTo>
                  <a:pt x="1489595" y="3627643"/>
                </a:lnTo>
                <a:close/>
                <a:moveTo>
                  <a:pt x="11730" y="2967462"/>
                </a:moveTo>
                <a:lnTo>
                  <a:pt x="671910" y="2967462"/>
                </a:lnTo>
                <a:lnTo>
                  <a:pt x="671910" y="3627643"/>
                </a:lnTo>
                <a:lnTo>
                  <a:pt x="11730" y="3627643"/>
                </a:lnTo>
                <a:close/>
                <a:moveTo>
                  <a:pt x="4441977" y="2960760"/>
                </a:moveTo>
                <a:lnTo>
                  <a:pt x="5100483" y="2960760"/>
                </a:lnTo>
                <a:lnTo>
                  <a:pt x="5100483" y="3622617"/>
                </a:lnTo>
                <a:lnTo>
                  <a:pt x="4441977" y="3622617"/>
                </a:lnTo>
                <a:close/>
                <a:moveTo>
                  <a:pt x="3703043" y="2960760"/>
                </a:moveTo>
                <a:lnTo>
                  <a:pt x="4363224" y="2960760"/>
                </a:lnTo>
                <a:lnTo>
                  <a:pt x="4363224" y="3622617"/>
                </a:lnTo>
                <a:lnTo>
                  <a:pt x="3703043" y="3622617"/>
                </a:lnTo>
                <a:close/>
                <a:moveTo>
                  <a:pt x="2965786" y="2960760"/>
                </a:moveTo>
                <a:lnTo>
                  <a:pt x="3624292" y="2960760"/>
                </a:lnTo>
                <a:lnTo>
                  <a:pt x="3624292" y="3622617"/>
                </a:lnTo>
                <a:lnTo>
                  <a:pt x="2965786" y="3622617"/>
                </a:lnTo>
                <a:close/>
                <a:moveTo>
                  <a:pt x="2226853" y="2960760"/>
                </a:moveTo>
                <a:lnTo>
                  <a:pt x="2887034" y="2960760"/>
                </a:lnTo>
                <a:lnTo>
                  <a:pt x="2887034" y="3622617"/>
                </a:lnTo>
                <a:lnTo>
                  <a:pt x="2226853" y="3622617"/>
                </a:lnTo>
                <a:close/>
                <a:moveTo>
                  <a:pt x="750661" y="2960760"/>
                </a:moveTo>
                <a:lnTo>
                  <a:pt x="1409167" y="2960760"/>
                </a:lnTo>
                <a:lnTo>
                  <a:pt x="1409167" y="3622617"/>
                </a:lnTo>
                <a:lnTo>
                  <a:pt x="750661" y="3622617"/>
                </a:lnTo>
                <a:close/>
                <a:moveTo>
                  <a:pt x="2965786" y="2226853"/>
                </a:moveTo>
                <a:lnTo>
                  <a:pt x="3624292" y="2226853"/>
                </a:lnTo>
                <a:lnTo>
                  <a:pt x="3624292" y="2888710"/>
                </a:lnTo>
                <a:lnTo>
                  <a:pt x="2965786" y="2888710"/>
                </a:lnTo>
                <a:close/>
                <a:moveTo>
                  <a:pt x="750661" y="2226853"/>
                </a:moveTo>
                <a:lnTo>
                  <a:pt x="1409167" y="2226853"/>
                </a:lnTo>
                <a:lnTo>
                  <a:pt x="1409167" y="2888710"/>
                </a:lnTo>
                <a:lnTo>
                  <a:pt x="750661" y="2888710"/>
                </a:lnTo>
                <a:close/>
                <a:moveTo>
                  <a:pt x="4441977" y="2220151"/>
                </a:moveTo>
                <a:lnTo>
                  <a:pt x="5100483" y="2220151"/>
                </a:lnTo>
                <a:lnTo>
                  <a:pt x="5100483" y="2882008"/>
                </a:lnTo>
                <a:lnTo>
                  <a:pt x="4441977" y="2882008"/>
                </a:lnTo>
                <a:close/>
                <a:moveTo>
                  <a:pt x="3703043" y="2220151"/>
                </a:moveTo>
                <a:lnTo>
                  <a:pt x="4363224" y="2220151"/>
                </a:lnTo>
                <a:lnTo>
                  <a:pt x="4363224" y="2882008"/>
                </a:lnTo>
                <a:lnTo>
                  <a:pt x="3703043" y="2882008"/>
                </a:lnTo>
                <a:close/>
                <a:moveTo>
                  <a:pt x="2226853" y="2220151"/>
                </a:moveTo>
                <a:lnTo>
                  <a:pt x="2887034" y="2220151"/>
                </a:lnTo>
                <a:lnTo>
                  <a:pt x="2887034" y="2882008"/>
                </a:lnTo>
                <a:lnTo>
                  <a:pt x="2226853" y="2882008"/>
                </a:lnTo>
                <a:close/>
                <a:moveTo>
                  <a:pt x="1489595" y="2220151"/>
                </a:moveTo>
                <a:lnTo>
                  <a:pt x="2148101" y="2220151"/>
                </a:lnTo>
                <a:lnTo>
                  <a:pt x="2148101" y="2882008"/>
                </a:lnTo>
                <a:lnTo>
                  <a:pt x="1489595" y="2882008"/>
                </a:lnTo>
                <a:close/>
                <a:moveTo>
                  <a:pt x="11730" y="2220151"/>
                </a:moveTo>
                <a:lnTo>
                  <a:pt x="671910" y="2220151"/>
                </a:lnTo>
                <a:lnTo>
                  <a:pt x="671910" y="2882008"/>
                </a:lnTo>
                <a:lnTo>
                  <a:pt x="11730" y="2882008"/>
                </a:lnTo>
                <a:close/>
                <a:moveTo>
                  <a:pt x="4441977" y="1481217"/>
                </a:moveTo>
                <a:lnTo>
                  <a:pt x="5100483" y="1481217"/>
                </a:lnTo>
                <a:lnTo>
                  <a:pt x="5100483" y="2141398"/>
                </a:lnTo>
                <a:lnTo>
                  <a:pt x="4441977" y="2141398"/>
                </a:lnTo>
                <a:close/>
                <a:moveTo>
                  <a:pt x="3703043" y="1481217"/>
                </a:moveTo>
                <a:lnTo>
                  <a:pt x="4363224" y="1481217"/>
                </a:lnTo>
                <a:lnTo>
                  <a:pt x="4363224" y="2141398"/>
                </a:lnTo>
                <a:lnTo>
                  <a:pt x="3703043" y="2141398"/>
                </a:lnTo>
                <a:close/>
                <a:moveTo>
                  <a:pt x="2965786" y="1481217"/>
                </a:moveTo>
                <a:lnTo>
                  <a:pt x="3624292" y="1481217"/>
                </a:lnTo>
                <a:lnTo>
                  <a:pt x="3624292" y="2141398"/>
                </a:lnTo>
                <a:lnTo>
                  <a:pt x="2965786" y="2141398"/>
                </a:lnTo>
                <a:close/>
                <a:moveTo>
                  <a:pt x="2226853" y="1481217"/>
                </a:moveTo>
                <a:lnTo>
                  <a:pt x="2887034" y="1481217"/>
                </a:lnTo>
                <a:lnTo>
                  <a:pt x="2887034" y="2141398"/>
                </a:lnTo>
                <a:lnTo>
                  <a:pt x="2226853" y="2141398"/>
                </a:lnTo>
                <a:close/>
                <a:moveTo>
                  <a:pt x="1489595" y="1481217"/>
                </a:moveTo>
                <a:lnTo>
                  <a:pt x="2148101" y="1481217"/>
                </a:lnTo>
                <a:lnTo>
                  <a:pt x="2148101" y="2141398"/>
                </a:lnTo>
                <a:lnTo>
                  <a:pt x="1489595" y="2141398"/>
                </a:lnTo>
                <a:close/>
                <a:moveTo>
                  <a:pt x="750661" y="1481217"/>
                </a:moveTo>
                <a:lnTo>
                  <a:pt x="1409167" y="1481217"/>
                </a:lnTo>
                <a:lnTo>
                  <a:pt x="1409167" y="2141398"/>
                </a:lnTo>
                <a:lnTo>
                  <a:pt x="750661" y="2141398"/>
                </a:lnTo>
                <a:close/>
                <a:moveTo>
                  <a:pt x="11730" y="1481217"/>
                </a:moveTo>
                <a:lnTo>
                  <a:pt x="671910" y="1481217"/>
                </a:lnTo>
                <a:lnTo>
                  <a:pt x="671910" y="2141398"/>
                </a:lnTo>
                <a:lnTo>
                  <a:pt x="11730" y="2141398"/>
                </a:lnTo>
                <a:close/>
                <a:moveTo>
                  <a:pt x="4441977" y="740609"/>
                </a:moveTo>
                <a:lnTo>
                  <a:pt x="5100483" y="740609"/>
                </a:lnTo>
                <a:lnTo>
                  <a:pt x="5100483" y="1400790"/>
                </a:lnTo>
                <a:lnTo>
                  <a:pt x="4441977" y="1400790"/>
                </a:lnTo>
                <a:close/>
                <a:moveTo>
                  <a:pt x="3703043" y="740609"/>
                </a:moveTo>
                <a:lnTo>
                  <a:pt x="4363224" y="740609"/>
                </a:lnTo>
                <a:lnTo>
                  <a:pt x="4363224" y="1400790"/>
                </a:lnTo>
                <a:lnTo>
                  <a:pt x="3703043" y="1400790"/>
                </a:lnTo>
                <a:close/>
                <a:moveTo>
                  <a:pt x="2972488" y="740609"/>
                </a:moveTo>
                <a:lnTo>
                  <a:pt x="3630994" y="740609"/>
                </a:lnTo>
                <a:lnTo>
                  <a:pt x="3630994" y="1400790"/>
                </a:lnTo>
                <a:lnTo>
                  <a:pt x="2972488" y="1400790"/>
                </a:lnTo>
                <a:close/>
                <a:moveTo>
                  <a:pt x="2226853" y="740609"/>
                </a:moveTo>
                <a:lnTo>
                  <a:pt x="2887034" y="740609"/>
                </a:lnTo>
                <a:lnTo>
                  <a:pt x="2887034" y="1400790"/>
                </a:lnTo>
                <a:lnTo>
                  <a:pt x="2226853" y="1400790"/>
                </a:lnTo>
                <a:close/>
                <a:moveTo>
                  <a:pt x="1489595" y="740609"/>
                </a:moveTo>
                <a:lnTo>
                  <a:pt x="2148101" y="740609"/>
                </a:lnTo>
                <a:lnTo>
                  <a:pt x="2148101" y="1400790"/>
                </a:lnTo>
                <a:lnTo>
                  <a:pt x="1489595" y="1400790"/>
                </a:lnTo>
                <a:close/>
                <a:moveTo>
                  <a:pt x="750661" y="740609"/>
                </a:moveTo>
                <a:lnTo>
                  <a:pt x="1409167" y="740609"/>
                </a:lnTo>
                <a:lnTo>
                  <a:pt x="1409167" y="1400790"/>
                </a:lnTo>
                <a:lnTo>
                  <a:pt x="750661" y="1400790"/>
                </a:lnTo>
                <a:close/>
                <a:moveTo>
                  <a:pt x="11730" y="733906"/>
                </a:moveTo>
                <a:lnTo>
                  <a:pt x="671910" y="733906"/>
                </a:lnTo>
                <a:lnTo>
                  <a:pt x="671910" y="1395763"/>
                </a:lnTo>
                <a:lnTo>
                  <a:pt x="11730" y="1395763"/>
                </a:lnTo>
                <a:close/>
                <a:moveTo>
                  <a:pt x="4448679" y="0"/>
                </a:moveTo>
                <a:lnTo>
                  <a:pt x="5107185" y="0"/>
                </a:lnTo>
                <a:lnTo>
                  <a:pt x="5107185" y="660181"/>
                </a:lnTo>
                <a:lnTo>
                  <a:pt x="4448679" y="660181"/>
                </a:lnTo>
                <a:close/>
                <a:moveTo>
                  <a:pt x="3703043" y="0"/>
                </a:moveTo>
                <a:lnTo>
                  <a:pt x="4363224" y="0"/>
                </a:lnTo>
                <a:lnTo>
                  <a:pt x="4363224" y="660181"/>
                </a:lnTo>
                <a:lnTo>
                  <a:pt x="3703043" y="660181"/>
                </a:lnTo>
                <a:close/>
                <a:moveTo>
                  <a:pt x="2965786" y="0"/>
                </a:moveTo>
                <a:lnTo>
                  <a:pt x="3624292" y="0"/>
                </a:lnTo>
                <a:lnTo>
                  <a:pt x="3624292" y="660181"/>
                </a:lnTo>
                <a:lnTo>
                  <a:pt x="2965786" y="660181"/>
                </a:lnTo>
                <a:close/>
                <a:moveTo>
                  <a:pt x="2226853" y="0"/>
                </a:moveTo>
                <a:lnTo>
                  <a:pt x="2887034" y="0"/>
                </a:lnTo>
                <a:lnTo>
                  <a:pt x="2887034" y="660181"/>
                </a:lnTo>
                <a:lnTo>
                  <a:pt x="2226853" y="660181"/>
                </a:lnTo>
                <a:close/>
                <a:moveTo>
                  <a:pt x="1489595" y="0"/>
                </a:moveTo>
                <a:lnTo>
                  <a:pt x="2148101" y="0"/>
                </a:lnTo>
                <a:lnTo>
                  <a:pt x="2148101" y="660181"/>
                </a:lnTo>
                <a:lnTo>
                  <a:pt x="1489595" y="660181"/>
                </a:lnTo>
                <a:close/>
                <a:moveTo>
                  <a:pt x="743959" y="0"/>
                </a:moveTo>
                <a:lnTo>
                  <a:pt x="1404140" y="0"/>
                </a:lnTo>
                <a:lnTo>
                  <a:pt x="1404140" y="660181"/>
                </a:lnTo>
                <a:lnTo>
                  <a:pt x="743959" y="660181"/>
                </a:lnTo>
                <a:close/>
                <a:moveTo>
                  <a:pt x="0" y="0"/>
                </a:moveTo>
                <a:lnTo>
                  <a:pt x="658505" y="0"/>
                </a:lnTo>
                <a:lnTo>
                  <a:pt x="658505" y="660181"/>
                </a:lnTo>
                <a:lnTo>
                  <a:pt x="0" y="660181"/>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4" name="TextBox 3">
            <a:extLst>
              <a:ext uri="{FF2B5EF4-FFF2-40B4-BE49-F238E27FC236}">
                <a16:creationId xmlns:a16="http://schemas.microsoft.com/office/drawing/2014/main" id="{F0EA58F7-1E2E-9B4C-83BF-15FF6FA5482B}"/>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5" name="Straight Connector 4">
            <a:extLst>
              <a:ext uri="{FF2B5EF4-FFF2-40B4-BE49-F238E27FC236}">
                <a16:creationId xmlns:a16="http://schemas.microsoft.com/office/drawing/2014/main" id="{FF9CA034-9947-D74F-8A4C-27409DFC8E63}"/>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7" name="Picture 6" descr="A picture containing drawing&#10;&#10;Description automatically generated">
            <a:extLst>
              <a:ext uri="{FF2B5EF4-FFF2-40B4-BE49-F238E27FC236}">
                <a16:creationId xmlns:a16="http://schemas.microsoft.com/office/drawing/2014/main" id="{A843F20B-4D59-2B49-B5FD-CA10886F110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5541413" y="0"/>
            <a:ext cx="2746587" cy="2683239"/>
          </a:xfrm>
          <a:prstGeom prst="rect">
            <a:avLst/>
          </a:prstGeom>
        </p:spPr>
      </p:pic>
    </p:spTree>
    <p:extLst>
      <p:ext uri="{BB962C8B-B14F-4D97-AF65-F5344CB8AC3E}">
        <p14:creationId xmlns:p14="http://schemas.microsoft.com/office/powerpoint/2010/main" val="4100236042"/>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40">
    <p:spTree>
      <p:nvGrpSpPr>
        <p:cNvPr id="1" name=""/>
        <p:cNvGrpSpPr/>
        <p:nvPr/>
      </p:nvGrpSpPr>
      <p:grpSpPr>
        <a:xfrm>
          <a:off x="0" y="0"/>
          <a:ext cx="0" cy="0"/>
          <a:chOff x="0" y="0"/>
          <a:chExt cx="0" cy="0"/>
        </a:xfrm>
      </p:grpSpPr>
      <p:sp>
        <p:nvSpPr>
          <p:cNvPr id="5" name="Picture Placeholder 2"/>
          <p:cNvSpPr>
            <a:spLocks noGrp="1"/>
          </p:cNvSpPr>
          <p:nvPr>
            <p:ph type="pic" sz="quarter" idx="12"/>
          </p:nvPr>
        </p:nvSpPr>
        <p:spPr>
          <a:xfrm>
            <a:off x="702734" y="2263699"/>
            <a:ext cx="8156496" cy="556186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4" name="TextBox 3">
            <a:extLst>
              <a:ext uri="{FF2B5EF4-FFF2-40B4-BE49-F238E27FC236}">
                <a16:creationId xmlns:a16="http://schemas.microsoft.com/office/drawing/2014/main" id="{EB65A552-852A-FE4D-9C5A-B550C6F53C69}"/>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7" name="Straight Connector 6">
            <a:extLst>
              <a:ext uri="{FF2B5EF4-FFF2-40B4-BE49-F238E27FC236}">
                <a16:creationId xmlns:a16="http://schemas.microsoft.com/office/drawing/2014/main" id="{484C0BF7-15A0-1444-AB7A-075C7BABC83C}"/>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sp>
        <p:nvSpPr>
          <p:cNvPr id="10" name="Picture Placeholder 2">
            <a:extLst>
              <a:ext uri="{FF2B5EF4-FFF2-40B4-BE49-F238E27FC236}">
                <a16:creationId xmlns:a16="http://schemas.microsoft.com/office/drawing/2014/main" id="{541D08C9-F904-A340-8390-216BCDF0CFE1}"/>
              </a:ext>
            </a:extLst>
          </p:cNvPr>
          <p:cNvSpPr>
            <a:spLocks noGrp="1"/>
          </p:cNvSpPr>
          <p:nvPr>
            <p:ph type="pic" sz="quarter" idx="13"/>
          </p:nvPr>
        </p:nvSpPr>
        <p:spPr>
          <a:xfrm>
            <a:off x="9411837" y="2263699"/>
            <a:ext cx="8156496" cy="556186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pic>
        <p:nvPicPr>
          <p:cNvPr id="8" name="Picture 7">
            <a:extLst>
              <a:ext uri="{FF2B5EF4-FFF2-40B4-BE49-F238E27FC236}">
                <a16:creationId xmlns:a16="http://schemas.microsoft.com/office/drawing/2014/main" id="{C8D5A0FC-150F-3E4D-B73E-1F331C7ED6D9}"/>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4444870" y="1"/>
            <a:ext cx="3843130" cy="1881626"/>
          </a:xfrm>
          <a:prstGeom prst="rect">
            <a:avLst/>
          </a:prstGeom>
        </p:spPr>
      </p:pic>
    </p:spTree>
    <p:extLst>
      <p:ext uri="{BB962C8B-B14F-4D97-AF65-F5344CB8AC3E}">
        <p14:creationId xmlns:p14="http://schemas.microsoft.com/office/powerpoint/2010/main" val="242639809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03">
    <p:bg>
      <p:bgPr>
        <a:solidFill>
          <a:srgbClr val="011E41"/>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F78AF54-799E-FA4D-8805-CF18392EBDEE}"/>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solidFill>
                  <a:schemeClr val="bg2"/>
                </a:solidFill>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solidFill>
                <a:schemeClr val="bg2"/>
              </a:solidFill>
              <a:latin typeface="Open Sans" panose="020B0606030504020204" pitchFamily="34" charset="0"/>
              <a:ea typeface="Open Sans" panose="020B0606030504020204" pitchFamily="34" charset="0"/>
              <a:cs typeface="Open Sans" panose="020B0606030504020204" pitchFamily="34" charset="0"/>
            </a:endParaRPr>
          </a:p>
        </p:txBody>
      </p:sp>
      <p:cxnSp>
        <p:nvCxnSpPr>
          <p:cNvPr id="5" name="Straight Connector 4">
            <a:extLst>
              <a:ext uri="{FF2B5EF4-FFF2-40B4-BE49-F238E27FC236}">
                <a16:creationId xmlns:a16="http://schemas.microsoft.com/office/drawing/2014/main" id="{C0D5169F-3487-C34A-8648-00A55A947DCB}"/>
              </a:ext>
            </a:extLst>
          </p:cNvPr>
          <p:cNvCxnSpPr>
            <a:cxnSpLocks/>
          </p:cNvCxnSpPr>
          <p:nvPr userDrawn="1"/>
        </p:nvCxnSpPr>
        <p:spPr>
          <a:xfrm flipV="1">
            <a:off x="17568333" y="9352284"/>
            <a:ext cx="719667" cy="15389"/>
          </a:xfrm>
          <a:prstGeom prst="line">
            <a:avLst/>
          </a:prstGeom>
          <a:ln w="15875">
            <a:solidFill>
              <a:schemeClr val="bg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68771696"/>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101">
    <p:spTree>
      <p:nvGrpSpPr>
        <p:cNvPr id="1" name=""/>
        <p:cNvGrpSpPr/>
        <p:nvPr/>
      </p:nvGrpSpPr>
      <p:grpSpPr>
        <a:xfrm>
          <a:off x="0" y="0"/>
          <a:ext cx="0" cy="0"/>
          <a:chOff x="0" y="0"/>
          <a:chExt cx="0" cy="0"/>
        </a:xfrm>
      </p:grpSpPr>
      <p:sp>
        <p:nvSpPr>
          <p:cNvPr id="9" name="Picture Placeholder 2"/>
          <p:cNvSpPr>
            <a:spLocks noGrp="1"/>
          </p:cNvSpPr>
          <p:nvPr>
            <p:ph type="pic" sz="quarter" idx="14"/>
          </p:nvPr>
        </p:nvSpPr>
        <p:spPr>
          <a:xfrm>
            <a:off x="0" y="0"/>
            <a:ext cx="5144294" cy="5144294"/>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10" name="Picture Placeholder 2"/>
          <p:cNvSpPr>
            <a:spLocks noGrp="1"/>
          </p:cNvSpPr>
          <p:nvPr>
            <p:ph type="pic" sz="quarter" idx="15"/>
          </p:nvPr>
        </p:nvSpPr>
        <p:spPr>
          <a:xfrm>
            <a:off x="0" y="5144294"/>
            <a:ext cx="5144294" cy="5144294"/>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11" name="Picture Placeholder 2"/>
          <p:cNvSpPr>
            <a:spLocks noGrp="1"/>
          </p:cNvSpPr>
          <p:nvPr>
            <p:ph type="pic" sz="quarter" idx="16"/>
          </p:nvPr>
        </p:nvSpPr>
        <p:spPr>
          <a:xfrm>
            <a:off x="5144294" y="0"/>
            <a:ext cx="5144294" cy="5144294"/>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12" name="Picture Placeholder 2"/>
          <p:cNvSpPr>
            <a:spLocks noGrp="1"/>
          </p:cNvSpPr>
          <p:nvPr>
            <p:ph type="pic" sz="quarter" idx="17"/>
          </p:nvPr>
        </p:nvSpPr>
        <p:spPr>
          <a:xfrm>
            <a:off x="5144294" y="5144294"/>
            <a:ext cx="5144294" cy="5144294"/>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13" name="Picture Placeholder 2"/>
          <p:cNvSpPr>
            <a:spLocks noGrp="1"/>
          </p:cNvSpPr>
          <p:nvPr>
            <p:ph type="pic" sz="quarter" idx="18"/>
          </p:nvPr>
        </p:nvSpPr>
        <p:spPr>
          <a:xfrm>
            <a:off x="10288588" y="0"/>
            <a:ext cx="7999412" cy="5144294"/>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7" name="TextBox 6">
            <a:extLst>
              <a:ext uri="{FF2B5EF4-FFF2-40B4-BE49-F238E27FC236}">
                <a16:creationId xmlns:a16="http://schemas.microsoft.com/office/drawing/2014/main" id="{832D5946-B973-9449-9865-94AFD721314D}"/>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8" name="Straight Connector 7">
            <a:extLst>
              <a:ext uri="{FF2B5EF4-FFF2-40B4-BE49-F238E27FC236}">
                <a16:creationId xmlns:a16="http://schemas.microsoft.com/office/drawing/2014/main" id="{923D0F85-37D5-C34E-BB0E-F454DA048E1E}"/>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32195587"/>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matchingName="Textslide">
  <p:cSld name="Textslide">
    <p:spTree>
      <p:nvGrpSpPr>
        <p:cNvPr id="1" name="Shape 32"/>
        <p:cNvGrpSpPr/>
        <p:nvPr/>
      </p:nvGrpSpPr>
      <p:grpSpPr>
        <a:xfrm>
          <a:off x="0" y="0"/>
          <a:ext cx="0" cy="0"/>
          <a:chOff x="0" y="0"/>
          <a:chExt cx="0" cy="0"/>
        </a:xfrm>
      </p:grpSpPr>
      <p:sp>
        <p:nvSpPr>
          <p:cNvPr id="33" name="Google Shape;33;p34"/>
          <p:cNvSpPr/>
          <p:nvPr/>
        </p:nvSpPr>
        <p:spPr>
          <a:xfrm>
            <a:off x="360000" y="360056"/>
            <a:ext cx="17568000" cy="8583725"/>
          </a:xfrm>
          <a:prstGeom prst="rect">
            <a:avLst/>
          </a:prstGeom>
          <a:solidFill>
            <a:schemeClr val="lt2">
              <a:alpha val="49803"/>
            </a:schemeClr>
          </a:solidFill>
          <a:ln>
            <a:noFill/>
          </a:ln>
        </p:spPr>
        <p:txBody>
          <a:bodyPr spcFirstLastPara="1" wrap="square" lIns="137138" tIns="68550" rIns="137138" bIns="68550" anchor="ctr" anchorCtr="0">
            <a:noAutofit/>
          </a:bodyPr>
          <a:lstStyle/>
          <a:p>
            <a:pPr marL="0" marR="0" lvl="0" indent="0" algn="ctr" rtl="0">
              <a:spcBef>
                <a:spcPts val="0"/>
              </a:spcBef>
              <a:spcAft>
                <a:spcPts val="0"/>
              </a:spcAft>
              <a:buNone/>
            </a:pPr>
            <a:endParaRPr sz="3600" b="0" i="0" u="none" strike="noStrike" cap="none">
              <a:solidFill>
                <a:schemeClr val="lt1"/>
              </a:solidFill>
              <a:latin typeface="Calibri"/>
              <a:ea typeface="Calibri"/>
              <a:cs typeface="Calibri"/>
              <a:sym typeface="Calibri"/>
            </a:endParaRPr>
          </a:p>
        </p:txBody>
      </p:sp>
      <p:sp>
        <p:nvSpPr>
          <p:cNvPr id="34" name="Google Shape;34;p34"/>
          <p:cNvSpPr txBox="1">
            <a:spLocks noGrp="1"/>
          </p:cNvSpPr>
          <p:nvPr>
            <p:ph type="title"/>
          </p:nvPr>
        </p:nvSpPr>
        <p:spPr>
          <a:xfrm>
            <a:off x="914400" y="664781"/>
            <a:ext cx="16459200" cy="1714765"/>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rgbClr val="009999"/>
              </a:buClr>
              <a:buSzPts val="4800"/>
              <a:buFont typeface="Roboto"/>
              <a:buNone/>
              <a:defRPr sz="7200" b="1">
                <a:latin typeface="Roboto"/>
                <a:ea typeface="Roboto"/>
                <a:cs typeface="Roboto"/>
                <a:sym typeface="Roboto"/>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5" name="Google Shape;35;p34"/>
          <p:cNvSpPr txBox="1">
            <a:spLocks noGrp="1"/>
          </p:cNvSpPr>
          <p:nvPr>
            <p:ph type="subTitle" idx="1"/>
          </p:nvPr>
        </p:nvSpPr>
        <p:spPr>
          <a:xfrm>
            <a:off x="935389" y="2512662"/>
            <a:ext cx="16438211" cy="5886187"/>
          </a:xfrm>
          <a:prstGeom prst="rect">
            <a:avLst/>
          </a:prstGeom>
          <a:noFill/>
          <a:ln>
            <a:noFill/>
          </a:ln>
        </p:spPr>
        <p:txBody>
          <a:bodyPr spcFirstLastPara="1" wrap="square" lIns="91425" tIns="45700" rIns="91425" bIns="45700" anchor="t" anchorCtr="0">
            <a:normAutofit/>
          </a:bodyPr>
          <a:lstStyle>
            <a:lvl1pPr lvl="0" algn="l">
              <a:lnSpc>
                <a:spcPct val="90000"/>
              </a:lnSpc>
              <a:spcBef>
                <a:spcPts val="1500"/>
              </a:spcBef>
              <a:spcAft>
                <a:spcPts val="0"/>
              </a:spcAft>
              <a:buClr>
                <a:schemeClr val="dk1"/>
              </a:buClr>
              <a:buSzPts val="3200"/>
              <a:buNone/>
              <a:defRPr sz="4800">
                <a:solidFill>
                  <a:schemeClr val="dk1"/>
                </a:solidFill>
                <a:latin typeface="Roboto"/>
                <a:ea typeface="Roboto"/>
                <a:cs typeface="Roboto"/>
                <a:sym typeface="Roboto"/>
              </a:defRPr>
            </a:lvl1pPr>
            <a:lvl2pPr lvl="1" algn="ctr">
              <a:lnSpc>
                <a:spcPct val="90000"/>
              </a:lnSpc>
              <a:spcBef>
                <a:spcPts val="750"/>
              </a:spcBef>
              <a:spcAft>
                <a:spcPts val="0"/>
              </a:spcAft>
              <a:buClr>
                <a:srgbClr val="888888"/>
              </a:buClr>
              <a:buSzPts val="2400"/>
              <a:buNone/>
              <a:defRPr>
                <a:solidFill>
                  <a:srgbClr val="888888"/>
                </a:solidFill>
              </a:defRPr>
            </a:lvl2pPr>
            <a:lvl3pPr lvl="2" algn="ctr">
              <a:lnSpc>
                <a:spcPct val="90000"/>
              </a:lnSpc>
              <a:spcBef>
                <a:spcPts val="750"/>
              </a:spcBef>
              <a:spcAft>
                <a:spcPts val="0"/>
              </a:spcAft>
              <a:buClr>
                <a:srgbClr val="888888"/>
              </a:buClr>
              <a:buSzPts val="2000"/>
              <a:buNone/>
              <a:defRPr>
                <a:solidFill>
                  <a:srgbClr val="888888"/>
                </a:solidFill>
              </a:defRPr>
            </a:lvl3pPr>
            <a:lvl4pPr lvl="3" algn="ctr">
              <a:lnSpc>
                <a:spcPct val="90000"/>
              </a:lnSpc>
              <a:spcBef>
                <a:spcPts val="750"/>
              </a:spcBef>
              <a:spcAft>
                <a:spcPts val="0"/>
              </a:spcAft>
              <a:buClr>
                <a:srgbClr val="888888"/>
              </a:buClr>
              <a:buSzPts val="1800"/>
              <a:buNone/>
              <a:defRPr>
                <a:solidFill>
                  <a:srgbClr val="888888"/>
                </a:solidFill>
              </a:defRPr>
            </a:lvl4pPr>
            <a:lvl5pPr lvl="4" algn="ctr">
              <a:lnSpc>
                <a:spcPct val="90000"/>
              </a:lnSpc>
              <a:spcBef>
                <a:spcPts val="750"/>
              </a:spcBef>
              <a:spcAft>
                <a:spcPts val="0"/>
              </a:spcAft>
              <a:buClr>
                <a:srgbClr val="888888"/>
              </a:buClr>
              <a:buSzPts val="1800"/>
              <a:buNone/>
              <a:defRPr>
                <a:solidFill>
                  <a:srgbClr val="888888"/>
                </a:solidFill>
              </a:defRPr>
            </a:lvl5pPr>
            <a:lvl6pPr lvl="5" algn="ctr">
              <a:lnSpc>
                <a:spcPct val="90000"/>
              </a:lnSpc>
              <a:spcBef>
                <a:spcPts val="750"/>
              </a:spcBef>
              <a:spcAft>
                <a:spcPts val="0"/>
              </a:spcAft>
              <a:buClr>
                <a:srgbClr val="888888"/>
              </a:buClr>
              <a:buSzPts val="1800"/>
              <a:buNone/>
              <a:defRPr>
                <a:solidFill>
                  <a:srgbClr val="888888"/>
                </a:solidFill>
              </a:defRPr>
            </a:lvl6pPr>
            <a:lvl7pPr lvl="6" algn="ctr">
              <a:lnSpc>
                <a:spcPct val="90000"/>
              </a:lnSpc>
              <a:spcBef>
                <a:spcPts val="750"/>
              </a:spcBef>
              <a:spcAft>
                <a:spcPts val="0"/>
              </a:spcAft>
              <a:buClr>
                <a:srgbClr val="888888"/>
              </a:buClr>
              <a:buSzPts val="1800"/>
              <a:buNone/>
              <a:defRPr>
                <a:solidFill>
                  <a:srgbClr val="888888"/>
                </a:solidFill>
              </a:defRPr>
            </a:lvl7pPr>
            <a:lvl8pPr lvl="7" algn="ctr">
              <a:lnSpc>
                <a:spcPct val="90000"/>
              </a:lnSpc>
              <a:spcBef>
                <a:spcPts val="750"/>
              </a:spcBef>
              <a:spcAft>
                <a:spcPts val="0"/>
              </a:spcAft>
              <a:buClr>
                <a:srgbClr val="888888"/>
              </a:buClr>
              <a:buSzPts val="1800"/>
              <a:buNone/>
              <a:defRPr>
                <a:solidFill>
                  <a:srgbClr val="888888"/>
                </a:solidFill>
              </a:defRPr>
            </a:lvl8pPr>
            <a:lvl9pPr lvl="8" algn="ctr">
              <a:lnSpc>
                <a:spcPct val="90000"/>
              </a:lnSpc>
              <a:spcBef>
                <a:spcPts val="750"/>
              </a:spcBef>
              <a:spcAft>
                <a:spcPts val="0"/>
              </a:spcAft>
              <a:buClr>
                <a:srgbClr val="888888"/>
              </a:buClr>
              <a:buSzPts val="1800"/>
              <a:buNone/>
              <a:defRPr>
                <a:solidFill>
                  <a:srgbClr val="888888"/>
                </a:solidFill>
              </a:defRPr>
            </a:lvl9pPr>
          </a:lstStyle>
          <a:p>
            <a:endParaRPr/>
          </a:p>
        </p:txBody>
      </p:sp>
    </p:spTree>
    <p:extLst>
      <p:ext uri="{BB962C8B-B14F-4D97-AF65-F5344CB8AC3E}">
        <p14:creationId xmlns:p14="http://schemas.microsoft.com/office/powerpoint/2010/main" val="3102102647"/>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userDrawn="1">
  <p:cSld name="1_Textslide">
    <p:spTree>
      <p:nvGrpSpPr>
        <p:cNvPr id="1" name=""/>
        <p:cNvGrpSpPr/>
        <p:nvPr/>
      </p:nvGrpSpPr>
      <p:grpSpPr>
        <a:xfrm>
          <a:off x="0" y="0"/>
          <a:ext cx="0" cy="0"/>
          <a:chOff x="0" y="0"/>
          <a:chExt cx="0" cy="0"/>
        </a:xfrm>
      </p:grpSpPr>
      <p:sp>
        <p:nvSpPr>
          <p:cNvPr id="4" name="Rektangel 3"/>
          <p:cNvSpPr/>
          <p:nvPr userDrawn="1"/>
        </p:nvSpPr>
        <p:spPr>
          <a:xfrm>
            <a:off x="360000" y="360056"/>
            <a:ext cx="17568000" cy="8583725"/>
          </a:xfrm>
          <a:prstGeom prst="rect">
            <a:avLst/>
          </a:prstGeom>
          <a:solidFill>
            <a:schemeClr val="bg2">
              <a:alpha val="5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nb-NO" sz="3600"/>
          </a:p>
        </p:txBody>
      </p:sp>
      <p:sp>
        <p:nvSpPr>
          <p:cNvPr id="2" name="Tittel 1"/>
          <p:cNvSpPr>
            <a:spLocks noGrp="1"/>
          </p:cNvSpPr>
          <p:nvPr>
            <p:ph type="title" hasCustomPrompt="1"/>
          </p:nvPr>
        </p:nvSpPr>
        <p:spPr>
          <a:xfrm>
            <a:off x="914400" y="664781"/>
            <a:ext cx="16459200" cy="1714765"/>
          </a:xfrm>
          <a:prstGeom prst="rect">
            <a:avLst/>
          </a:prstGeom>
        </p:spPr>
        <p:txBody>
          <a:bodyPr vert="horz"/>
          <a:lstStyle>
            <a:lvl1pPr algn="l">
              <a:defRPr sz="7200" b="1">
                <a:latin typeface="Roboto" panose="02000000000000000000" pitchFamily="2" charset="0"/>
                <a:ea typeface="Roboto" panose="02000000000000000000" pitchFamily="2" charset="0"/>
              </a:defRPr>
            </a:lvl1pPr>
          </a:lstStyle>
          <a:p>
            <a:r>
              <a:rPr lang="nb-NO"/>
              <a:t>Edit </a:t>
            </a:r>
            <a:r>
              <a:rPr lang="nb-NO" err="1"/>
              <a:t>this</a:t>
            </a:r>
            <a:r>
              <a:rPr lang="nb-NO"/>
              <a:t> </a:t>
            </a:r>
            <a:r>
              <a:rPr lang="nb-NO" err="1"/>
              <a:t>text</a:t>
            </a:r>
            <a:endParaRPr lang="nb-NO"/>
          </a:p>
        </p:txBody>
      </p:sp>
      <p:sp>
        <p:nvSpPr>
          <p:cNvPr id="7" name="Undertittel 2"/>
          <p:cNvSpPr>
            <a:spLocks noGrp="1"/>
          </p:cNvSpPr>
          <p:nvPr>
            <p:ph type="subTitle" idx="1" hasCustomPrompt="1"/>
          </p:nvPr>
        </p:nvSpPr>
        <p:spPr>
          <a:xfrm>
            <a:off x="935389" y="2512662"/>
            <a:ext cx="16438211" cy="5886187"/>
          </a:xfrm>
          <a:prstGeom prst="rect">
            <a:avLst/>
          </a:prstGeom>
        </p:spPr>
        <p:txBody>
          <a:bodyPr/>
          <a:lstStyle>
            <a:lvl1pPr marL="0" indent="0" algn="l">
              <a:buNone/>
              <a:defRPr sz="4800">
                <a:solidFill>
                  <a:schemeClr val="tx1"/>
                </a:solidFill>
                <a:latin typeface="Roboto" panose="02000000000000000000" pitchFamily="2" charset="0"/>
                <a:ea typeface="Roboto" panose="02000000000000000000" pitchFamily="2" charset="0"/>
              </a:defRPr>
            </a:lvl1pPr>
            <a:lvl2pPr marL="914378" indent="0" algn="ctr">
              <a:buNone/>
              <a:defRPr>
                <a:solidFill>
                  <a:schemeClr val="tx1">
                    <a:tint val="75000"/>
                  </a:schemeClr>
                </a:solidFill>
              </a:defRPr>
            </a:lvl2pPr>
            <a:lvl3pPr marL="1828755" indent="0" algn="ctr">
              <a:buNone/>
              <a:defRPr>
                <a:solidFill>
                  <a:schemeClr val="tx1">
                    <a:tint val="75000"/>
                  </a:schemeClr>
                </a:solidFill>
              </a:defRPr>
            </a:lvl3pPr>
            <a:lvl4pPr marL="2743131" indent="0" algn="ctr">
              <a:buNone/>
              <a:defRPr>
                <a:solidFill>
                  <a:schemeClr val="tx1">
                    <a:tint val="75000"/>
                  </a:schemeClr>
                </a:solidFill>
              </a:defRPr>
            </a:lvl4pPr>
            <a:lvl5pPr marL="3657509" indent="0" algn="ctr">
              <a:buNone/>
              <a:defRPr>
                <a:solidFill>
                  <a:schemeClr val="tx1">
                    <a:tint val="75000"/>
                  </a:schemeClr>
                </a:solidFill>
              </a:defRPr>
            </a:lvl5pPr>
            <a:lvl6pPr marL="4571886" indent="0" algn="ctr">
              <a:buNone/>
              <a:defRPr>
                <a:solidFill>
                  <a:schemeClr val="tx1">
                    <a:tint val="75000"/>
                  </a:schemeClr>
                </a:solidFill>
              </a:defRPr>
            </a:lvl6pPr>
            <a:lvl7pPr marL="5486264" indent="0" algn="ctr">
              <a:buNone/>
              <a:defRPr>
                <a:solidFill>
                  <a:schemeClr val="tx1">
                    <a:tint val="75000"/>
                  </a:schemeClr>
                </a:solidFill>
              </a:defRPr>
            </a:lvl7pPr>
            <a:lvl8pPr marL="6400640" indent="0" algn="ctr">
              <a:buNone/>
              <a:defRPr>
                <a:solidFill>
                  <a:schemeClr val="tx1">
                    <a:tint val="75000"/>
                  </a:schemeClr>
                </a:solidFill>
              </a:defRPr>
            </a:lvl8pPr>
            <a:lvl9pPr marL="7315017" indent="0" algn="ctr">
              <a:buNone/>
              <a:defRPr>
                <a:solidFill>
                  <a:schemeClr val="tx1">
                    <a:tint val="75000"/>
                  </a:schemeClr>
                </a:solidFill>
              </a:defRPr>
            </a:lvl9pPr>
          </a:lstStyle>
          <a:p>
            <a:r>
              <a:rPr lang="nb-NO"/>
              <a:t>Edit </a:t>
            </a:r>
            <a:r>
              <a:rPr lang="nb-NO" err="1"/>
              <a:t>this</a:t>
            </a:r>
            <a:r>
              <a:rPr lang="nb-NO"/>
              <a:t> </a:t>
            </a:r>
            <a:r>
              <a:rPr lang="nb-NO" err="1"/>
              <a:t>text</a:t>
            </a:r>
            <a:endParaRPr lang="nb-NO"/>
          </a:p>
        </p:txBody>
      </p:sp>
    </p:spTree>
    <p:extLst>
      <p:ext uri="{BB962C8B-B14F-4D97-AF65-F5344CB8AC3E}">
        <p14:creationId xmlns:p14="http://schemas.microsoft.com/office/powerpoint/2010/main" val="1735963094"/>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cSld name="Title and Content">
    <p:spTree>
      <p:nvGrpSpPr>
        <p:cNvPr id="1" name=""/>
        <p:cNvGrpSpPr/>
        <p:nvPr/>
      </p:nvGrpSpPr>
      <p:grpSpPr>
        <a:xfrm>
          <a:off x="0" y="0"/>
          <a:ext cx="0" cy="0"/>
          <a:chOff x="0" y="0"/>
          <a:chExt cx="0" cy="0"/>
        </a:xfrm>
      </p:grpSpPr>
      <p:cxnSp>
        <p:nvCxnSpPr>
          <p:cNvPr id="5" name="Straight Connector 4"/>
          <p:cNvCxnSpPr/>
          <p:nvPr/>
        </p:nvCxnSpPr>
        <p:spPr>
          <a:xfrm>
            <a:off x="791072" y="3091749"/>
            <a:ext cx="16561841" cy="0"/>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6" name="Straight Connector 4"/>
          <p:cNvCxnSpPr/>
          <p:nvPr/>
        </p:nvCxnSpPr>
        <p:spPr>
          <a:xfrm>
            <a:off x="791072" y="1363290"/>
            <a:ext cx="16561841" cy="0"/>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7" name="Title Placeholder 1"/>
          <p:cNvSpPr>
            <a:spLocks noGrp="1"/>
          </p:cNvSpPr>
          <p:nvPr>
            <p:ph type="title"/>
          </p:nvPr>
        </p:nvSpPr>
        <p:spPr bwMode="auto">
          <a:xfrm>
            <a:off x="791072" y="1363290"/>
            <a:ext cx="16561841" cy="171476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t>Click to edit Master title style</a:t>
            </a:r>
            <a:endParaRPr lang="en-GB" dirty="0"/>
          </a:p>
        </p:txBody>
      </p:sp>
      <p:sp>
        <p:nvSpPr>
          <p:cNvPr id="8" name="Text Placeholder 2"/>
          <p:cNvSpPr>
            <a:spLocks noGrp="1"/>
          </p:cNvSpPr>
          <p:nvPr>
            <p:ph idx="1"/>
          </p:nvPr>
        </p:nvSpPr>
        <p:spPr bwMode="auto">
          <a:xfrm>
            <a:off x="3657600" y="3351941"/>
            <a:ext cx="13716000" cy="628747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Tree>
    <p:extLst>
      <p:ext uri="{BB962C8B-B14F-4D97-AF65-F5344CB8AC3E}">
        <p14:creationId xmlns:p14="http://schemas.microsoft.com/office/powerpoint/2010/main" val="413260443"/>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matchingName="21">
  <p:cSld name="1_21">
    <p:spTree>
      <p:nvGrpSpPr>
        <p:cNvPr id="1" name="Shape 15"/>
        <p:cNvGrpSpPr/>
        <p:nvPr/>
      </p:nvGrpSpPr>
      <p:grpSpPr>
        <a:xfrm>
          <a:off x="0" y="0"/>
          <a:ext cx="0" cy="0"/>
          <a:chOff x="0" y="0"/>
          <a:chExt cx="0" cy="0"/>
        </a:xfrm>
      </p:grpSpPr>
      <p:sp>
        <p:nvSpPr>
          <p:cNvPr id="16" name="Google Shape;16;p14"/>
          <p:cNvSpPr>
            <a:spLocks noGrp="1"/>
          </p:cNvSpPr>
          <p:nvPr>
            <p:ph type="pic" idx="2"/>
          </p:nvPr>
        </p:nvSpPr>
        <p:spPr>
          <a:xfrm>
            <a:off x="0" y="0"/>
            <a:ext cx="7942823" cy="10288588"/>
          </a:xfrm>
          <a:prstGeom prst="rect">
            <a:avLst/>
          </a:prstGeom>
          <a:solidFill>
            <a:srgbClr val="353535">
              <a:alpha val="11764"/>
            </a:srgbClr>
          </a:solidFill>
          <a:ln>
            <a:noFill/>
          </a:ln>
        </p:spPr>
      </p:sp>
      <p:sp>
        <p:nvSpPr>
          <p:cNvPr id="17" name="Google Shape;17;p14"/>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fld id="{00000000-1234-1234-1234-123412341234}" type="slidenum">
              <a:rPr lang="en-GB" sz="1600" b="0" i="0">
                <a:solidFill>
                  <a:schemeClr val="dk1"/>
                </a:solidFill>
                <a:latin typeface="Open Sans"/>
                <a:ea typeface="Open Sans"/>
                <a:cs typeface="Open Sans"/>
                <a:sym typeface="Open Sans"/>
              </a:rPr>
              <a:t>‹#›</a:t>
            </a:fld>
            <a:endParaRPr sz="1600" b="0" i="0">
              <a:solidFill>
                <a:schemeClr val="dk1"/>
              </a:solidFill>
              <a:latin typeface="Open Sans"/>
              <a:ea typeface="Open Sans"/>
              <a:cs typeface="Open Sans"/>
              <a:sym typeface="Open Sans"/>
            </a:endParaRPr>
          </a:p>
        </p:txBody>
      </p:sp>
      <p:cxnSp>
        <p:nvCxnSpPr>
          <p:cNvPr id="18" name="Google Shape;18;p14"/>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6" name="Picture 5">
            <a:extLst>
              <a:ext uri="{FF2B5EF4-FFF2-40B4-BE49-F238E27FC236}">
                <a16:creationId xmlns:a16="http://schemas.microsoft.com/office/drawing/2014/main" id="{D40F0604-C9B9-8345-B8B8-66A3D2713FBB}"/>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4444870" y="1"/>
            <a:ext cx="3843130" cy="1881626"/>
          </a:xfrm>
          <a:prstGeom prst="rect">
            <a:avLst/>
          </a:prstGeom>
        </p:spPr>
      </p:pic>
    </p:spTree>
    <p:extLst>
      <p:ext uri="{BB962C8B-B14F-4D97-AF65-F5344CB8AC3E}">
        <p14:creationId xmlns:p14="http://schemas.microsoft.com/office/powerpoint/2010/main" val="1187486641"/>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matchingName="40">
  <p:cSld name="1_40">
    <p:spTree>
      <p:nvGrpSpPr>
        <p:cNvPr id="1" name="Shape 56"/>
        <p:cNvGrpSpPr/>
        <p:nvPr/>
      </p:nvGrpSpPr>
      <p:grpSpPr>
        <a:xfrm>
          <a:off x="0" y="0"/>
          <a:ext cx="0" cy="0"/>
          <a:chOff x="0" y="0"/>
          <a:chExt cx="0" cy="0"/>
        </a:xfrm>
      </p:grpSpPr>
      <p:sp>
        <p:nvSpPr>
          <p:cNvPr id="57" name="Google Shape;57;p37"/>
          <p:cNvSpPr>
            <a:spLocks noGrp="1"/>
          </p:cNvSpPr>
          <p:nvPr>
            <p:ph type="pic" idx="2"/>
          </p:nvPr>
        </p:nvSpPr>
        <p:spPr>
          <a:xfrm>
            <a:off x="702734" y="2263699"/>
            <a:ext cx="8156496" cy="5561868"/>
          </a:xfrm>
          <a:prstGeom prst="rect">
            <a:avLst/>
          </a:prstGeom>
          <a:solidFill>
            <a:srgbClr val="353535">
              <a:alpha val="11764"/>
            </a:srgbClr>
          </a:solidFill>
          <a:ln>
            <a:noFill/>
          </a:ln>
        </p:spPr>
      </p:sp>
      <p:sp>
        <p:nvSpPr>
          <p:cNvPr id="58" name="Google Shape;58;p37"/>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fld id="{00000000-1234-1234-1234-123412341234}" type="slidenum">
              <a:rPr lang="en-GB" sz="1600" b="0" i="0">
                <a:solidFill>
                  <a:schemeClr val="dk1"/>
                </a:solidFill>
                <a:latin typeface="Open Sans"/>
                <a:ea typeface="Open Sans"/>
                <a:cs typeface="Open Sans"/>
                <a:sym typeface="Open Sans"/>
              </a:rPr>
              <a:t>‹#›</a:t>
            </a:fld>
            <a:endParaRPr sz="1600" b="0" i="0">
              <a:solidFill>
                <a:schemeClr val="dk1"/>
              </a:solidFill>
              <a:latin typeface="Open Sans"/>
              <a:ea typeface="Open Sans"/>
              <a:cs typeface="Open Sans"/>
              <a:sym typeface="Open Sans"/>
            </a:endParaRPr>
          </a:p>
        </p:txBody>
      </p:sp>
      <p:cxnSp>
        <p:nvCxnSpPr>
          <p:cNvPr id="59" name="Google Shape;59;p37"/>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sp>
        <p:nvSpPr>
          <p:cNvPr id="60" name="Google Shape;60;p37"/>
          <p:cNvSpPr>
            <a:spLocks noGrp="1"/>
          </p:cNvSpPr>
          <p:nvPr>
            <p:ph type="pic" idx="3"/>
          </p:nvPr>
        </p:nvSpPr>
        <p:spPr>
          <a:xfrm>
            <a:off x="9411837" y="2263699"/>
            <a:ext cx="8156496" cy="5561868"/>
          </a:xfrm>
          <a:prstGeom prst="rect">
            <a:avLst/>
          </a:prstGeom>
          <a:solidFill>
            <a:srgbClr val="353535">
              <a:alpha val="11764"/>
            </a:srgbClr>
          </a:solidFill>
          <a:ln>
            <a:noFill/>
          </a:ln>
        </p:spPr>
      </p:sp>
      <p:pic>
        <p:nvPicPr>
          <p:cNvPr id="61" name="Google Shape;61;p37"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extLst>
      <p:ext uri="{BB962C8B-B14F-4D97-AF65-F5344CB8AC3E}">
        <p14:creationId xmlns:p14="http://schemas.microsoft.com/office/powerpoint/2010/main" val="3748277851"/>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matchingName="27">
  <p:cSld name="1_27">
    <p:spTree>
      <p:nvGrpSpPr>
        <p:cNvPr id="1" name="Shape 35"/>
        <p:cNvGrpSpPr/>
        <p:nvPr/>
      </p:nvGrpSpPr>
      <p:grpSpPr>
        <a:xfrm>
          <a:off x="0" y="0"/>
          <a:ext cx="0" cy="0"/>
          <a:chOff x="0" y="0"/>
          <a:chExt cx="0" cy="0"/>
        </a:xfrm>
      </p:grpSpPr>
      <p:sp>
        <p:nvSpPr>
          <p:cNvPr id="36" name="Google Shape;36;p32"/>
          <p:cNvSpPr>
            <a:spLocks noGrp="1"/>
          </p:cNvSpPr>
          <p:nvPr>
            <p:ph type="pic" idx="2"/>
          </p:nvPr>
        </p:nvSpPr>
        <p:spPr>
          <a:xfrm>
            <a:off x="9570720" y="1700378"/>
            <a:ext cx="8717279" cy="8588210"/>
          </a:xfrm>
          <a:prstGeom prst="rect">
            <a:avLst/>
          </a:prstGeom>
          <a:solidFill>
            <a:srgbClr val="353535">
              <a:alpha val="11764"/>
            </a:srgbClr>
          </a:solidFill>
          <a:ln>
            <a:noFill/>
          </a:ln>
        </p:spPr>
      </p:sp>
      <p:sp>
        <p:nvSpPr>
          <p:cNvPr id="37" name="Google Shape;37;p32"/>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fld id="{00000000-1234-1234-1234-123412341234}" type="slidenum">
              <a:rPr lang="en-GB" sz="1600" b="0" i="0">
                <a:solidFill>
                  <a:schemeClr val="dk1"/>
                </a:solidFill>
                <a:latin typeface="Open Sans"/>
                <a:ea typeface="Open Sans"/>
                <a:cs typeface="Open Sans"/>
                <a:sym typeface="Open Sans"/>
              </a:rPr>
              <a:t>‹#›</a:t>
            </a:fld>
            <a:endParaRPr sz="1600" b="0" i="0">
              <a:solidFill>
                <a:schemeClr val="dk1"/>
              </a:solidFill>
              <a:latin typeface="Open Sans"/>
              <a:ea typeface="Open Sans"/>
              <a:cs typeface="Open Sans"/>
              <a:sym typeface="Open Sans"/>
            </a:endParaRPr>
          </a:p>
        </p:txBody>
      </p:sp>
      <p:cxnSp>
        <p:nvCxnSpPr>
          <p:cNvPr id="38" name="Google Shape;38;p32"/>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spTree>
    <p:extLst>
      <p:ext uri="{BB962C8B-B14F-4D97-AF65-F5344CB8AC3E}">
        <p14:creationId xmlns:p14="http://schemas.microsoft.com/office/powerpoint/2010/main" val="1468147629"/>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matchingName="15">
  <p:cSld name="1_15">
    <p:spTree>
      <p:nvGrpSpPr>
        <p:cNvPr id="1" name="Shape 99"/>
        <p:cNvGrpSpPr/>
        <p:nvPr/>
      </p:nvGrpSpPr>
      <p:grpSpPr>
        <a:xfrm>
          <a:off x="0" y="0"/>
          <a:ext cx="0" cy="0"/>
          <a:chOff x="0" y="0"/>
          <a:chExt cx="0" cy="0"/>
        </a:xfrm>
      </p:grpSpPr>
      <p:sp>
        <p:nvSpPr>
          <p:cNvPr id="100" name="Google Shape;100;p47"/>
          <p:cNvSpPr>
            <a:spLocks noGrp="1"/>
          </p:cNvSpPr>
          <p:nvPr>
            <p:ph type="pic" idx="2"/>
          </p:nvPr>
        </p:nvSpPr>
        <p:spPr>
          <a:xfrm>
            <a:off x="0" y="0"/>
            <a:ext cx="9601200" cy="10288588"/>
          </a:xfrm>
          <a:prstGeom prst="rect">
            <a:avLst/>
          </a:prstGeom>
          <a:solidFill>
            <a:srgbClr val="353535">
              <a:alpha val="11764"/>
            </a:srgbClr>
          </a:solidFill>
          <a:ln>
            <a:noFill/>
          </a:ln>
        </p:spPr>
      </p:sp>
      <p:sp>
        <p:nvSpPr>
          <p:cNvPr id="101" name="Google Shape;101;p47"/>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fld id="{00000000-1234-1234-1234-123412341234}" type="slidenum">
              <a:rPr lang="en-GB" sz="1600" b="0" i="0">
                <a:solidFill>
                  <a:schemeClr val="dk1"/>
                </a:solidFill>
                <a:latin typeface="Open Sans"/>
                <a:ea typeface="Open Sans"/>
                <a:cs typeface="Open Sans"/>
                <a:sym typeface="Open Sans"/>
              </a:rPr>
              <a:t>‹#›</a:t>
            </a:fld>
            <a:endParaRPr sz="1600" b="0" i="0">
              <a:solidFill>
                <a:schemeClr val="dk1"/>
              </a:solidFill>
              <a:latin typeface="Open Sans"/>
              <a:ea typeface="Open Sans"/>
              <a:cs typeface="Open Sans"/>
              <a:sym typeface="Open Sans"/>
            </a:endParaRPr>
          </a:p>
        </p:txBody>
      </p:sp>
      <p:cxnSp>
        <p:nvCxnSpPr>
          <p:cNvPr id="102" name="Google Shape;102;p47"/>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6" name="Picture 5">
            <a:extLst>
              <a:ext uri="{FF2B5EF4-FFF2-40B4-BE49-F238E27FC236}">
                <a16:creationId xmlns:a16="http://schemas.microsoft.com/office/drawing/2014/main" id="{119AAFB1-DD1E-6642-8871-41EAA434B4FA}"/>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4444870" y="1"/>
            <a:ext cx="3843130" cy="1881626"/>
          </a:xfrm>
          <a:prstGeom prst="rect">
            <a:avLst/>
          </a:prstGeom>
        </p:spPr>
      </p:pic>
    </p:spTree>
    <p:extLst>
      <p:ext uri="{BB962C8B-B14F-4D97-AF65-F5344CB8AC3E}">
        <p14:creationId xmlns:p14="http://schemas.microsoft.com/office/powerpoint/2010/main" val="2950391027"/>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Line 2">
            <a:extLst>
              <a:ext uri="{FF2B5EF4-FFF2-40B4-BE49-F238E27FC236}">
                <a16:creationId xmlns:a16="http://schemas.microsoft.com/office/drawing/2014/main" id="{D79FA493-1D34-4EC4-A8F7-8B42E90F224C}"/>
              </a:ext>
            </a:extLst>
          </p:cNvPr>
          <p:cNvSpPr>
            <a:spLocks noChangeShapeType="1"/>
          </p:cNvSpPr>
          <p:nvPr/>
        </p:nvSpPr>
        <p:spPr bwMode="auto">
          <a:xfrm>
            <a:off x="14630400" y="1600447"/>
            <a:ext cx="0" cy="6744741"/>
          </a:xfrm>
          <a:prstGeom prst="line">
            <a:avLst/>
          </a:prstGeom>
          <a:noFill/>
          <a:ln w="9525">
            <a:solidFill>
              <a:srgbClr val="F60000"/>
            </a:solidFill>
            <a:round/>
            <a:headEnd/>
            <a:tailEnd/>
          </a:ln>
          <a:extLst>
            <a:ext uri="{909E8E84-426E-40DD-AFC4-6F175D3DCCD1}">
              <a14:hiddenFill xmlns:a14="http://schemas.microsoft.com/office/drawing/2010/main">
                <a:noFill/>
              </a14:hiddenFill>
            </a:ext>
          </a:extLst>
        </p:spPr>
        <p:txBody>
          <a:bodyPr/>
          <a:lstStyle/>
          <a:p>
            <a:endParaRPr lang="en-GB" sz="5401"/>
          </a:p>
        </p:txBody>
      </p:sp>
      <p:sp>
        <p:nvSpPr>
          <p:cNvPr id="5" name="Line 8">
            <a:extLst>
              <a:ext uri="{FF2B5EF4-FFF2-40B4-BE49-F238E27FC236}">
                <a16:creationId xmlns:a16="http://schemas.microsoft.com/office/drawing/2014/main" id="{BE8184D5-C67C-4537-9C46-63813631D4FD}"/>
              </a:ext>
            </a:extLst>
          </p:cNvPr>
          <p:cNvSpPr>
            <a:spLocks noChangeShapeType="1"/>
          </p:cNvSpPr>
          <p:nvPr/>
        </p:nvSpPr>
        <p:spPr bwMode="auto">
          <a:xfrm>
            <a:off x="609600" y="4229753"/>
            <a:ext cx="16459200" cy="0"/>
          </a:xfrm>
          <a:prstGeom prst="line">
            <a:avLst/>
          </a:prstGeom>
          <a:noFill/>
          <a:ln w="6350">
            <a:solidFill>
              <a:srgbClr val="F60000"/>
            </a:solidFill>
            <a:round/>
            <a:headEnd/>
            <a:tailEnd/>
          </a:ln>
          <a:extLst>
            <a:ext uri="{909E8E84-426E-40DD-AFC4-6F175D3DCCD1}">
              <a14:hiddenFill xmlns:a14="http://schemas.microsoft.com/office/drawing/2010/main">
                <a:noFill/>
              </a14:hiddenFill>
            </a:ext>
          </a:extLst>
        </p:spPr>
        <p:txBody>
          <a:bodyPr/>
          <a:lstStyle/>
          <a:p>
            <a:endParaRPr lang="en-GB" sz="5401"/>
          </a:p>
        </p:txBody>
      </p:sp>
      <p:sp>
        <p:nvSpPr>
          <p:cNvPr id="28675" name="Rectangle 3"/>
          <p:cNvSpPr>
            <a:spLocks noGrp="1" noChangeArrowheads="1"/>
          </p:cNvSpPr>
          <p:nvPr>
            <p:ph type="ctrTitle"/>
          </p:nvPr>
        </p:nvSpPr>
        <p:spPr>
          <a:xfrm>
            <a:off x="631826" y="700196"/>
            <a:ext cx="13563600" cy="3200894"/>
          </a:xfrm>
        </p:spPr>
        <p:txBody>
          <a:bodyPr/>
          <a:lstStyle>
            <a:lvl1pPr algn="r">
              <a:defRPr sz="6601"/>
            </a:lvl1pPr>
          </a:lstStyle>
          <a:p>
            <a:r>
              <a:rPr lang="en-US" altLang="en-US"/>
              <a:t>Click to edit Master title style</a:t>
            </a:r>
          </a:p>
        </p:txBody>
      </p:sp>
      <p:sp>
        <p:nvSpPr>
          <p:cNvPr id="28676" name="Rectangle 4"/>
          <p:cNvSpPr>
            <a:spLocks noGrp="1" noChangeArrowheads="1"/>
          </p:cNvSpPr>
          <p:nvPr>
            <p:ph type="subTitle" idx="1"/>
          </p:nvPr>
        </p:nvSpPr>
        <p:spPr>
          <a:xfrm>
            <a:off x="1698626" y="4575088"/>
            <a:ext cx="12496800" cy="3543847"/>
          </a:xfrm>
        </p:spPr>
        <p:txBody>
          <a:bodyPr/>
          <a:lstStyle>
            <a:lvl1pPr marL="0" indent="0" algn="r">
              <a:buFont typeface="Wingdings" pitchFamily="2" charset="2"/>
              <a:buNone/>
              <a:defRPr sz="3901"/>
            </a:lvl1pPr>
          </a:lstStyle>
          <a:p>
            <a:r>
              <a:rPr lang="en-US" altLang="en-US"/>
              <a:t>Click to edit Master subtitle style</a:t>
            </a:r>
          </a:p>
        </p:txBody>
      </p:sp>
      <p:sp>
        <p:nvSpPr>
          <p:cNvPr id="7" name="Rectangle 5">
            <a:extLst>
              <a:ext uri="{FF2B5EF4-FFF2-40B4-BE49-F238E27FC236}">
                <a16:creationId xmlns:a16="http://schemas.microsoft.com/office/drawing/2014/main" id="{35C8449C-3358-49DF-BB1E-0F7E2B9433B6}"/>
              </a:ext>
            </a:extLst>
          </p:cNvPr>
          <p:cNvSpPr>
            <a:spLocks noGrp="1" noChangeArrowheads="1"/>
          </p:cNvSpPr>
          <p:nvPr>
            <p:ph type="dt" sz="half" idx="10"/>
          </p:nvPr>
        </p:nvSpPr>
        <p:spPr bwMode="auto">
          <a:xfrm>
            <a:off x="914400" y="9374047"/>
            <a:ext cx="4267200" cy="685906"/>
          </a:xfrm>
          <a:prstGeom prst="rect">
            <a:avLst/>
          </a:prstGeom>
          <a:ln>
            <a:miter lim="800000"/>
            <a:headEnd/>
            <a:tailEnd/>
          </a:ln>
        </p:spPr>
        <p:txBody>
          <a:bodyPr vert="horz" wrap="square" lIns="91440" tIns="45720" rIns="91440" bIns="45720" numCol="1" anchor="t" anchorCtr="0" compatLnSpc="1">
            <a:prstTxWarp prst="textNoShape">
              <a:avLst/>
            </a:prstTxWarp>
          </a:bodyPr>
          <a:lstStyle>
            <a:lvl1pPr eaLnBrk="1" hangingPunct="1">
              <a:defRPr sz="1500">
                <a:cs typeface="+mn-cs"/>
              </a:defRPr>
            </a:lvl1pPr>
          </a:lstStyle>
          <a:p>
            <a:pPr>
              <a:defRPr/>
            </a:pPr>
            <a:fld id="{6001DF41-D8FB-46F1-837B-4BB021C03E29}" type="datetimeFigureOut">
              <a:rPr lang="en-US"/>
              <a:pPr>
                <a:defRPr/>
              </a:pPr>
              <a:t>1/5/23</a:t>
            </a:fld>
            <a:endParaRPr lang="en-US" altLang="en-US" dirty="0"/>
          </a:p>
        </p:txBody>
      </p:sp>
      <p:sp>
        <p:nvSpPr>
          <p:cNvPr id="8" name="Rectangle 6">
            <a:extLst>
              <a:ext uri="{FF2B5EF4-FFF2-40B4-BE49-F238E27FC236}">
                <a16:creationId xmlns:a16="http://schemas.microsoft.com/office/drawing/2014/main" id="{A36BDCF3-4F2D-4B82-84CC-4C326DF6985E}"/>
              </a:ext>
            </a:extLst>
          </p:cNvPr>
          <p:cNvSpPr>
            <a:spLocks noGrp="1" noChangeArrowheads="1"/>
          </p:cNvSpPr>
          <p:nvPr>
            <p:ph type="ftr" sz="quarter" idx="11"/>
          </p:nvPr>
        </p:nvSpPr>
        <p:spPr bwMode="auto">
          <a:xfrm>
            <a:off x="6248400" y="9374047"/>
            <a:ext cx="5791200" cy="685906"/>
          </a:xfrm>
          <a:prstGeom prst="rect">
            <a:avLst/>
          </a:prstGeom>
          <a:ln>
            <a:miter lim="800000"/>
            <a:headEnd/>
            <a:tailEnd/>
          </a:ln>
        </p:spPr>
        <p:txBody>
          <a:bodyPr vert="horz" wrap="square" lIns="91440" tIns="45720" rIns="91440" bIns="45720" numCol="1" anchor="t" anchorCtr="0" compatLnSpc="1">
            <a:prstTxWarp prst="textNoShape">
              <a:avLst/>
            </a:prstTxWarp>
          </a:bodyPr>
          <a:lstStyle>
            <a:lvl1pPr algn="ctr" eaLnBrk="1" hangingPunct="1">
              <a:defRPr sz="1500">
                <a:cs typeface="+mn-cs"/>
              </a:defRPr>
            </a:lvl1pPr>
          </a:lstStyle>
          <a:p>
            <a:pPr>
              <a:defRPr/>
            </a:pPr>
            <a:endParaRPr lang="en-US" altLang="en-US"/>
          </a:p>
        </p:txBody>
      </p:sp>
      <p:sp>
        <p:nvSpPr>
          <p:cNvPr id="9" name="Rectangle 7">
            <a:extLst>
              <a:ext uri="{FF2B5EF4-FFF2-40B4-BE49-F238E27FC236}">
                <a16:creationId xmlns:a16="http://schemas.microsoft.com/office/drawing/2014/main" id="{22F0DFB3-0B0A-4F5F-BB07-4DC8AAD94761}"/>
              </a:ext>
            </a:extLst>
          </p:cNvPr>
          <p:cNvSpPr>
            <a:spLocks noGrp="1" noChangeArrowheads="1"/>
          </p:cNvSpPr>
          <p:nvPr>
            <p:ph type="sldNum" sz="quarter" idx="12"/>
          </p:nvPr>
        </p:nvSpPr>
        <p:spPr bwMode="auto">
          <a:xfrm>
            <a:off x="13106400" y="9374047"/>
            <a:ext cx="4267200" cy="685906"/>
          </a:xfrm>
          <a:prstGeom prst="rect">
            <a:avLst/>
          </a:prstGeom>
          <a:ln>
            <a:miter lim="800000"/>
            <a:headEnd/>
            <a:tailEnd/>
          </a:ln>
        </p:spPr>
        <p:txBody>
          <a:bodyPr vert="horz" wrap="square" lIns="91440" tIns="45720" rIns="91440" bIns="45720" numCol="1" anchor="t" anchorCtr="0" compatLnSpc="1">
            <a:prstTxWarp prst="textNoShape">
              <a:avLst/>
            </a:prstTxWarp>
          </a:bodyPr>
          <a:lstStyle>
            <a:lvl1pPr algn="r" eaLnBrk="1" hangingPunct="1">
              <a:defRPr sz="1500"/>
            </a:lvl1pPr>
          </a:lstStyle>
          <a:p>
            <a:pPr>
              <a:defRPr/>
            </a:pPr>
            <a:fld id="{FF2CBDD5-E8A9-4B91-AE20-0C3F10AD117D}" type="slidenum">
              <a:rPr lang="en-US" altLang="en-US"/>
              <a:pPr>
                <a:defRPr/>
              </a:pPr>
              <a:t>‹#›</a:t>
            </a:fld>
            <a:endParaRPr lang="en-US" altLang="en-US"/>
          </a:p>
        </p:txBody>
      </p:sp>
    </p:spTree>
    <p:extLst>
      <p:ext uri="{BB962C8B-B14F-4D97-AF65-F5344CB8AC3E}">
        <p14:creationId xmlns:p14="http://schemas.microsoft.com/office/powerpoint/2010/main" val="3380917536"/>
      </p:ext>
    </p:extLst>
  </p:cSld>
  <p:clrMapOvr>
    <a:masterClrMapping/>
  </p:clrMapOvr>
  <p:transition spd="slow">
    <p:fade/>
  </p:transition>
</p:sldLayout>
</file>

<file path=ppt/slideLayouts/slideLayout4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856092107"/>
      </p:ext>
    </p:extLst>
  </p:cSld>
  <p:clrMapOvr>
    <a:masterClrMapping/>
  </p:clrMapOvr>
  <p:transition spd="slow">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05">
    <p:spTree>
      <p:nvGrpSpPr>
        <p:cNvPr id="1" name=""/>
        <p:cNvGrpSpPr/>
        <p:nvPr/>
      </p:nvGrpSpPr>
      <p:grpSpPr>
        <a:xfrm>
          <a:off x="0" y="0"/>
          <a:ext cx="0" cy="0"/>
          <a:chOff x="0" y="0"/>
          <a:chExt cx="0" cy="0"/>
        </a:xfrm>
      </p:grpSpPr>
      <p:sp>
        <p:nvSpPr>
          <p:cNvPr id="9" name="Picture Placeholder 2"/>
          <p:cNvSpPr>
            <a:spLocks noGrp="1"/>
          </p:cNvSpPr>
          <p:nvPr>
            <p:ph type="pic" sz="quarter" idx="10"/>
          </p:nvPr>
        </p:nvSpPr>
        <p:spPr>
          <a:xfrm>
            <a:off x="0" y="0"/>
            <a:ext cx="18288000" cy="1028858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Tree>
    <p:extLst>
      <p:ext uri="{BB962C8B-B14F-4D97-AF65-F5344CB8AC3E}">
        <p14:creationId xmlns:p14="http://schemas.microsoft.com/office/powerpoint/2010/main" val="1020775381"/>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444626" y="6611373"/>
            <a:ext cx="15544800" cy="2043428"/>
          </a:xfrm>
        </p:spPr>
        <p:txBody>
          <a:bodyPr anchor="t"/>
          <a:lstStyle>
            <a:lvl1pPr algn="l">
              <a:defRPr sz="6001" b="1" cap="all"/>
            </a:lvl1pPr>
          </a:lstStyle>
          <a:p>
            <a:r>
              <a:rPr lang="en-US"/>
              <a:t>Click to edit Master title style</a:t>
            </a:r>
          </a:p>
        </p:txBody>
      </p:sp>
      <p:sp>
        <p:nvSpPr>
          <p:cNvPr id="3" name="Text Placeholder 2"/>
          <p:cNvSpPr>
            <a:spLocks noGrp="1"/>
          </p:cNvSpPr>
          <p:nvPr>
            <p:ph type="body" idx="1"/>
          </p:nvPr>
        </p:nvSpPr>
        <p:spPr>
          <a:xfrm>
            <a:off x="1444626" y="4360743"/>
            <a:ext cx="15544800" cy="2250628"/>
          </a:xfrm>
        </p:spPr>
        <p:txBody>
          <a:bodyPr anchor="b"/>
          <a:lstStyle>
            <a:lvl1pPr marL="0" indent="0">
              <a:buNone/>
              <a:defRPr sz="3000"/>
            </a:lvl1pPr>
            <a:lvl2pPr marL="685891" indent="0">
              <a:buNone/>
              <a:defRPr sz="2700"/>
            </a:lvl2pPr>
            <a:lvl3pPr marL="1371783" indent="0">
              <a:buNone/>
              <a:defRPr sz="2400"/>
            </a:lvl3pPr>
            <a:lvl4pPr marL="2057674" indent="0">
              <a:buNone/>
              <a:defRPr sz="2100"/>
            </a:lvl4pPr>
            <a:lvl5pPr marL="2743566" indent="0">
              <a:buNone/>
              <a:defRPr sz="2100"/>
            </a:lvl5pPr>
            <a:lvl6pPr marL="3429457" indent="0">
              <a:buNone/>
              <a:defRPr sz="2100"/>
            </a:lvl6pPr>
            <a:lvl7pPr marL="4115349" indent="0">
              <a:buNone/>
              <a:defRPr sz="2100"/>
            </a:lvl7pPr>
            <a:lvl8pPr marL="4801240" indent="0">
              <a:buNone/>
              <a:defRPr sz="2100"/>
            </a:lvl8pPr>
            <a:lvl9pPr marL="5487132" indent="0">
              <a:buNone/>
              <a:defRPr sz="2100"/>
            </a:lvl9pPr>
          </a:lstStyle>
          <a:p>
            <a:pPr lvl="0"/>
            <a:r>
              <a:rPr lang="en-US"/>
              <a:t>Click to edit Master text styles</a:t>
            </a:r>
          </a:p>
        </p:txBody>
      </p:sp>
    </p:spTree>
    <p:extLst>
      <p:ext uri="{BB962C8B-B14F-4D97-AF65-F5344CB8AC3E}">
        <p14:creationId xmlns:p14="http://schemas.microsoft.com/office/powerpoint/2010/main" val="497707063"/>
      </p:ext>
    </p:extLst>
  </p:cSld>
  <p:clrMapOvr>
    <a:masterClrMapping/>
  </p:clrMapOvr>
  <p:transition spd="slow">
    <p:fade/>
  </p:transition>
</p:sldLayout>
</file>

<file path=ppt/slideLayouts/slideLayout5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943400"/>
            <a:ext cx="8534400" cy="8116553"/>
          </a:xfrm>
        </p:spPr>
        <p:txBody>
          <a:bodyPr/>
          <a:lstStyle>
            <a:lvl1pPr>
              <a:defRPr sz="4201"/>
            </a:lvl1pPr>
            <a:lvl2pPr>
              <a:defRPr sz="3600"/>
            </a:lvl2pPr>
            <a:lvl3pPr>
              <a:defRPr sz="3000"/>
            </a:lvl3pPr>
            <a:lvl4pPr>
              <a:defRPr sz="2700"/>
            </a:lvl4pPr>
            <a:lvl5pPr>
              <a:defRPr sz="2700"/>
            </a:lvl5pPr>
            <a:lvl6pPr>
              <a:defRPr sz="2700"/>
            </a:lvl6pPr>
            <a:lvl7pPr>
              <a:defRPr sz="2700"/>
            </a:lvl7pPr>
            <a:lvl8pPr>
              <a:defRPr sz="2700"/>
            </a:lvl8pPr>
            <a:lvl9pPr>
              <a:defRPr sz="27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9296400" y="1943400"/>
            <a:ext cx="8534400" cy="8116553"/>
          </a:xfrm>
        </p:spPr>
        <p:txBody>
          <a:bodyPr/>
          <a:lstStyle>
            <a:lvl1pPr>
              <a:defRPr sz="4201"/>
            </a:lvl1pPr>
            <a:lvl2pPr>
              <a:defRPr sz="3600"/>
            </a:lvl2pPr>
            <a:lvl3pPr>
              <a:defRPr sz="3000"/>
            </a:lvl3pPr>
            <a:lvl4pPr>
              <a:defRPr sz="2700"/>
            </a:lvl4pPr>
            <a:lvl5pPr>
              <a:defRPr sz="2700"/>
            </a:lvl5pPr>
            <a:lvl6pPr>
              <a:defRPr sz="2700"/>
            </a:lvl6pPr>
            <a:lvl7pPr>
              <a:defRPr sz="2700"/>
            </a:lvl7pPr>
            <a:lvl8pPr>
              <a:defRPr sz="2700"/>
            </a:lvl8pPr>
            <a:lvl9pPr>
              <a:defRPr sz="27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762711971"/>
      </p:ext>
    </p:extLst>
  </p:cSld>
  <p:clrMapOvr>
    <a:masterClrMapping/>
  </p:clrMapOvr>
  <p:transition spd="slow">
    <p:fade/>
  </p:transition>
</p:sldLayout>
</file>

<file path=ppt/slideLayouts/slideLayout5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914400" y="412020"/>
            <a:ext cx="16459200" cy="1714765"/>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914400" y="2303025"/>
            <a:ext cx="8080375" cy="959791"/>
          </a:xfrm>
        </p:spPr>
        <p:txBody>
          <a:bodyPr anchor="b"/>
          <a:lstStyle>
            <a:lvl1pPr marL="0" indent="0">
              <a:buNone/>
              <a:defRPr sz="3600" b="1"/>
            </a:lvl1pPr>
            <a:lvl2pPr marL="685891" indent="0">
              <a:buNone/>
              <a:defRPr sz="3000" b="1"/>
            </a:lvl2pPr>
            <a:lvl3pPr marL="1371783" indent="0">
              <a:buNone/>
              <a:defRPr sz="2700" b="1"/>
            </a:lvl3pPr>
            <a:lvl4pPr marL="2057674" indent="0">
              <a:buNone/>
              <a:defRPr sz="2400" b="1"/>
            </a:lvl4pPr>
            <a:lvl5pPr marL="2743566" indent="0">
              <a:buNone/>
              <a:defRPr sz="2400" b="1"/>
            </a:lvl5pPr>
            <a:lvl6pPr marL="3429457" indent="0">
              <a:buNone/>
              <a:defRPr sz="2400" b="1"/>
            </a:lvl6pPr>
            <a:lvl7pPr marL="4115349" indent="0">
              <a:buNone/>
              <a:defRPr sz="2400" b="1"/>
            </a:lvl7pPr>
            <a:lvl8pPr marL="4801240" indent="0">
              <a:buNone/>
              <a:defRPr sz="2400" b="1"/>
            </a:lvl8pPr>
            <a:lvl9pPr marL="5487132" indent="0">
              <a:buNone/>
              <a:defRPr sz="2400" b="1"/>
            </a:lvl9pPr>
          </a:lstStyle>
          <a:p>
            <a:pPr lvl="0"/>
            <a:r>
              <a:rPr lang="en-US"/>
              <a:t>Click to edit Master text styles</a:t>
            </a:r>
          </a:p>
        </p:txBody>
      </p:sp>
      <p:sp>
        <p:nvSpPr>
          <p:cNvPr id="4" name="Content Placeholder 3"/>
          <p:cNvSpPr>
            <a:spLocks noGrp="1"/>
          </p:cNvSpPr>
          <p:nvPr>
            <p:ph sz="half" idx="2"/>
          </p:nvPr>
        </p:nvSpPr>
        <p:spPr>
          <a:xfrm>
            <a:off x="914400" y="3262816"/>
            <a:ext cx="8080375" cy="5927847"/>
          </a:xfrm>
        </p:spPr>
        <p:txBody>
          <a:bodyPr/>
          <a:lstStyle>
            <a:lvl1pPr>
              <a:defRPr sz="3600"/>
            </a:lvl1pPr>
            <a:lvl2pPr>
              <a:defRPr sz="3000"/>
            </a:lvl2pPr>
            <a:lvl3pPr>
              <a:defRPr sz="2700"/>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9290051" y="2303025"/>
            <a:ext cx="8083551" cy="959791"/>
          </a:xfrm>
        </p:spPr>
        <p:txBody>
          <a:bodyPr anchor="b"/>
          <a:lstStyle>
            <a:lvl1pPr marL="0" indent="0">
              <a:buNone/>
              <a:defRPr sz="3600" b="1"/>
            </a:lvl1pPr>
            <a:lvl2pPr marL="685891" indent="0">
              <a:buNone/>
              <a:defRPr sz="3000" b="1"/>
            </a:lvl2pPr>
            <a:lvl3pPr marL="1371783" indent="0">
              <a:buNone/>
              <a:defRPr sz="2700" b="1"/>
            </a:lvl3pPr>
            <a:lvl4pPr marL="2057674" indent="0">
              <a:buNone/>
              <a:defRPr sz="2400" b="1"/>
            </a:lvl4pPr>
            <a:lvl5pPr marL="2743566" indent="0">
              <a:buNone/>
              <a:defRPr sz="2400" b="1"/>
            </a:lvl5pPr>
            <a:lvl6pPr marL="3429457" indent="0">
              <a:buNone/>
              <a:defRPr sz="2400" b="1"/>
            </a:lvl6pPr>
            <a:lvl7pPr marL="4115349" indent="0">
              <a:buNone/>
              <a:defRPr sz="2400" b="1"/>
            </a:lvl7pPr>
            <a:lvl8pPr marL="4801240" indent="0">
              <a:buNone/>
              <a:defRPr sz="2400" b="1"/>
            </a:lvl8pPr>
            <a:lvl9pPr marL="5487132" indent="0">
              <a:buNone/>
              <a:defRPr sz="2400" b="1"/>
            </a:lvl9pPr>
          </a:lstStyle>
          <a:p>
            <a:pPr lvl="0"/>
            <a:r>
              <a:rPr lang="en-US"/>
              <a:t>Click to edit Master text styles</a:t>
            </a:r>
          </a:p>
        </p:txBody>
      </p:sp>
      <p:sp>
        <p:nvSpPr>
          <p:cNvPr id="6" name="Content Placeholder 5"/>
          <p:cNvSpPr>
            <a:spLocks noGrp="1"/>
          </p:cNvSpPr>
          <p:nvPr>
            <p:ph sz="quarter" idx="4"/>
          </p:nvPr>
        </p:nvSpPr>
        <p:spPr>
          <a:xfrm>
            <a:off x="9290051" y="3262816"/>
            <a:ext cx="8083551" cy="5927847"/>
          </a:xfrm>
        </p:spPr>
        <p:txBody>
          <a:bodyPr/>
          <a:lstStyle>
            <a:lvl1pPr>
              <a:defRPr sz="3600"/>
            </a:lvl1pPr>
            <a:lvl2pPr>
              <a:defRPr sz="3000"/>
            </a:lvl2pPr>
            <a:lvl3pPr>
              <a:defRPr sz="2700"/>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797231374"/>
      </p:ext>
    </p:extLst>
  </p:cSld>
  <p:clrMapOvr>
    <a:masterClrMapping/>
  </p:clrMapOvr>
  <p:transition spd="slow">
    <p:fade/>
  </p:transition>
</p:sldLayout>
</file>

<file path=ppt/slideLayouts/slideLayout5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039211328"/>
      </p:ext>
    </p:extLst>
  </p:cSld>
  <p:clrMapOvr>
    <a:masterClrMapping/>
  </p:clrMapOvr>
  <p:transition spd="slow">
    <p:fade/>
  </p:transition>
</p:sldLayout>
</file>

<file path=ppt/slideLayouts/slideLayout5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124496917"/>
      </p:ext>
    </p:extLst>
  </p:cSld>
  <p:clrMapOvr>
    <a:masterClrMapping/>
  </p:clrMapOvr>
  <p:transition spd="slow">
    <p:fade/>
  </p:transition>
</p:sldLayout>
</file>

<file path=ppt/slideLayouts/slideLayout5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14400" y="409638"/>
            <a:ext cx="6016626" cy="1743344"/>
          </a:xfrm>
        </p:spPr>
        <p:txBody>
          <a:bodyPr/>
          <a:lstStyle>
            <a:lvl1pPr algn="l">
              <a:defRPr sz="3000" b="1"/>
            </a:lvl1pPr>
          </a:lstStyle>
          <a:p>
            <a:r>
              <a:rPr lang="en-US"/>
              <a:t>Click to edit Master title style</a:t>
            </a:r>
          </a:p>
        </p:txBody>
      </p:sp>
      <p:sp>
        <p:nvSpPr>
          <p:cNvPr id="3" name="Content Placeholder 2"/>
          <p:cNvSpPr>
            <a:spLocks noGrp="1"/>
          </p:cNvSpPr>
          <p:nvPr>
            <p:ph idx="1"/>
          </p:nvPr>
        </p:nvSpPr>
        <p:spPr>
          <a:xfrm>
            <a:off x="7150101" y="409640"/>
            <a:ext cx="10223500" cy="8781025"/>
          </a:xfrm>
        </p:spPr>
        <p:txBody>
          <a:bodyPr/>
          <a:lstStyle>
            <a:lvl1pPr>
              <a:defRPr sz="4801"/>
            </a:lvl1pPr>
            <a:lvl2pPr>
              <a:defRPr sz="4201"/>
            </a:lvl2pPr>
            <a:lvl3pPr>
              <a:defRPr sz="3600"/>
            </a:lvl3pPr>
            <a:lvl4pPr>
              <a:defRPr sz="3000"/>
            </a:lvl4pPr>
            <a:lvl5pPr>
              <a:defRPr sz="3000"/>
            </a:lvl5pPr>
            <a:lvl6pPr>
              <a:defRPr sz="3000"/>
            </a:lvl6pPr>
            <a:lvl7pPr>
              <a:defRPr sz="3000"/>
            </a:lvl7pPr>
            <a:lvl8pPr>
              <a:defRPr sz="3000"/>
            </a:lvl8pPr>
            <a:lvl9pPr>
              <a:defRPr sz="3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914400" y="2152984"/>
            <a:ext cx="6016626" cy="7037681"/>
          </a:xfrm>
        </p:spPr>
        <p:txBody>
          <a:bodyPr/>
          <a:lstStyle>
            <a:lvl1pPr marL="0" indent="0">
              <a:buNone/>
              <a:defRPr sz="2100"/>
            </a:lvl1pPr>
            <a:lvl2pPr marL="685891" indent="0">
              <a:buNone/>
              <a:defRPr sz="1800"/>
            </a:lvl2pPr>
            <a:lvl3pPr marL="1371783" indent="0">
              <a:buNone/>
              <a:defRPr sz="1500"/>
            </a:lvl3pPr>
            <a:lvl4pPr marL="2057674" indent="0">
              <a:buNone/>
              <a:defRPr sz="1350"/>
            </a:lvl4pPr>
            <a:lvl5pPr marL="2743566" indent="0">
              <a:buNone/>
              <a:defRPr sz="1350"/>
            </a:lvl5pPr>
            <a:lvl6pPr marL="3429457" indent="0">
              <a:buNone/>
              <a:defRPr sz="1350"/>
            </a:lvl6pPr>
            <a:lvl7pPr marL="4115349" indent="0">
              <a:buNone/>
              <a:defRPr sz="1350"/>
            </a:lvl7pPr>
            <a:lvl8pPr marL="4801240" indent="0">
              <a:buNone/>
              <a:defRPr sz="1350"/>
            </a:lvl8pPr>
            <a:lvl9pPr marL="5487132" indent="0">
              <a:buNone/>
              <a:defRPr sz="1350"/>
            </a:lvl9pPr>
          </a:lstStyle>
          <a:p>
            <a:pPr lvl="0"/>
            <a:r>
              <a:rPr lang="en-US"/>
              <a:t>Click to edit Master text styles</a:t>
            </a:r>
          </a:p>
        </p:txBody>
      </p:sp>
    </p:spTree>
    <p:extLst>
      <p:ext uri="{BB962C8B-B14F-4D97-AF65-F5344CB8AC3E}">
        <p14:creationId xmlns:p14="http://schemas.microsoft.com/office/powerpoint/2010/main" val="874285967"/>
      </p:ext>
    </p:extLst>
  </p:cSld>
  <p:clrMapOvr>
    <a:masterClrMapping/>
  </p:clrMapOvr>
  <p:transition spd="slow">
    <p:fade/>
  </p:transition>
</p:sldLayout>
</file>

<file path=ppt/slideLayouts/slideLayout5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584575" y="7202012"/>
            <a:ext cx="10972800" cy="850238"/>
          </a:xfrm>
        </p:spPr>
        <p:txBody>
          <a:bodyPr/>
          <a:lstStyle>
            <a:lvl1pPr algn="l">
              <a:defRPr sz="3000" b="1"/>
            </a:lvl1pPr>
          </a:lstStyle>
          <a:p>
            <a:r>
              <a:rPr lang="en-US"/>
              <a:t>Click to edit Master title style</a:t>
            </a:r>
          </a:p>
        </p:txBody>
      </p:sp>
      <p:sp>
        <p:nvSpPr>
          <p:cNvPr id="3" name="Picture Placeholder 2"/>
          <p:cNvSpPr>
            <a:spLocks noGrp="1"/>
          </p:cNvSpPr>
          <p:nvPr>
            <p:ph type="pic" idx="1"/>
          </p:nvPr>
        </p:nvSpPr>
        <p:spPr>
          <a:xfrm>
            <a:off x="3584575" y="919304"/>
            <a:ext cx="10972800" cy="6173153"/>
          </a:xfrm>
        </p:spPr>
        <p:txBody>
          <a:bodyPr/>
          <a:lstStyle>
            <a:lvl1pPr marL="0" indent="0">
              <a:buNone/>
              <a:defRPr sz="4801"/>
            </a:lvl1pPr>
            <a:lvl2pPr marL="685891" indent="0">
              <a:buNone/>
              <a:defRPr sz="4201"/>
            </a:lvl2pPr>
            <a:lvl3pPr marL="1371783" indent="0">
              <a:buNone/>
              <a:defRPr sz="3600"/>
            </a:lvl3pPr>
            <a:lvl4pPr marL="2057674" indent="0">
              <a:buNone/>
              <a:defRPr sz="3000"/>
            </a:lvl4pPr>
            <a:lvl5pPr marL="2743566" indent="0">
              <a:buNone/>
              <a:defRPr sz="3000"/>
            </a:lvl5pPr>
            <a:lvl6pPr marL="3429457" indent="0">
              <a:buNone/>
              <a:defRPr sz="3000"/>
            </a:lvl6pPr>
            <a:lvl7pPr marL="4115349" indent="0">
              <a:buNone/>
              <a:defRPr sz="3000"/>
            </a:lvl7pPr>
            <a:lvl8pPr marL="4801240" indent="0">
              <a:buNone/>
              <a:defRPr sz="3000"/>
            </a:lvl8pPr>
            <a:lvl9pPr marL="5487132" indent="0">
              <a:buNone/>
              <a:defRPr sz="3000"/>
            </a:lvl9pPr>
          </a:lstStyle>
          <a:p>
            <a:pPr lvl="0"/>
            <a:endParaRPr lang="en-US" noProof="0" dirty="0"/>
          </a:p>
        </p:txBody>
      </p:sp>
      <p:sp>
        <p:nvSpPr>
          <p:cNvPr id="4" name="Text Placeholder 3"/>
          <p:cNvSpPr>
            <a:spLocks noGrp="1"/>
          </p:cNvSpPr>
          <p:nvPr>
            <p:ph type="body" sz="half" idx="2"/>
          </p:nvPr>
        </p:nvSpPr>
        <p:spPr>
          <a:xfrm>
            <a:off x="3584575" y="8052250"/>
            <a:ext cx="10972800" cy="1207479"/>
          </a:xfrm>
        </p:spPr>
        <p:txBody>
          <a:bodyPr/>
          <a:lstStyle>
            <a:lvl1pPr marL="0" indent="0">
              <a:buNone/>
              <a:defRPr sz="2100"/>
            </a:lvl1pPr>
            <a:lvl2pPr marL="685891" indent="0">
              <a:buNone/>
              <a:defRPr sz="1800"/>
            </a:lvl2pPr>
            <a:lvl3pPr marL="1371783" indent="0">
              <a:buNone/>
              <a:defRPr sz="1500"/>
            </a:lvl3pPr>
            <a:lvl4pPr marL="2057674" indent="0">
              <a:buNone/>
              <a:defRPr sz="1350"/>
            </a:lvl4pPr>
            <a:lvl5pPr marL="2743566" indent="0">
              <a:buNone/>
              <a:defRPr sz="1350"/>
            </a:lvl5pPr>
            <a:lvl6pPr marL="3429457" indent="0">
              <a:buNone/>
              <a:defRPr sz="1350"/>
            </a:lvl6pPr>
            <a:lvl7pPr marL="4115349" indent="0">
              <a:buNone/>
              <a:defRPr sz="1350"/>
            </a:lvl7pPr>
            <a:lvl8pPr marL="4801240" indent="0">
              <a:buNone/>
              <a:defRPr sz="1350"/>
            </a:lvl8pPr>
            <a:lvl9pPr marL="5487132" indent="0">
              <a:buNone/>
              <a:defRPr sz="1350"/>
            </a:lvl9pPr>
          </a:lstStyle>
          <a:p>
            <a:pPr lvl="0"/>
            <a:r>
              <a:rPr lang="en-US"/>
              <a:t>Click to edit Master text styles</a:t>
            </a:r>
          </a:p>
        </p:txBody>
      </p:sp>
    </p:spTree>
    <p:extLst>
      <p:ext uri="{BB962C8B-B14F-4D97-AF65-F5344CB8AC3E}">
        <p14:creationId xmlns:p14="http://schemas.microsoft.com/office/powerpoint/2010/main" val="915938944"/>
      </p:ext>
    </p:extLst>
  </p:cSld>
  <p:clrMapOvr>
    <a:masterClrMapping/>
  </p:clrMapOvr>
  <p:transition spd="slow">
    <p:fade/>
  </p:transition>
</p:sldLayout>
</file>

<file path=ppt/slideLayouts/slideLayout5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030633541"/>
      </p:ext>
    </p:extLst>
  </p:cSld>
  <p:clrMapOvr>
    <a:masterClrMapping/>
  </p:clrMapOvr>
  <p:transition spd="slow">
    <p:fade/>
  </p:transition>
</p:sldLayout>
</file>

<file path=ppt/slideLayouts/slideLayout5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3487401" y="290558"/>
            <a:ext cx="4343400" cy="976939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1" y="290558"/>
            <a:ext cx="12725400" cy="976939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403592846"/>
      </p:ext>
    </p:extLst>
  </p:cSld>
  <p:clrMapOvr>
    <a:masterClrMapping/>
  </p:clrMapOvr>
  <p:transition spd="slow">
    <p:fade/>
  </p:transition>
</p:sldLayout>
</file>

<file path=ppt/slideLayouts/slideLayout59.xml><?xml version="1.0" encoding="utf-8"?>
<p:sldLayout xmlns:a="http://schemas.openxmlformats.org/drawingml/2006/main" xmlns:r="http://schemas.openxmlformats.org/officeDocument/2006/relationships" xmlns:p="http://schemas.openxmlformats.org/presentationml/2006/main" type="title" preserve="1">
  <p:cSld name="Cover without photo">
    <p:spTree>
      <p:nvGrpSpPr>
        <p:cNvPr id="1" name=""/>
        <p:cNvGrpSpPr/>
        <p:nvPr/>
      </p:nvGrpSpPr>
      <p:grpSpPr>
        <a:xfrm>
          <a:off x="0" y="0"/>
          <a:ext cx="0" cy="0"/>
          <a:chOff x="0" y="0"/>
          <a:chExt cx="0" cy="0"/>
        </a:xfrm>
      </p:grpSpPr>
      <p:sp>
        <p:nvSpPr>
          <p:cNvPr id="2" name="Title 1"/>
          <p:cNvSpPr>
            <a:spLocks noGrp="1"/>
          </p:cNvSpPr>
          <p:nvPr>
            <p:ph type="ctrTitle"/>
          </p:nvPr>
        </p:nvSpPr>
        <p:spPr>
          <a:xfrm>
            <a:off x="1981200" y="4229754"/>
            <a:ext cx="14478000" cy="971536"/>
          </a:xfrm>
          <a:prstGeom prst="rect">
            <a:avLst/>
          </a:prstGeom>
        </p:spPr>
        <p:txBody>
          <a:bodyPr/>
          <a:lstStyle>
            <a:lvl1pPr algn="r">
              <a:defRPr b="1">
                <a:solidFill>
                  <a:schemeClr val="bg1"/>
                </a:solidFill>
              </a:defRPr>
            </a:lvl1pPr>
          </a:lstStyle>
          <a:p>
            <a:r>
              <a:rPr lang="en-US"/>
              <a:t>Click to edit Master title style</a:t>
            </a:r>
            <a:endParaRPr lang="en-GB" dirty="0"/>
          </a:p>
        </p:txBody>
      </p:sp>
      <p:sp>
        <p:nvSpPr>
          <p:cNvPr id="3" name="Subtitle 2"/>
          <p:cNvSpPr>
            <a:spLocks noGrp="1"/>
          </p:cNvSpPr>
          <p:nvPr>
            <p:ph type="subTitle" idx="1"/>
          </p:nvPr>
        </p:nvSpPr>
        <p:spPr>
          <a:xfrm>
            <a:off x="1981200" y="5830200"/>
            <a:ext cx="14478000" cy="3203126"/>
          </a:xfrm>
          <a:prstGeom prst="rect">
            <a:avLst/>
          </a:prstGeom>
        </p:spPr>
        <p:txBody>
          <a:bodyPr>
            <a:normAutofit/>
          </a:bodyPr>
          <a:lstStyle>
            <a:lvl1pPr marL="0" indent="0" algn="r">
              <a:buNone/>
              <a:defRPr sz="3600" b="1">
                <a:solidFill>
                  <a:srgbClr val="541818"/>
                </a:solidFill>
              </a:defRPr>
            </a:lvl1pPr>
            <a:lvl2pPr marL="685891" indent="0" algn="ctr">
              <a:buNone/>
              <a:defRPr>
                <a:solidFill>
                  <a:schemeClr val="tx1">
                    <a:tint val="75000"/>
                  </a:schemeClr>
                </a:solidFill>
              </a:defRPr>
            </a:lvl2pPr>
            <a:lvl3pPr marL="1371783" indent="0" algn="ctr">
              <a:buNone/>
              <a:defRPr>
                <a:solidFill>
                  <a:schemeClr val="tx1">
                    <a:tint val="75000"/>
                  </a:schemeClr>
                </a:solidFill>
              </a:defRPr>
            </a:lvl3pPr>
            <a:lvl4pPr marL="2057674" indent="0" algn="ctr">
              <a:buNone/>
              <a:defRPr>
                <a:solidFill>
                  <a:schemeClr val="tx1">
                    <a:tint val="75000"/>
                  </a:schemeClr>
                </a:solidFill>
              </a:defRPr>
            </a:lvl4pPr>
            <a:lvl5pPr marL="2743566" indent="0" algn="ctr">
              <a:buNone/>
              <a:defRPr>
                <a:solidFill>
                  <a:schemeClr val="tx1">
                    <a:tint val="75000"/>
                  </a:schemeClr>
                </a:solidFill>
              </a:defRPr>
            </a:lvl5pPr>
            <a:lvl6pPr marL="3429457" indent="0" algn="ctr">
              <a:buNone/>
              <a:defRPr>
                <a:solidFill>
                  <a:schemeClr val="tx1">
                    <a:tint val="75000"/>
                  </a:schemeClr>
                </a:solidFill>
              </a:defRPr>
            </a:lvl6pPr>
            <a:lvl7pPr marL="4115349" indent="0" algn="ctr">
              <a:buNone/>
              <a:defRPr>
                <a:solidFill>
                  <a:schemeClr val="tx1">
                    <a:tint val="75000"/>
                  </a:schemeClr>
                </a:solidFill>
              </a:defRPr>
            </a:lvl7pPr>
            <a:lvl8pPr marL="4801240" indent="0" algn="ctr">
              <a:buNone/>
              <a:defRPr>
                <a:solidFill>
                  <a:schemeClr val="tx1">
                    <a:tint val="75000"/>
                  </a:schemeClr>
                </a:solidFill>
              </a:defRPr>
            </a:lvl8pPr>
            <a:lvl9pPr marL="5487132" indent="0" algn="ctr">
              <a:buNone/>
              <a:defRPr>
                <a:solidFill>
                  <a:schemeClr val="tx1">
                    <a:tint val="75000"/>
                  </a:schemeClr>
                </a:solidFill>
              </a:defRPr>
            </a:lvl9pPr>
          </a:lstStyle>
          <a:p>
            <a:r>
              <a:rPr lang="en-US" dirty="0"/>
              <a:t>Click to edit Master subtitle style</a:t>
            </a:r>
            <a:endParaRPr lang="en-GB" dirty="0"/>
          </a:p>
        </p:txBody>
      </p:sp>
      <p:sp>
        <p:nvSpPr>
          <p:cNvPr id="9" name="Rectangle 8"/>
          <p:cNvSpPr/>
          <p:nvPr userDrawn="1"/>
        </p:nvSpPr>
        <p:spPr>
          <a:xfrm>
            <a:off x="304800" y="81513"/>
            <a:ext cx="17624176" cy="1605864"/>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pic>
        <p:nvPicPr>
          <p:cNvPr id="10" name="Image 9" descr="IFRC-Logo-RGB-Tagline-EN.jpg"/>
          <p:cNvPicPr>
            <a:picLocks noChangeAspect="1"/>
          </p:cNvPicPr>
          <p:nvPr userDrawn="1"/>
        </p:nvPicPr>
        <p:blipFill rotWithShape="1">
          <a:blip r:embed="rId2" cstate="screen">
            <a:extLst>
              <a:ext uri="{28A0092B-C50C-407E-A947-70E740481C1C}">
                <a14:useLocalDpi xmlns:a14="http://schemas.microsoft.com/office/drawing/2010/main"/>
              </a:ext>
            </a:extLst>
          </a:blip>
          <a:srcRect b="-2"/>
          <a:stretch/>
        </p:blipFill>
        <p:spPr>
          <a:xfrm>
            <a:off x="304800" y="5325"/>
            <a:ext cx="7691220" cy="1605864"/>
          </a:xfrm>
          <a:prstGeom prst="rect">
            <a:avLst/>
          </a:prstGeom>
        </p:spPr>
      </p:pic>
      <p:pic>
        <p:nvPicPr>
          <p:cNvPr id="6" name="Picture 5">
            <a:extLst>
              <a:ext uri="{FF2B5EF4-FFF2-40B4-BE49-F238E27FC236}">
                <a16:creationId xmlns:a16="http://schemas.microsoft.com/office/drawing/2014/main" id="{4C9075B1-4068-44D6-B39B-5E29AF368DF5}"/>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15912752" y="52381"/>
            <a:ext cx="2160240" cy="1620430"/>
          </a:xfrm>
          <a:prstGeom prst="rect">
            <a:avLst/>
          </a:prstGeom>
        </p:spPr>
      </p:pic>
    </p:spTree>
    <p:extLst>
      <p:ext uri="{BB962C8B-B14F-4D97-AF65-F5344CB8AC3E}">
        <p14:creationId xmlns:p14="http://schemas.microsoft.com/office/powerpoint/2010/main" val="280700824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06">
    <p:spTree>
      <p:nvGrpSpPr>
        <p:cNvPr id="1" name=""/>
        <p:cNvGrpSpPr/>
        <p:nvPr/>
      </p:nvGrpSpPr>
      <p:grpSpPr>
        <a:xfrm>
          <a:off x="0" y="0"/>
          <a:ext cx="0" cy="0"/>
          <a:chOff x="0" y="0"/>
          <a:chExt cx="0" cy="0"/>
        </a:xfrm>
      </p:grpSpPr>
      <p:sp>
        <p:nvSpPr>
          <p:cNvPr id="9" name="Picture Placeholder 2"/>
          <p:cNvSpPr>
            <a:spLocks noGrp="1"/>
          </p:cNvSpPr>
          <p:nvPr>
            <p:ph type="pic" sz="quarter" idx="10"/>
          </p:nvPr>
        </p:nvSpPr>
        <p:spPr>
          <a:xfrm>
            <a:off x="0" y="0"/>
            <a:ext cx="18288000" cy="1028858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6" name="TextBox 5">
            <a:extLst>
              <a:ext uri="{FF2B5EF4-FFF2-40B4-BE49-F238E27FC236}">
                <a16:creationId xmlns:a16="http://schemas.microsoft.com/office/drawing/2014/main" id="{9C0A2101-61D7-AF4B-A441-726BB399FFA4}"/>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7" name="Straight Connector 6">
            <a:extLst>
              <a:ext uri="{FF2B5EF4-FFF2-40B4-BE49-F238E27FC236}">
                <a16:creationId xmlns:a16="http://schemas.microsoft.com/office/drawing/2014/main" id="{0096F9BB-D834-7942-914A-12A6278D671D}"/>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8" name="Picture 7" descr="A picture containing drawing&#10;&#10;Description automatically generated">
            <a:extLst>
              <a:ext uri="{FF2B5EF4-FFF2-40B4-BE49-F238E27FC236}">
                <a16:creationId xmlns:a16="http://schemas.microsoft.com/office/drawing/2014/main" id="{549EC8F4-17F2-E444-800B-3322C7DE1F2C}"/>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5541413" y="0"/>
            <a:ext cx="2746587" cy="2683239"/>
          </a:xfrm>
          <a:prstGeom prst="rect">
            <a:avLst/>
          </a:prstGeom>
        </p:spPr>
      </p:pic>
    </p:spTree>
    <p:extLst>
      <p:ext uri="{BB962C8B-B14F-4D97-AF65-F5344CB8AC3E}">
        <p14:creationId xmlns:p14="http://schemas.microsoft.com/office/powerpoint/2010/main" val="148568984"/>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cxnSp>
        <p:nvCxnSpPr>
          <p:cNvPr id="5" name="Straight Connector 4"/>
          <p:cNvCxnSpPr/>
          <p:nvPr/>
        </p:nvCxnSpPr>
        <p:spPr>
          <a:xfrm>
            <a:off x="791072" y="3091749"/>
            <a:ext cx="16561840" cy="0"/>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6" name="Straight Connector 4"/>
          <p:cNvCxnSpPr/>
          <p:nvPr userDrawn="1"/>
        </p:nvCxnSpPr>
        <p:spPr>
          <a:xfrm>
            <a:off x="791072" y="1363290"/>
            <a:ext cx="16561840" cy="0"/>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7" name="Title Placeholder 1"/>
          <p:cNvSpPr>
            <a:spLocks noGrp="1"/>
          </p:cNvSpPr>
          <p:nvPr>
            <p:ph type="title"/>
          </p:nvPr>
        </p:nvSpPr>
        <p:spPr bwMode="auto">
          <a:xfrm>
            <a:off x="791072" y="1363290"/>
            <a:ext cx="16561840" cy="171476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dirty="0"/>
              <a:t>Click to edit Master title style</a:t>
            </a:r>
            <a:endParaRPr lang="en-GB" dirty="0"/>
          </a:p>
        </p:txBody>
      </p:sp>
      <p:sp>
        <p:nvSpPr>
          <p:cNvPr id="8" name="Text Placeholder 2"/>
          <p:cNvSpPr>
            <a:spLocks noGrp="1"/>
          </p:cNvSpPr>
          <p:nvPr>
            <p:ph idx="1"/>
          </p:nvPr>
        </p:nvSpPr>
        <p:spPr bwMode="auto">
          <a:xfrm>
            <a:off x="3657600" y="3351941"/>
            <a:ext cx="13716000" cy="628747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526143700"/>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Chart Layout">
    <p:spTree>
      <p:nvGrpSpPr>
        <p:cNvPr id="1" name=""/>
        <p:cNvGrpSpPr/>
        <p:nvPr/>
      </p:nvGrpSpPr>
      <p:grpSpPr>
        <a:xfrm>
          <a:off x="0" y="0"/>
          <a:ext cx="0" cy="0"/>
          <a:chOff x="0" y="0"/>
          <a:chExt cx="0" cy="0"/>
        </a:xfrm>
      </p:grpSpPr>
      <p:sp>
        <p:nvSpPr>
          <p:cNvPr id="4" name="Chart Placeholder 3"/>
          <p:cNvSpPr>
            <a:spLocks noGrp="1"/>
          </p:cNvSpPr>
          <p:nvPr>
            <p:ph type="chart" sz="quarter" idx="10"/>
          </p:nvPr>
        </p:nvSpPr>
        <p:spPr>
          <a:xfrm>
            <a:off x="791072" y="3307807"/>
            <a:ext cx="6828928" cy="5941577"/>
          </a:xfrm>
          <a:prstGeom prst="rect">
            <a:avLst/>
          </a:prstGeom>
        </p:spPr>
        <p:txBody>
          <a:bodyPr rtlCol="0">
            <a:normAutofit/>
          </a:bodyPr>
          <a:lstStyle/>
          <a:p>
            <a:pPr lvl="0"/>
            <a:r>
              <a:rPr lang="en-US" noProof="0"/>
              <a:t>Click icon to add chart</a:t>
            </a:r>
            <a:endParaRPr lang="en-GB" noProof="0"/>
          </a:p>
        </p:txBody>
      </p:sp>
      <p:sp>
        <p:nvSpPr>
          <p:cNvPr id="7" name="Text Placeholder 6"/>
          <p:cNvSpPr>
            <a:spLocks noGrp="1"/>
          </p:cNvSpPr>
          <p:nvPr>
            <p:ph type="body" sz="quarter" idx="11"/>
          </p:nvPr>
        </p:nvSpPr>
        <p:spPr>
          <a:xfrm>
            <a:off x="7919540" y="3307807"/>
            <a:ext cx="9448800" cy="5941577"/>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cxnSp>
        <p:nvCxnSpPr>
          <p:cNvPr id="8" name="Straight Connector 4"/>
          <p:cNvCxnSpPr/>
          <p:nvPr userDrawn="1"/>
        </p:nvCxnSpPr>
        <p:spPr>
          <a:xfrm>
            <a:off x="791072" y="3091749"/>
            <a:ext cx="16561840" cy="0"/>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2" name="Straight Connector 4"/>
          <p:cNvCxnSpPr/>
          <p:nvPr userDrawn="1"/>
        </p:nvCxnSpPr>
        <p:spPr>
          <a:xfrm>
            <a:off x="791072" y="1363290"/>
            <a:ext cx="16561840" cy="0"/>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13" name="Title Placeholder 1"/>
          <p:cNvSpPr>
            <a:spLocks noGrp="1"/>
          </p:cNvSpPr>
          <p:nvPr>
            <p:ph type="title"/>
          </p:nvPr>
        </p:nvSpPr>
        <p:spPr bwMode="auto">
          <a:xfrm>
            <a:off x="791072" y="1363290"/>
            <a:ext cx="16561840" cy="171476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dirty="0"/>
              <a:t>Click to edit Master title style</a:t>
            </a:r>
            <a:endParaRPr lang="en-GB" dirty="0"/>
          </a:p>
        </p:txBody>
      </p:sp>
    </p:spTree>
    <p:extLst>
      <p:ext uri="{BB962C8B-B14F-4D97-AF65-F5344CB8AC3E}">
        <p14:creationId xmlns:p14="http://schemas.microsoft.com/office/powerpoint/2010/main" val="3550749954"/>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Photo Layout">
    <p:spTree>
      <p:nvGrpSpPr>
        <p:cNvPr id="1" name=""/>
        <p:cNvGrpSpPr/>
        <p:nvPr/>
      </p:nvGrpSpPr>
      <p:grpSpPr>
        <a:xfrm>
          <a:off x="0" y="0"/>
          <a:ext cx="0" cy="0"/>
          <a:chOff x="0" y="0"/>
          <a:chExt cx="0" cy="0"/>
        </a:xfrm>
      </p:grpSpPr>
      <p:sp>
        <p:nvSpPr>
          <p:cNvPr id="4" name="Picture Placeholder 3"/>
          <p:cNvSpPr>
            <a:spLocks noGrp="1"/>
          </p:cNvSpPr>
          <p:nvPr>
            <p:ph type="pic" sz="quarter" idx="10"/>
          </p:nvPr>
        </p:nvSpPr>
        <p:spPr>
          <a:xfrm>
            <a:off x="3657600" y="5203901"/>
            <a:ext cx="13716000" cy="4134302"/>
          </a:xfrm>
          <a:prstGeom prst="rect">
            <a:avLst/>
          </a:prstGeom>
        </p:spPr>
        <p:txBody>
          <a:bodyPr rtlCol="0">
            <a:normAutofit/>
          </a:bodyPr>
          <a:lstStyle/>
          <a:p>
            <a:pPr lvl="0"/>
            <a:r>
              <a:rPr lang="en-US" noProof="0"/>
              <a:t>Click icon to add picture</a:t>
            </a:r>
            <a:endParaRPr lang="en-GB" noProof="0"/>
          </a:p>
        </p:txBody>
      </p:sp>
      <p:sp>
        <p:nvSpPr>
          <p:cNvPr id="6" name="Text Placeholder 5"/>
          <p:cNvSpPr>
            <a:spLocks noGrp="1"/>
          </p:cNvSpPr>
          <p:nvPr>
            <p:ph type="body" sz="quarter" idx="11"/>
          </p:nvPr>
        </p:nvSpPr>
        <p:spPr>
          <a:xfrm>
            <a:off x="3657600" y="3307806"/>
            <a:ext cx="13716000" cy="1714765"/>
          </a:xfrm>
          <a:prstGeom prst="rect">
            <a:avLst/>
          </a:prstGeom>
        </p:spPr>
        <p:txBody>
          <a:bodyPr/>
          <a:lstStyle/>
          <a:p>
            <a:pPr lvl="0"/>
            <a:r>
              <a:rPr lang="en-US"/>
              <a:t>Click to edit Master text styles</a:t>
            </a:r>
          </a:p>
        </p:txBody>
      </p:sp>
      <p:sp>
        <p:nvSpPr>
          <p:cNvPr id="7" name="Title Placeholder 1"/>
          <p:cNvSpPr>
            <a:spLocks noGrp="1"/>
          </p:cNvSpPr>
          <p:nvPr>
            <p:ph type="title"/>
          </p:nvPr>
        </p:nvSpPr>
        <p:spPr bwMode="auto">
          <a:xfrm>
            <a:off x="791072" y="1363290"/>
            <a:ext cx="16561840" cy="171476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dirty="0"/>
              <a:t>Click to edit Master title style</a:t>
            </a:r>
            <a:endParaRPr lang="en-GB" dirty="0"/>
          </a:p>
        </p:txBody>
      </p:sp>
      <p:cxnSp>
        <p:nvCxnSpPr>
          <p:cNvPr id="12" name="Straight Connector 4"/>
          <p:cNvCxnSpPr/>
          <p:nvPr userDrawn="1"/>
        </p:nvCxnSpPr>
        <p:spPr>
          <a:xfrm>
            <a:off x="791072" y="3091749"/>
            <a:ext cx="16561840" cy="0"/>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3" name="Straight Connector 4"/>
          <p:cNvCxnSpPr/>
          <p:nvPr userDrawn="1"/>
        </p:nvCxnSpPr>
        <p:spPr>
          <a:xfrm>
            <a:off x="791072" y="1363290"/>
            <a:ext cx="16561840" cy="0"/>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88380335"/>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showMasterSp="0" preserve="1" userDrawn="1">
  <p:cSld name="End contact Layout">
    <p:spTree>
      <p:nvGrpSpPr>
        <p:cNvPr id="1" name=""/>
        <p:cNvGrpSpPr/>
        <p:nvPr/>
      </p:nvGrpSpPr>
      <p:grpSpPr>
        <a:xfrm>
          <a:off x="0" y="0"/>
          <a:ext cx="0" cy="0"/>
          <a:chOff x="0" y="0"/>
          <a:chExt cx="0" cy="0"/>
        </a:xfrm>
      </p:grpSpPr>
      <p:grpSp>
        <p:nvGrpSpPr>
          <p:cNvPr id="2" name="Group 7"/>
          <p:cNvGrpSpPr>
            <a:grpSpLocks/>
          </p:cNvGrpSpPr>
          <p:nvPr userDrawn="1"/>
        </p:nvGrpSpPr>
        <p:grpSpPr bwMode="auto">
          <a:xfrm>
            <a:off x="304800" y="228636"/>
            <a:ext cx="17678400" cy="9831317"/>
            <a:chOff x="152400" y="76200"/>
            <a:chExt cx="8839200" cy="6553200"/>
          </a:xfrm>
        </p:grpSpPr>
        <p:sp>
          <p:nvSpPr>
            <p:cNvPr id="3" name="Rectangle 2"/>
            <p:cNvSpPr/>
            <p:nvPr/>
          </p:nvSpPr>
          <p:spPr>
            <a:xfrm>
              <a:off x="152400" y="76200"/>
              <a:ext cx="8839200" cy="65532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4" name="Rectangle 3"/>
            <p:cNvSpPr/>
            <p:nvPr userDrawn="1"/>
          </p:nvSpPr>
          <p:spPr>
            <a:xfrm>
              <a:off x="152400" y="76200"/>
              <a:ext cx="8839200" cy="5760000"/>
            </a:xfrm>
            <a:prstGeom prst="rect">
              <a:avLst/>
            </a:prstGeom>
            <a:solidFill>
              <a:srgbClr val="CF1C2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5" name="TextBox 4"/>
            <p:cNvSpPr txBox="1"/>
            <p:nvPr/>
          </p:nvSpPr>
          <p:spPr>
            <a:xfrm>
              <a:off x="1918730" y="1753922"/>
              <a:ext cx="4724400" cy="923273"/>
            </a:xfrm>
            <a:prstGeom prst="rect">
              <a:avLst/>
            </a:prstGeom>
            <a:noFill/>
          </p:spPr>
          <p:txBody>
            <a:bodyPr lIns="0" tIns="0" rIns="0" bIns="0">
              <a:spAutoFit/>
            </a:bodyPr>
            <a:lstStyle/>
            <a:p>
              <a:pPr algn="ctr" fontAlgn="auto">
                <a:spcBef>
                  <a:spcPts val="0"/>
                </a:spcBef>
                <a:spcAft>
                  <a:spcPts val="0"/>
                </a:spcAft>
                <a:defRPr/>
              </a:pPr>
              <a:r>
                <a:rPr lang="en-US" sz="9001" b="1" baseline="0">
                  <a:solidFill>
                    <a:schemeClr val="bg1"/>
                  </a:solidFill>
                  <a:latin typeface="Arial" pitchFamily="34" charset="0"/>
                  <a:cs typeface="Arial" pitchFamily="34" charset="0"/>
                </a:rPr>
                <a:t>Questions?</a:t>
              </a:r>
              <a:endParaRPr lang="en-US" sz="9001" baseline="0">
                <a:solidFill>
                  <a:schemeClr val="bg1"/>
                </a:solidFill>
                <a:latin typeface="Arial" pitchFamily="34" charset="0"/>
                <a:cs typeface="Arial" pitchFamily="34" charset="0"/>
              </a:endParaRPr>
            </a:p>
          </p:txBody>
        </p:sp>
      </p:grpSp>
      <p:pic>
        <p:nvPicPr>
          <p:cNvPr id="11" name="Image 10" descr="IFRC-tagline-logo-EN.jpg"/>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359025" y="8925297"/>
            <a:ext cx="4867238" cy="1184331"/>
          </a:xfrm>
          <a:prstGeom prst="rect">
            <a:avLst/>
          </a:prstGeom>
        </p:spPr>
      </p:pic>
      <p:pic>
        <p:nvPicPr>
          <p:cNvPr id="12" name="Image 11" descr="IFRC-tagline-logo-EN.jpg"/>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10008096" y="8925297"/>
            <a:ext cx="8104640" cy="1184331"/>
          </a:xfrm>
          <a:prstGeom prst="rect">
            <a:avLst/>
          </a:prstGeom>
        </p:spPr>
      </p:pic>
    </p:spTree>
    <p:extLst>
      <p:ext uri="{BB962C8B-B14F-4D97-AF65-F5344CB8AC3E}">
        <p14:creationId xmlns:p14="http://schemas.microsoft.com/office/powerpoint/2010/main" val="1340641031"/>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obj">
  <p:cSld name="Rubrik och innehåll">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1F1C1498-C3F1-42FD-AA8C-DE9794CAB39A}"/>
              </a:ext>
            </a:extLst>
          </p:cNvPr>
          <p:cNvSpPr>
            <a:spLocks noGrp="1"/>
          </p:cNvSpPr>
          <p:nvPr>
            <p:ph type="title"/>
          </p:nvPr>
        </p:nvSpPr>
        <p:spPr/>
        <p:txBody>
          <a:bodyPr/>
          <a:lstStyle/>
          <a:p>
            <a:r>
              <a:rPr lang="sv-SE"/>
              <a:t>Klicka här för att ändra mall för rubrikformat</a:t>
            </a:r>
          </a:p>
        </p:txBody>
      </p:sp>
      <p:sp>
        <p:nvSpPr>
          <p:cNvPr id="3" name="Platshållare för innehåll 2">
            <a:extLst>
              <a:ext uri="{FF2B5EF4-FFF2-40B4-BE49-F238E27FC236}">
                <a16:creationId xmlns:a16="http://schemas.microsoft.com/office/drawing/2014/main" id="{5C5AB081-1405-4E97-8607-97DE757A3D89}"/>
              </a:ext>
            </a:extLst>
          </p:cNvPr>
          <p:cNvSpPr>
            <a:spLocks noGrp="1"/>
          </p:cNvSpPr>
          <p:nvPr>
            <p:ph idx="1"/>
          </p:nvPr>
        </p:nvSpPr>
        <p:spPr/>
        <p:txBody>
          <a:bodyPr/>
          <a:lstStyle/>
          <a:p>
            <a:pPr lvl="0"/>
            <a:r>
              <a:rPr lang="sv-SE"/>
              <a:t>Redigera format för bakgrundstext</a:t>
            </a:r>
          </a:p>
          <a:p>
            <a:pPr lvl="1"/>
            <a:r>
              <a:rPr lang="sv-SE"/>
              <a:t>Nivå två</a:t>
            </a:r>
          </a:p>
          <a:p>
            <a:pPr lvl="2"/>
            <a:r>
              <a:rPr lang="sv-SE"/>
              <a:t>Nivå tre</a:t>
            </a:r>
          </a:p>
          <a:p>
            <a:pPr lvl="3"/>
            <a:r>
              <a:rPr lang="sv-SE"/>
              <a:t>Nivå fyra</a:t>
            </a:r>
          </a:p>
          <a:p>
            <a:pPr lvl="4"/>
            <a:r>
              <a:rPr lang="sv-SE"/>
              <a:t>Nivå fem</a:t>
            </a:r>
          </a:p>
        </p:txBody>
      </p:sp>
      <p:sp>
        <p:nvSpPr>
          <p:cNvPr id="4" name="Platshållare för datum 3">
            <a:extLst>
              <a:ext uri="{FF2B5EF4-FFF2-40B4-BE49-F238E27FC236}">
                <a16:creationId xmlns:a16="http://schemas.microsoft.com/office/drawing/2014/main" id="{3ED3504E-5D00-4FE9-98EA-6479BD8E6CE9}"/>
              </a:ext>
            </a:extLst>
          </p:cNvPr>
          <p:cNvSpPr>
            <a:spLocks noGrp="1"/>
          </p:cNvSpPr>
          <p:nvPr>
            <p:ph type="dt" sz="half" idx="10"/>
          </p:nvPr>
        </p:nvSpPr>
        <p:spPr/>
        <p:txBody>
          <a:bodyPr/>
          <a:lstStyle/>
          <a:p>
            <a:fld id="{9A95A13F-09CD-48A3-A808-7FD61256C919}" type="datetimeFigureOut">
              <a:rPr lang="sv-SE" smtClean="0"/>
              <a:t>2023-01-05</a:t>
            </a:fld>
            <a:endParaRPr lang="sv-SE"/>
          </a:p>
        </p:txBody>
      </p:sp>
      <p:sp>
        <p:nvSpPr>
          <p:cNvPr id="5" name="Platshållare för sidfot 4">
            <a:extLst>
              <a:ext uri="{FF2B5EF4-FFF2-40B4-BE49-F238E27FC236}">
                <a16:creationId xmlns:a16="http://schemas.microsoft.com/office/drawing/2014/main" id="{CDCF5DE7-386E-42FF-8DDE-F850FDEDB42D}"/>
              </a:ext>
            </a:extLst>
          </p:cNvPr>
          <p:cNvSpPr>
            <a:spLocks noGrp="1"/>
          </p:cNvSpPr>
          <p:nvPr>
            <p:ph type="ftr" sz="quarter" idx="11"/>
          </p:nvPr>
        </p:nvSpPr>
        <p:spPr/>
        <p:txBody>
          <a:bodyPr/>
          <a:lstStyle/>
          <a:p>
            <a:endParaRPr lang="sv-SE"/>
          </a:p>
        </p:txBody>
      </p:sp>
      <p:sp>
        <p:nvSpPr>
          <p:cNvPr id="6" name="Platshållare för bildnummer 5">
            <a:extLst>
              <a:ext uri="{FF2B5EF4-FFF2-40B4-BE49-F238E27FC236}">
                <a16:creationId xmlns:a16="http://schemas.microsoft.com/office/drawing/2014/main" id="{C8B476BE-CB65-4373-9036-589AFED4BF4A}"/>
              </a:ext>
            </a:extLst>
          </p:cNvPr>
          <p:cNvSpPr>
            <a:spLocks noGrp="1"/>
          </p:cNvSpPr>
          <p:nvPr>
            <p:ph type="sldNum" sz="quarter" idx="12"/>
          </p:nvPr>
        </p:nvSpPr>
        <p:spPr/>
        <p:txBody>
          <a:bodyPr/>
          <a:lstStyle/>
          <a:p>
            <a:fld id="{A4887F39-96EB-458C-B6A7-613CCAEC5B59}" type="slidenum">
              <a:rPr lang="sv-SE" smtClean="0"/>
              <a:t>‹#›</a:t>
            </a:fld>
            <a:endParaRPr lang="sv-SE"/>
          </a:p>
        </p:txBody>
      </p:sp>
    </p:spTree>
    <p:extLst>
      <p:ext uri="{BB962C8B-B14F-4D97-AF65-F5344CB8AC3E}">
        <p14:creationId xmlns:p14="http://schemas.microsoft.com/office/powerpoint/2010/main" val="3793780947"/>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matchingName="04">
  <p:cSld name="04">
    <p:spTree>
      <p:nvGrpSpPr>
        <p:cNvPr id="1" name="Shape 11"/>
        <p:cNvGrpSpPr/>
        <p:nvPr/>
      </p:nvGrpSpPr>
      <p:grpSpPr>
        <a:xfrm>
          <a:off x="0" y="0"/>
          <a:ext cx="0" cy="0"/>
          <a:chOff x="0" y="0"/>
          <a:chExt cx="0" cy="0"/>
        </a:xfrm>
      </p:grpSpPr>
      <p:sp>
        <p:nvSpPr>
          <p:cNvPr id="12" name="Google Shape;12;p23"/>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13" name="Google Shape;13;p23"/>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5" name="Picture 4">
            <a:extLst>
              <a:ext uri="{FF2B5EF4-FFF2-40B4-BE49-F238E27FC236}">
                <a16:creationId xmlns:a16="http://schemas.microsoft.com/office/drawing/2014/main" id="{55C269FA-68F5-C94D-86BB-8C6042869389}"/>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4444870" y="1"/>
            <a:ext cx="3843130" cy="1881626"/>
          </a:xfrm>
          <a:prstGeom prst="rect">
            <a:avLst/>
          </a:prstGeom>
        </p:spPr>
      </p:pic>
    </p:spTree>
    <p:extLst>
      <p:ext uri="{BB962C8B-B14F-4D97-AF65-F5344CB8AC3E}">
        <p14:creationId xmlns:p14="http://schemas.microsoft.com/office/powerpoint/2010/main" val="3166981017"/>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matchingName="34">
  <p:cSld name="34">
    <p:spTree>
      <p:nvGrpSpPr>
        <p:cNvPr id="1" name="Shape 15"/>
        <p:cNvGrpSpPr/>
        <p:nvPr/>
      </p:nvGrpSpPr>
      <p:grpSpPr>
        <a:xfrm>
          <a:off x="0" y="0"/>
          <a:ext cx="0" cy="0"/>
          <a:chOff x="0" y="0"/>
          <a:chExt cx="0" cy="0"/>
        </a:xfrm>
      </p:grpSpPr>
      <p:sp>
        <p:nvSpPr>
          <p:cNvPr id="16" name="Google Shape;16;p24"/>
          <p:cNvSpPr>
            <a:spLocks noGrp="1"/>
          </p:cNvSpPr>
          <p:nvPr>
            <p:ph type="pic" idx="2"/>
          </p:nvPr>
        </p:nvSpPr>
        <p:spPr>
          <a:xfrm>
            <a:off x="1818975" y="0"/>
            <a:ext cx="6662002" cy="10288588"/>
          </a:xfrm>
          <a:prstGeom prst="rect">
            <a:avLst/>
          </a:prstGeom>
          <a:solidFill>
            <a:srgbClr val="353535">
              <a:alpha val="11764"/>
            </a:srgbClr>
          </a:solidFill>
          <a:ln>
            <a:noFill/>
          </a:ln>
        </p:spPr>
      </p:sp>
      <p:sp>
        <p:nvSpPr>
          <p:cNvPr id="17" name="Google Shape;17;p24"/>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fld id="{00000000-1234-1234-1234-123412341234}" type="slidenum">
              <a:rPr lang="en-GB" sz="1600" b="0" i="0">
                <a:solidFill>
                  <a:schemeClr val="dk1"/>
                </a:solidFill>
                <a:latin typeface="Open Sans"/>
                <a:ea typeface="Open Sans"/>
                <a:cs typeface="Open Sans"/>
                <a:sym typeface="Open Sans"/>
              </a:rPr>
              <a:t>‹#›</a:t>
            </a:fld>
            <a:endParaRPr sz="1600" b="0" i="0">
              <a:solidFill>
                <a:schemeClr val="dk1"/>
              </a:solidFill>
              <a:latin typeface="Open Sans"/>
              <a:ea typeface="Open Sans"/>
              <a:cs typeface="Open Sans"/>
              <a:sym typeface="Open Sans"/>
            </a:endParaRPr>
          </a:p>
        </p:txBody>
      </p:sp>
      <p:cxnSp>
        <p:nvCxnSpPr>
          <p:cNvPr id="18" name="Google Shape;18;p24"/>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6" name="Picture 5">
            <a:extLst>
              <a:ext uri="{FF2B5EF4-FFF2-40B4-BE49-F238E27FC236}">
                <a16:creationId xmlns:a16="http://schemas.microsoft.com/office/drawing/2014/main" id="{AA5F15A4-DBA6-B140-B9DB-1E143F0E82D3}"/>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4444870" y="1"/>
            <a:ext cx="3843130" cy="1881626"/>
          </a:xfrm>
          <a:prstGeom prst="rect">
            <a:avLst/>
          </a:prstGeom>
        </p:spPr>
      </p:pic>
    </p:spTree>
    <p:extLst>
      <p:ext uri="{BB962C8B-B14F-4D97-AF65-F5344CB8AC3E}">
        <p14:creationId xmlns:p14="http://schemas.microsoft.com/office/powerpoint/2010/main" val="2296645874"/>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matchingName="03">
  <p:cSld name="03">
    <p:bg>
      <p:bgPr>
        <a:solidFill>
          <a:srgbClr val="011E41"/>
        </a:solidFill>
        <a:effectLst/>
      </p:bgPr>
    </p:bg>
    <p:spTree>
      <p:nvGrpSpPr>
        <p:cNvPr id="1" name="Shape 20"/>
        <p:cNvGrpSpPr/>
        <p:nvPr/>
      </p:nvGrpSpPr>
      <p:grpSpPr>
        <a:xfrm>
          <a:off x="0" y="0"/>
          <a:ext cx="0" cy="0"/>
          <a:chOff x="0" y="0"/>
          <a:chExt cx="0" cy="0"/>
        </a:xfrm>
      </p:grpSpPr>
      <p:sp>
        <p:nvSpPr>
          <p:cNvPr id="21" name="Google Shape;21;p25"/>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fld id="{00000000-1234-1234-1234-123412341234}" type="slidenum">
              <a:rPr lang="en-GB" sz="1600" b="0" i="0">
                <a:solidFill>
                  <a:schemeClr val="lt2"/>
                </a:solidFill>
                <a:latin typeface="Open Sans"/>
                <a:ea typeface="Open Sans"/>
                <a:cs typeface="Open Sans"/>
                <a:sym typeface="Open Sans"/>
              </a:rPr>
              <a:t>‹#›</a:t>
            </a:fld>
            <a:endParaRPr sz="1600" b="0" i="0">
              <a:solidFill>
                <a:schemeClr val="lt2"/>
              </a:solidFill>
              <a:latin typeface="Open Sans"/>
              <a:ea typeface="Open Sans"/>
              <a:cs typeface="Open Sans"/>
              <a:sym typeface="Open Sans"/>
            </a:endParaRPr>
          </a:p>
        </p:txBody>
      </p:sp>
      <p:cxnSp>
        <p:nvCxnSpPr>
          <p:cNvPr id="22" name="Google Shape;22;p25"/>
          <p:cNvCxnSpPr/>
          <p:nvPr/>
        </p:nvCxnSpPr>
        <p:spPr>
          <a:xfrm rot="10800000" flipH="1">
            <a:off x="17568333" y="9352284"/>
            <a:ext cx="719667" cy="15389"/>
          </a:xfrm>
          <a:prstGeom prst="straightConnector1">
            <a:avLst/>
          </a:prstGeom>
          <a:noFill/>
          <a:ln w="15875" cap="flat" cmpd="sng">
            <a:solidFill>
              <a:schemeClr val="lt2"/>
            </a:solidFill>
            <a:prstDash val="solid"/>
            <a:miter lim="800000"/>
            <a:headEnd type="none" w="sm" len="sm"/>
            <a:tailEnd type="none" w="sm" len="sm"/>
          </a:ln>
        </p:spPr>
      </p:cxnSp>
    </p:spTree>
    <p:extLst>
      <p:ext uri="{BB962C8B-B14F-4D97-AF65-F5344CB8AC3E}">
        <p14:creationId xmlns:p14="http://schemas.microsoft.com/office/powerpoint/2010/main" val="3775651576"/>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matchingName="22">
  <p:cSld name="22">
    <p:spTree>
      <p:nvGrpSpPr>
        <p:cNvPr id="1" name="Shape 28"/>
        <p:cNvGrpSpPr/>
        <p:nvPr/>
      </p:nvGrpSpPr>
      <p:grpSpPr>
        <a:xfrm>
          <a:off x="0" y="0"/>
          <a:ext cx="0" cy="0"/>
          <a:chOff x="0" y="0"/>
          <a:chExt cx="0" cy="0"/>
        </a:xfrm>
      </p:grpSpPr>
      <p:sp>
        <p:nvSpPr>
          <p:cNvPr id="29" name="Google Shape;29;p27"/>
          <p:cNvSpPr>
            <a:spLocks noGrp="1"/>
          </p:cNvSpPr>
          <p:nvPr>
            <p:ph type="pic" idx="2"/>
          </p:nvPr>
        </p:nvSpPr>
        <p:spPr>
          <a:xfrm>
            <a:off x="8180310" y="0"/>
            <a:ext cx="10107690" cy="10288588"/>
          </a:xfrm>
          <a:prstGeom prst="rect">
            <a:avLst/>
          </a:prstGeom>
          <a:solidFill>
            <a:srgbClr val="353535">
              <a:alpha val="11764"/>
            </a:srgbClr>
          </a:solidFill>
          <a:ln>
            <a:noFill/>
          </a:ln>
        </p:spPr>
      </p:sp>
    </p:spTree>
    <p:extLst>
      <p:ext uri="{BB962C8B-B14F-4D97-AF65-F5344CB8AC3E}">
        <p14:creationId xmlns:p14="http://schemas.microsoft.com/office/powerpoint/2010/main" val="4272701677"/>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matchingName="21">
  <p:cSld name="21">
    <p:spTree>
      <p:nvGrpSpPr>
        <p:cNvPr id="1" name="Shape 30"/>
        <p:cNvGrpSpPr/>
        <p:nvPr/>
      </p:nvGrpSpPr>
      <p:grpSpPr>
        <a:xfrm>
          <a:off x="0" y="0"/>
          <a:ext cx="0" cy="0"/>
          <a:chOff x="0" y="0"/>
          <a:chExt cx="0" cy="0"/>
        </a:xfrm>
      </p:grpSpPr>
      <p:sp>
        <p:nvSpPr>
          <p:cNvPr id="31" name="Google Shape;31;p28"/>
          <p:cNvSpPr>
            <a:spLocks noGrp="1"/>
          </p:cNvSpPr>
          <p:nvPr>
            <p:ph type="pic" idx="2"/>
          </p:nvPr>
        </p:nvSpPr>
        <p:spPr>
          <a:xfrm>
            <a:off x="0" y="0"/>
            <a:ext cx="7942823" cy="10288588"/>
          </a:xfrm>
          <a:prstGeom prst="rect">
            <a:avLst/>
          </a:prstGeom>
          <a:solidFill>
            <a:srgbClr val="353535">
              <a:alpha val="11764"/>
            </a:srgbClr>
          </a:solidFill>
          <a:ln>
            <a:noFill/>
          </a:ln>
        </p:spPr>
      </p:sp>
      <p:sp>
        <p:nvSpPr>
          <p:cNvPr id="32" name="Google Shape;32;p28"/>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fld id="{00000000-1234-1234-1234-123412341234}" type="slidenum">
              <a:rPr lang="en-GB" sz="1600" b="0" i="0">
                <a:solidFill>
                  <a:schemeClr val="dk1"/>
                </a:solidFill>
                <a:latin typeface="Open Sans"/>
                <a:ea typeface="Open Sans"/>
                <a:cs typeface="Open Sans"/>
                <a:sym typeface="Open Sans"/>
              </a:rPr>
              <a:t>‹#›</a:t>
            </a:fld>
            <a:endParaRPr sz="1600" b="0" i="0">
              <a:solidFill>
                <a:schemeClr val="dk1"/>
              </a:solidFill>
              <a:latin typeface="Open Sans"/>
              <a:ea typeface="Open Sans"/>
              <a:cs typeface="Open Sans"/>
              <a:sym typeface="Open Sans"/>
            </a:endParaRPr>
          </a:p>
        </p:txBody>
      </p:sp>
      <p:cxnSp>
        <p:nvCxnSpPr>
          <p:cNvPr id="33" name="Google Shape;33;p28"/>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spTree>
    <p:extLst>
      <p:ext uri="{BB962C8B-B14F-4D97-AF65-F5344CB8AC3E}">
        <p14:creationId xmlns:p14="http://schemas.microsoft.com/office/powerpoint/2010/main" val="265287536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08">
    <p:spTree>
      <p:nvGrpSpPr>
        <p:cNvPr id="1" name=""/>
        <p:cNvGrpSpPr/>
        <p:nvPr/>
      </p:nvGrpSpPr>
      <p:grpSpPr>
        <a:xfrm>
          <a:off x="0" y="0"/>
          <a:ext cx="0" cy="0"/>
          <a:chOff x="0" y="0"/>
          <a:chExt cx="0" cy="0"/>
        </a:xfrm>
      </p:grpSpPr>
      <p:sp>
        <p:nvSpPr>
          <p:cNvPr id="9" name="Picture Placeholder 2"/>
          <p:cNvSpPr>
            <a:spLocks noGrp="1"/>
          </p:cNvSpPr>
          <p:nvPr>
            <p:ph type="pic" sz="quarter" idx="10"/>
          </p:nvPr>
        </p:nvSpPr>
        <p:spPr>
          <a:xfrm>
            <a:off x="0" y="0"/>
            <a:ext cx="18288000" cy="1028858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26" name="Rectangle 25">
            <a:extLst>
              <a:ext uri="{FF2B5EF4-FFF2-40B4-BE49-F238E27FC236}">
                <a16:creationId xmlns:a16="http://schemas.microsoft.com/office/drawing/2014/main" id="{A3AE113F-4104-7B4B-BCEC-32878E6D4279}"/>
              </a:ext>
            </a:extLst>
          </p:cNvPr>
          <p:cNvSpPr/>
          <p:nvPr userDrawn="1"/>
        </p:nvSpPr>
        <p:spPr>
          <a:xfrm rot="18900000">
            <a:off x="12735456" y="7087331"/>
            <a:ext cx="8322977" cy="4113339"/>
          </a:xfrm>
          <a:prstGeom prst="rect">
            <a:avLst/>
          </a:prstGeom>
          <a:solidFill>
            <a:schemeClr val="bg2">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7" name="Rectangle 26">
            <a:extLst>
              <a:ext uri="{FF2B5EF4-FFF2-40B4-BE49-F238E27FC236}">
                <a16:creationId xmlns:a16="http://schemas.microsoft.com/office/drawing/2014/main" id="{A7C7D1C5-83E5-D540-89AF-855CAB1074D5}"/>
              </a:ext>
            </a:extLst>
          </p:cNvPr>
          <p:cNvSpPr/>
          <p:nvPr userDrawn="1"/>
        </p:nvSpPr>
        <p:spPr>
          <a:xfrm rot="18900000">
            <a:off x="-2493619" y="-545547"/>
            <a:ext cx="7580100" cy="3625588"/>
          </a:xfrm>
          <a:prstGeom prst="rect">
            <a:avLst/>
          </a:prstGeom>
          <a:solidFill>
            <a:schemeClr val="bg2">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28" name="Picture 27" descr="A picture containing drawing&#10;&#10;Description automatically generated">
            <a:extLst>
              <a:ext uri="{FF2B5EF4-FFF2-40B4-BE49-F238E27FC236}">
                <a16:creationId xmlns:a16="http://schemas.microsoft.com/office/drawing/2014/main" id="{D007D238-3D96-9F43-BDAC-9FA1123FA723}"/>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2746587" cy="2683239"/>
          </a:xfrm>
          <a:prstGeom prst="rect">
            <a:avLst/>
          </a:prstGeom>
        </p:spPr>
      </p:pic>
      <p:sp>
        <p:nvSpPr>
          <p:cNvPr id="29" name="Title 4">
            <a:extLst>
              <a:ext uri="{FF2B5EF4-FFF2-40B4-BE49-F238E27FC236}">
                <a16:creationId xmlns:a16="http://schemas.microsoft.com/office/drawing/2014/main" id="{9447A1D1-1B5C-E848-96B6-7F6C6F8B07E3}"/>
              </a:ext>
            </a:extLst>
          </p:cNvPr>
          <p:cNvSpPr>
            <a:spLocks noGrp="1"/>
          </p:cNvSpPr>
          <p:nvPr>
            <p:ph type="title" hasCustomPrompt="1"/>
          </p:nvPr>
        </p:nvSpPr>
        <p:spPr>
          <a:xfrm>
            <a:off x="6974958" y="5805497"/>
            <a:ext cx="10167255" cy="2490076"/>
          </a:xfrm>
          <a:prstGeom prst="rect">
            <a:avLst/>
          </a:prstGeom>
        </p:spPr>
        <p:txBody>
          <a:bodyPr/>
          <a:lstStyle>
            <a:lvl1pPr algn="r">
              <a:lnSpc>
                <a:spcPct val="80000"/>
              </a:lnSpc>
              <a:defRPr sz="6600" b="1" i="0" spc="0">
                <a:solidFill>
                  <a:srgbClr val="F5333F"/>
                </a:solidFill>
                <a:latin typeface="Montserrat" pitchFamily="2" charset="77"/>
              </a:defRPr>
            </a:lvl1pPr>
          </a:lstStyle>
          <a:p>
            <a:r>
              <a:rPr lang="en-US" dirty="0"/>
              <a:t>CLICK TO EDIT: </a:t>
            </a:r>
            <a:br>
              <a:rPr lang="en-US" dirty="0"/>
            </a:br>
            <a:r>
              <a:rPr lang="en-US" dirty="0"/>
              <a:t>THE HEADLINE </a:t>
            </a:r>
            <a:br>
              <a:rPr lang="en-US" dirty="0"/>
            </a:br>
            <a:r>
              <a:rPr lang="en-US" dirty="0"/>
              <a:t>GOES HERE</a:t>
            </a:r>
          </a:p>
        </p:txBody>
      </p:sp>
      <p:sp>
        <p:nvSpPr>
          <p:cNvPr id="30" name="TextBox 29">
            <a:extLst>
              <a:ext uri="{FF2B5EF4-FFF2-40B4-BE49-F238E27FC236}">
                <a16:creationId xmlns:a16="http://schemas.microsoft.com/office/drawing/2014/main" id="{723D72ED-CD5D-C748-B94B-F037960A2C78}"/>
              </a:ext>
            </a:extLst>
          </p:cNvPr>
          <p:cNvSpPr txBox="1"/>
          <p:nvPr userDrawn="1"/>
        </p:nvSpPr>
        <p:spPr>
          <a:xfrm>
            <a:off x="11942955" y="9036862"/>
            <a:ext cx="5199258" cy="461665"/>
          </a:xfrm>
          <a:prstGeom prst="rect">
            <a:avLst/>
          </a:prstGeom>
          <a:noFill/>
        </p:spPr>
        <p:txBody>
          <a:bodyPr wrap="square" rtlCol="0">
            <a:spAutoFit/>
          </a:bodyPr>
          <a:lstStyle/>
          <a:p>
            <a:pPr algn="r"/>
            <a:fld id="{CEE42E42-3F74-A040-9795-FDEDABB6AC51}" type="datetime3">
              <a:rPr lang="en-US" sz="2400" b="1" i="0" smtClean="0">
                <a:solidFill>
                  <a:srgbClr val="011E41"/>
                </a:solidFill>
                <a:latin typeface="Montserrat SemiBold" pitchFamily="2" charset="77"/>
                <a:ea typeface="Open Sans" panose="020B0606030504020204" pitchFamily="34" charset="0"/>
                <a:cs typeface="Open Sans" panose="020B0606030504020204" pitchFamily="34" charset="0"/>
              </a:rPr>
              <a:t>5 January 2023</a:t>
            </a:fld>
            <a:endParaRPr lang="en-US" sz="2400" b="1" i="0" dirty="0">
              <a:solidFill>
                <a:srgbClr val="011E41"/>
              </a:solidFill>
              <a:latin typeface="Montserrat SemiBold" pitchFamily="2" charset="77"/>
              <a:ea typeface="Open Sans" panose="020B0606030504020204" pitchFamily="34" charset="0"/>
              <a:cs typeface="Open Sans" panose="020B0606030504020204" pitchFamily="34" charset="0"/>
            </a:endParaRPr>
          </a:p>
        </p:txBody>
      </p:sp>
    </p:spTree>
    <p:extLst>
      <p:ext uri="{BB962C8B-B14F-4D97-AF65-F5344CB8AC3E}">
        <p14:creationId xmlns:p14="http://schemas.microsoft.com/office/powerpoint/2010/main" val="1503621206"/>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matchingName="37">
  <p:cSld name="37">
    <p:spTree>
      <p:nvGrpSpPr>
        <p:cNvPr id="1" name="Shape 34"/>
        <p:cNvGrpSpPr/>
        <p:nvPr/>
      </p:nvGrpSpPr>
      <p:grpSpPr>
        <a:xfrm>
          <a:off x="0" y="0"/>
          <a:ext cx="0" cy="0"/>
          <a:chOff x="0" y="0"/>
          <a:chExt cx="0" cy="0"/>
        </a:xfrm>
      </p:grpSpPr>
      <p:sp>
        <p:nvSpPr>
          <p:cNvPr id="35" name="Google Shape;35;p29"/>
          <p:cNvSpPr>
            <a:spLocks noGrp="1"/>
          </p:cNvSpPr>
          <p:nvPr>
            <p:ph type="pic" idx="2"/>
          </p:nvPr>
        </p:nvSpPr>
        <p:spPr>
          <a:xfrm>
            <a:off x="9311054" y="1311513"/>
            <a:ext cx="7687902" cy="7699484"/>
          </a:xfrm>
          <a:prstGeom prst="rect">
            <a:avLst/>
          </a:prstGeom>
          <a:solidFill>
            <a:srgbClr val="353535">
              <a:alpha val="11764"/>
            </a:srgbClr>
          </a:solidFill>
          <a:ln>
            <a:noFill/>
          </a:ln>
        </p:spPr>
      </p:sp>
      <p:sp>
        <p:nvSpPr>
          <p:cNvPr id="36" name="Google Shape;36;p29"/>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fld id="{00000000-1234-1234-1234-123412341234}" type="slidenum">
              <a:rPr lang="en-GB" sz="1600" b="0" i="0">
                <a:solidFill>
                  <a:schemeClr val="dk1"/>
                </a:solidFill>
                <a:latin typeface="Open Sans"/>
                <a:ea typeface="Open Sans"/>
                <a:cs typeface="Open Sans"/>
                <a:sym typeface="Open Sans"/>
              </a:rPr>
              <a:t>‹#›</a:t>
            </a:fld>
            <a:endParaRPr sz="1600" b="0" i="0">
              <a:solidFill>
                <a:schemeClr val="dk1"/>
              </a:solidFill>
              <a:latin typeface="Open Sans"/>
              <a:ea typeface="Open Sans"/>
              <a:cs typeface="Open Sans"/>
              <a:sym typeface="Open Sans"/>
            </a:endParaRPr>
          </a:p>
        </p:txBody>
      </p:sp>
      <p:cxnSp>
        <p:nvCxnSpPr>
          <p:cNvPr id="37" name="Google Shape;37;p29"/>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spTree>
    <p:extLst>
      <p:ext uri="{BB962C8B-B14F-4D97-AF65-F5344CB8AC3E}">
        <p14:creationId xmlns:p14="http://schemas.microsoft.com/office/powerpoint/2010/main" val="162344342"/>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matchingName="36">
  <p:cSld name="36">
    <p:spTree>
      <p:nvGrpSpPr>
        <p:cNvPr id="1" name="Shape 38"/>
        <p:cNvGrpSpPr/>
        <p:nvPr/>
      </p:nvGrpSpPr>
      <p:grpSpPr>
        <a:xfrm>
          <a:off x="0" y="0"/>
          <a:ext cx="0" cy="0"/>
          <a:chOff x="0" y="0"/>
          <a:chExt cx="0" cy="0"/>
        </a:xfrm>
      </p:grpSpPr>
      <p:sp>
        <p:nvSpPr>
          <p:cNvPr id="39" name="Google Shape;39;p30"/>
          <p:cNvSpPr>
            <a:spLocks noGrp="1"/>
          </p:cNvSpPr>
          <p:nvPr>
            <p:ph type="pic" idx="2"/>
          </p:nvPr>
        </p:nvSpPr>
        <p:spPr>
          <a:xfrm>
            <a:off x="9401366" y="1401961"/>
            <a:ext cx="7507277" cy="7518587"/>
          </a:xfrm>
          <a:prstGeom prst="rect">
            <a:avLst/>
          </a:prstGeom>
          <a:solidFill>
            <a:srgbClr val="353535">
              <a:alpha val="11764"/>
            </a:srgbClr>
          </a:solidFill>
          <a:ln>
            <a:noFill/>
          </a:ln>
        </p:spPr>
      </p:sp>
      <p:sp>
        <p:nvSpPr>
          <p:cNvPr id="40" name="Google Shape;40;p30"/>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fld id="{00000000-1234-1234-1234-123412341234}" type="slidenum">
              <a:rPr lang="en-GB" sz="1600" b="0" i="0">
                <a:solidFill>
                  <a:schemeClr val="dk1"/>
                </a:solidFill>
                <a:latin typeface="Open Sans"/>
                <a:ea typeface="Open Sans"/>
                <a:cs typeface="Open Sans"/>
                <a:sym typeface="Open Sans"/>
              </a:rPr>
              <a:t>‹#›</a:t>
            </a:fld>
            <a:endParaRPr sz="1600" b="0" i="0">
              <a:solidFill>
                <a:schemeClr val="dk1"/>
              </a:solidFill>
              <a:latin typeface="Open Sans"/>
              <a:ea typeface="Open Sans"/>
              <a:cs typeface="Open Sans"/>
              <a:sym typeface="Open Sans"/>
            </a:endParaRPr>
          </a:p>
        </p:txBody>
      </p:sp>
      <p:cxnSp>
        <p:nvCxnSpPr>
          <p:cNvPr id="41" name="Google Shape;41;p30"/>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6" name="Picture 5">
            <a:extLst>
              <a:ext uri="{FF2B5EF4-FFF2-40B4-BE49-F238E27FC236}">
                <a16:creationId xmlns:a16="http://schemas.microsoft.com/office/drawing/2014/main" id="{01C58B6D-D968-1C4C-B945-1F4B48D4FCAE}"/>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3843130" cy="1881626"/>
          </a:xfrm>
          <a:prstGeom prst="rect">
            <a:avLst/>
          </a:prstGeom>
        </p:spPr>
      </p:pic>
    </p:spTree>
    <p:extLst>
      <p:ext uri="{BB962C8B-B14F-4D97-AF65-F5344CB8AC3E}">
        <p14:creationId xmlns:p14="http://schemas.microsoft.com/office/powerpoint/2010/main" val="1461480417"/>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matchingName="27">
  <p:cSld name="27">
    <p:spTree>
      <p:nvGrpSpPr>
        <p:cNvPr id="1" name="Shape 43"/>
        <p:cNvGrpSpPr/>
        <p:nvPr/>
      </p:nvGrpSpPr>
      <p:grpSpPr>
        <a:xfrm>
          <a:off x="0" y="0"/>
          <a:ext cx="0" cy="0"/>
          <a:chOff x="0" y="0"/>
          <a:chExt cx="0" cy="0"/>
        </a:xfrm>
      </p:grpSpPr>
      <p:sp>
        <p:nvSpPr>
          <p:cNvPr id="44" name="Google Shape;44;p31"/>
          <p:cNvSpPr>
            <a:spLocks noGrp="1"/>
          </p:cNvSpPr>
          <p:nvPr>
            <p:ph type="pic" idx="2"/>
          </p:nvPr>
        </p:nvSpPr>
        <p:spPr>
          <a:xfrm>
            <a:off x="9570720" y="1700378"/>
            <a:ext cx="8717279" cy="8588210"/>
          </a:xfrm>
          <a:prstGeom prst="rect">
            <a:avLst/>
          </a:prstGeom>
          <a:solidFill>
            <a:srgbClr val="353535">
              <a:alpha val="11764"/>
            </a:srgbClr>
          </a:solidFill>
          <a:ln>
            <a:noFill/>
          </a:ln>
        </p:spPr>
      </p:sp>
      <p:sp>
        <p:nvSpPr>
          <p:cNvPr id="45" name="Google Shape;45;p31"/>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fld id="{00000000-1234-1234-1234-123412341234}" type="slidenum">
              <a:rPr lang="en-GB" sz="1600" b="0" i="0">
                <a:solidFill>
                  <a:schemeClr val="dk1"/>
                </a:solidFill>
                <a:latin typeface="Open Sans"/>
                <a:ea typeface="Open Sans"/>
                <a:cs typeface="Open Sans"/>
                <a:sym typeface="Open Sans"/>
              </a:rPr>
              <a:t>‹#›</a:t>
            </a:fld>
            <a:endParaRPr sz="1600" b="0" i="0">
              <a:solidFill>
                <a:schemeClr val="dk1"/>
              </a:solidFill>
              <a:latin typeface="Open Sans"/>
              <a:ea typeface="Open Sans"/>
              <a:cs typeface="Open Sans"/>
              <a:sym typeface="Open Sans"/>
            </a:endParaRPr>
          </a:p>
        </p:txBody>
      </p:sp>
      <p:cxnSp>
        <p:nvCxnSpPr>
          <p:cNvPr id="46" name="Google Shape;46;p31"/>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spTree>
    <p:extLst>
      <p:ext uri="{BB962C8B-B14F-4D97-AF65-F5344CB8AC3E}">
        <p14:creationId xmlns:p14="http://schemas.microsoft.com/office/powerpoint/2010/main" val="164217056"/>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matchingName="Blank">
  <p:cSld name="Blank">
    <p:spTree>
      <p:nvGrpSpPr>
        <p:cNvPr id="1" name="Shape 47"/>
        <p:cNvGrpSpPr/>
        <p:nvPr/>
      </p:nvGrpSpPr>
      <p:grpSpPr>
        <a:xfrm>
          <a:off x="0" y="0"/>
          <a:ext cx="0" cy="0"/>
          <a:chOff x="0" y="0"/>
          <a:chExt cx="0" cy="0"/>
        </a:xfrm>
      </p:grpSpPr>
    </p:spTree>
    <p:extLst>
      <p:ext uri="{BB962C8B-B14F-4D97-AF65-F5344CB8AC3E}">
        <p14:creationId xmlns:p14="http://schemas.microsoft.com/office/powerpoint/2010/main" val="627518506"/>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matchingName="1_Blank">
  <p:cSld name="1_Blank">
    <p:bg>
      <p:bgPr>
        <a:solidFill>
          <a:srgbClr val="011E41"/>
        </a:solidFill>
        <a:effectLst/>
      </p:bgPr>
    </p:bg>
    <p:spTree>
      <p:nvGrpSpPr>
        <p:cNvPr id="1" name="Shape 48"/>
        <p:cNvGrpSpPr/>
        <p:nvPr/>
      </p:nvGrpSpPr>
      <p:grpSpPr>
        <a:xfrm>
          <a:off x="0" y="0"/>
          <a:ext cx="0" cy="0"/>
          <a:chOff x="0" y="0"/>
          <a:chExt cx="0" cy="0"/>
        </a:xfrm>
      </p:grpSpPr>
      <p:pic>
        <p:nvPicPr>
          <p:cNvPr id="49" name="Google Shape;49;p33"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0" y="0"/>
            <a:ext cx="2746587" cy="2683239"/>
          </a:xfrm>
          <a:prstGeom prst="rect">
            <a:avLst/>
          </a:prstGeom>
          <a:noFill/>
          <a:ln>
            <a:noFill/>
          </a:ln>
        </p:spPr>
      </p:pic>
    </p:spTree>
    <p:extLst>
      <p:ext uri="{BB962C8B-B14F-4D97-AF65-F5344CB8AC3E}">
        <p14:creationId xmlns:p14="http://schemas.microsoft.com/office/powerpoint/2010/main" val="3424199108"/>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matchingName="05">
  <p:cSld name="05">
    <p:spTree>
      <p:nvGrpSpPr>
        <p:cNvPr id="1" name="Shape 50"/>
        <p:cNvGrpSpPr/>
        <p:nvPr/>
      </p:nvGrpSpPr>
      <p:grpSpPr>
        <a:xfrm>
          <a:off x="0" y="0"/>
          <a:ext cx="0" cy="0"/>
          <a:chOff x="0" y="0"/>
          <a:chExt cx="0" cy="0"/>
        </a:xfrm>
      </p:grpSpPr>
      <p:sp>
        <p:nvSpPr>
          <p:cNvPr id="51" name="Google Shape;51;p34"/>
          <p:cNvSpPr>
            <a:spLocks noGrp="1"/>
          </p:cNvSpPr>
          <p:nvPr>
            <p:ph type="pic" idx="2"/>
          </p:nvPr>
        </p:nvSpPr>
        <p:spPr>
          <a:xfrm>
            <a:off x="0" y="0"/>
            <a:ext cx="18288000" cy="10288588"/>
          </a:xfrm>
          <a:prstGeom prst="rect">
            <a:avLst/>
          </a:prstGeom>
          <a:solidFill>
            <a:srgbClr val="353535">
              <a:alpha val="11764"/>
            </a:srgbClr>
          </a:solidFill>
          <a:ln>
            <a:noFill/>
          </a:ln>
        </p:spPr>
      </p:sp>
    </p:spTree>
    <p:extLst>
      <p:ext uri="{BB962C8B-B14F-4D97-AF65-F5344CB8AC3E}">
        <p14:creationId xmlns:p14="http://schemas.microsoft.com/office/powerpoint/2010/main" val="3081659534"/>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matchingName="06">
  <p:cSld name="06">
    <p:spTree>
      <p:nvGrpSpPr>
        <p:cNvPr id="1" name="Shape 52"/>
        <p:cNvGrpSpPr/>
        <p:nvPr/>
      </p:nvGrpSpPr>
      <p:grpSpPr>
        <a:xfrm>
          <a:off x="0" y="0"/>
          <a:ext cx="0" cy="0"/>
          <a:chOff x="0" y="0"/>
          <a:chExt cx="0" cy="0"/>
        </a:xfrm>
      </p:grpSpPr>
      <p:sp>
        <p:nvSpPr>
          <p:cNvPr id="53" name="Google Shape;53;p35"/>
          <p:cNvSpPr>
            <a:spLocks noGrp="1"/>
          </p:cNvSpPr>
          <p:nvPr>
            <p:ph type="pic" idx="2"/>
          </p:nvPr>
        </p:nvSpPr>
        <p:spPr>
          <a:xfrm>
            <a:off x="0" y="0"/>
            <a:ext cx="18288000" cy="10288588"/>
          </a:xfrm>
          <a:prstGeom prst="rect">
            <a:avLst/>
          </a:prstGeom>
          <a:solidFill>
            <a:srgbClr val="353535">
              <a:alpha val="11764"/>
            </a:srgbClr>
          </a:solidFill>
          <a:ln>
            <a:noFill/>
          </a:ln>
        </p:spPr>
      </p:sp>
      <p:sp>
        <p:nvSpPr>
          <p:cNvPr id="54" name="Google Shape;54;p35"/>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fld id="{00000000-1234-1234-1234-123412341234}" type="slidenum">
              <a:rPr lang="en-GB" sz="1600" b="0" i="0">
                <a:solidFill>
                  <a:schemeClr val="dk1"/>
                </a:solidFill>
                <a:latin typeface="Open Sans"/>
                <a:ea typeface="Open Sans"/>
                <a:cs typeface="Open Sans"/>
                <a:sym typeface="Open Sans"/>
              </a:rPr>
              <a:t>‹#›</a:t>
            </a:fld>
            <a:endParaRPr sz="1600" b="0" i="0">
              <a:solidFill>
                <a:schemeClr val="dk1"/>
              </a:solidFill>
              <a:latin typeface="Open Sans"/>
              <a:ea typeface="Open Sans"/>
              <a:cs typeface="Open Sans"/>
              <a:sym typeface="Open Sans"/>
            </a:endParaRPr>
          </a:p>
        </p:txBody>
      </p:sp>
      <p:cxnSp>
        <p:nvCxnSpPr>
          <p:cNvPr id="55" name="Google Shape;55;p35"/>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56" name="Google Shape;56;p35"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extLst>
      <p:ext uri="{BB962C8B-B14F-4D97-AF65-F5344CB8AC3E}">
        <p14:creationId xmlns:p14="http://schemas.microsoft.com/office/powerpoint/2010/main" val="4293174210"/>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matchingName="08">
  <p:cSld name="08">
    <p:spTree>
      <p:nvGrpSpPr>
        <p:cNvPr id="1" name="Shape 57"/>
        <p:cNvGrpSpPr/>
        <p:nvPr/>
      </p:nvGrpSpPr>
      <p:grpSpPr>
        <a:xfrm>
          <a:off x="0" y="0"/>
          <a:ext cx="0" cy="0"/>
          <a:chOff x="0" y="0"/>
          <a:chExt cx="0" cy="0"/>
        </a:xfrm>
      </p:grpSpPr>
      <p:sp>
        <p:nvSpPr>
          <p:cNvPr id="58" name="Google Shape;58;p36"/>
          <p:cNvSpPr>
            <a:spLocks noGrp="1"/>
          </p:cNvSpPr>
          <p:nvPr>
            <p:ph type="pic" idx="2"/>
          </p:nvPr>
        </p:nvSpPr>
        <p:spPr>
          <a:xfrm>
            <a:off x="0" y="0"/>
            <a:ext cx="18288000" cy="10288588"/>
          </a:xfrm>
          <a:prstGeom prst="rect">
            <a:avLst/>
          </a:prstGeom>
          <a:solidFill>
            <a:srgbClr val="353535">
              <a:alpha val="11764"/>
            </a:srgbClr>
          </a:solidFill>
          <a:ln>
            <a:noFill/>
          </a:ln>
        </p:spPr>
      </p:sp>
      <p:sp>
        <p:nvSpPr>
          <p:cNvPr id="59" name="Google Shape;59;p36"/>
          <p:cNvSpPr/>
          <p:nvPr/>
        </p:nvSpPr>
        <p:spPr>
          <a:xfrm rot="-2700000">
            <a:off x="12735456" y="7087331"/>
            <a:ext cx="8322977" cy="4113339"/>
          </a:xfrm>
          <a:prstGeom prst="rect">
            <a:avLst/>
          </a:prstGeom>
          <a:solidFill>
            <a:srgbClr val="F2F2F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60" name="Google Shape;60;p36"/>
          <p:cNvSpPr/>
          <p:nvPr/>
        </p:nvSpPr>
        <p:spPr>
          <a:xfrm rot="-2700000">
            <a:off x="-2493619" y="-545547"/>
            <a:ext cx="7580100" cy="3625588"/>
          </a:xfrm>
          <a:prstGeom prst="rect">
            <a:avLst/>
          </a:prstGeom>
          <a:solidFill>
            <a:srgbClr val="F2F2F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pic>
        <p:nvPicPr>
          <p:cNvPr id="61" name="Google Shape;61;p36"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0" y="0"/>
            <a:ext cx="2746587" cy="2683239"/>
          </a:xfrm>
          <a:prstGeom prst="rect">
            <a:avLst/>
          </a:prstGeom>
          <a:noFill/>
          <a:ln>
            <a:noFill/>
          </a:ln>
        </p:spPr>
      </p:pic>
      <p:sp>
        <p:nvSpPr>
          <p:cNvPr id="62" name="Google Shape;62;p36"/>
          <p:cNvSpPr txBox="1">
            <a:spLocks noGrp="1"/>
          </p:cNvSpPr>
          <p:nvPr>
            <p:ph type="title"/>
          </p:nvPr>
        </p:nvSpPr>
        <p:spPr>
          <a:xfrm>
            <a:off x="6974958" y="5805497"/>
            <a:ext cx="10167255" cy="2490076"/>
          </a:xfrm>
          <a:prstGeom prst="rect">
            <a:avLst/>
          </a:prstGeom>
          <a:noFill/>
          <a:ln>
            <a:noFill/>
          </a:ln>
        </p:spPr>
        <p:txBody>
          <a:bodyPr spcFirstLastPara="1" wrap="square" lIns="91425" tIns="45700" rIns="91425" bIns="45700" anchor="t" anchorCtr="0">
            <a:noAutofit/>
          </a:bodyPr>
          <a:lstStyle>
            <a:lvl1pPr marR="0" lvl="0" algn="r" rtl="0">
              <a:lnSpc>
                <a:spcPct val="80000"/>
              </a:lnSpc>
              <a:spcBef>
                <a:spcPts val="0"/>
              </a:spcBef>
              <a:spcAft>
                <a:spcPts val="0"/>
              </a:spcAft>
              <a:buClr>
                <a:srgbClr val="F5333F"/>
              </a:buClr>
              <a:buSzPts val="6600"/>
              <a:buFont typeface="Montserrat"/>
              <a:buNone/>
              <a:defRPr sz="6600" b="1" i="0" u="none" strike="noStrike" cap="none">
                <a:solidFill>
                  <a:srgbClr val="F5333F"/>
                </a:solidFill>
                <a:latin typeface="Montserrat"/>
                <a:ea typeface="Montserrat"/>
                <a:cs typeface="Montserrat"/>
                <a:sym typeface="Montserrat"/>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63" name="Google Shape;63;p36"/>
          <p:cNvSpPr txBox="1"/>
          <p:nvPr/>
        </p:nvSpPr>
        <p:spPr>
          <a:xfrm>
            <a:off x="11942955" y="9036862"/>
            <a:ext cx="5199258" cy="461665"/>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r>
              <a:rPr lang="en-GB" sz="2400" b="1" i="0">
                <a:solidFill>
                  <a:srgbClr val="011E41"/>
                </a:solidFill>
                <a:latin typeface="Montserrat SemiBold"/>
                <a:ea typeface="Montserrat SemiBold"/>
                <a:cs typeface="Montserrat SemiBold"/>
                <a:sym typeface="Montserrat SemiBold"/>
              </a:rPr>
              <a:t>27 March 2022</a:t>
            </a:r>
            <a:endParaRPr sz="2400" b="1" i="0">
              <a:solidFill>
                <a:srgbClr val="011E41"/>
              </a:solidFill>
              <a:latin typeface="Montserrat SemiBold"/>
              <a:ea typeface="Montserrat SemiBold"/>
              <a:cs typeface="Montserrat SemiBold"/>
              <a:sym typeface="Montserrat SemiBold"/>
            </a:endParaRPr>
          </a:p>
        </p:txBody>
      </p:sp>
    </p:spTree>
    <p:extLst>
      <p:ext uri="{BB962C8B-B14F-4D97-AF65-F5344CB8AC3E}">
        <p14:creationId xmlns:p14="http://schemas.microsoft.com/office/powerpoint/2010/main" val="2359024613"/>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matchingName="09">
  <p:cSld name="09">
    <p:bg>
      <p:bgPr>
        <a:solidFill>
          <a:srgbClr val="011E41"/>
        </a:solidFill>
        <a:effectLst/>
      </p:bgPr>
    </p:bg>
    <p:spTree>
      <p:nvGrpSpPr>
        <p:cNvPr id="1" name="Shape 64"/>
        <p:cNvGrpSpPr/>
        <p:nvPr/>
      </p:nvGrpSpPr>
      <p:grpSpPr>
        <a:xfrm>
          <a:off x="0" y="0"/>
          <a:ext cx="0" cy="0"/>
          <a:chOff x="0" y="0"/>
          <a:chExt cx="0" cy="0"/>
        </a:xfrm>
      </p:grpSpPr>
      <p:pic>
        <p:nvPicPr>
          <p:cNvPr id="65" name="Google Shape;65;p37"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0" y="0"/>
            <a:ext cx="2746587" cy="2683239"/>
          </a:xfrm>
          <a:prstGeom prst="rect">
            <a:avLst/>
          </a:prstGeom>
          <a:noFill/>
          <a:ln>
            <a:noFill/>
          </a:ln>
        </p:spPr>
      </p:pic>
      <p:sp>
        <p:nvSpPr>
          <p:cNvPr id="66" name="Google Shape;66;p37"/>
          <p:cNvSpPr txBox="1">
            <a:spLocks noGrp="1"/>
          </p:cNvSpPr>
          <p:nvPr>
            <p:ph type="title"/>
          </p:nvPr>
        </p:nvSpPr>
        <p:spPr>
          <a:xfrm>
            <a:off x="6974958" y="5805497"/>
            <a:ext cx="10167255" cy="2490076"/>
          </a:xfrm>
          <a:prstGeom prst="rect">
            <a:avLst/>
          </a:prstGeom>
          <a:noFill/>
          <a:ln>
            <a:noFill/>
          </a:ln>
        </p:spPr>
        <p:txBody>
          <a:bodyPr spcFirstLastPara="1" wrap="square" lIns="91425" tIns="45700" rIns="91425" bIns="45700" anchor="t" anchorCtr="0">
            <a:noAutofit/>
          </a:bodyPr>
          <a:lstStyle>
            <a:lvl1pPr marR="0" lvl="0" algn="r" rtl="0">
              <a:lnSpc>
                <a:spcPct val="80000"/>
              </a:lnSpc>
              <a:spcBef>
                <a:spcPts val="0"/>
              </a:spcBef>
              <a:spcAft>
                <a:spcPts val="0"/>
              </a:spcAft>
              <a:buClr>
                <a:srgbClr val="F5333F"/>
              </a:buClr>
              <a:buSzPts val="6600"/>
              <a:buFont typeface="Montserrat"/>
              <a:buNone/>
              <a:defRPr sz="6600" b="1" i="0" u="none" strike="noStrike" cap="none">
                <a:solidFill>
                  <a:srgbClr val="F5333F"/>
                </a:solidFill>
                <a:latin typeface="Montserrat"/>
                <a:ea typeface="Montserrat"/>
                <a:cs typeface="Montserrat"/>
                <a:sym typeface="Montserrat"/>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67" name="Google Shape;67;p37"/>
          <p:cNvSpPr txBox="1"/>
          <p:nvPr/>
        </p:nvSpPr>
        <p:spPr>
          <a:xfrm>
            <a:off x="11942955" y="9036862"/>
            <a:ext cx="5199258" cy="461665"/>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r>
              <a:rPr lang="en-GB" sz="2400" b="1" i="0">
                <a:solidFill>
                  <a:schemeClr val="lt2"/>
                </a:solidFill>
                <a:latin typeface="Montserrat SemiBold"/>
                <a:ea typeface="Montserrat SemiBold"/>
                <a:cs typeface="Montserrat SemiBold"/>
                <a:sym typeface="Montserrat SemiBold"/>
              </a:rPr>
              <a:t>27 March 2022</a:t>
            </a:r>
            <a:endParaRPr sz="2400" b="1" i="0">
              <a:solidFill>
                <a:schemeClr val="lt2"/>
              </a:solidFill>
              <a:latin typeface="Montserrat SemiBold"/>
              <a:ea typeface="Montserrat SemiBold"/>
              <a:cs typeface="Montserrat SemiBold"/>
              <a:sym typeface="Montserrat SemiBold"/>
            </a:endParaRPr>
          </a:p>
        </p:txBody>
      </p:sp>
    </p:spTree>
    <p:extLst>
      <p:ext uri="{BB962C8B-B14F-4D97-AF65-F5344CB8AC3E}">
        <p14:creationId xmlns:p14="http://schemas.microsoft.com/office/powerpoint/2010/main" val="2629662458"/>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matchingName="07">
  <p:cSld name="07">
    <p:spTree>
      <p:nvGrpSpPr>
        <p:cNvPr id="1" name="Shape 68"/>
        <p:cNvGrpSpPr/>
        <p:nvPr/>
      </p:nvGrpSpPr>
      <p:grpSpPr>
        <a:xfrm>
          <a:off x="0" y="0"/>
          <a:ext cx="0" cy="0"/>
          <a:chOff x="0" y="0"/>
          <a:chExt cx="0" cy="0"/>
        </a:xfrm>
      </p:grpSpPr>
      <p:sp>
        <p:nvSpPr>
          <p:cNvPr id="69" name="Google Shape;69;p38"/>
          <p:cNvSpPr>
            <a:spLocks noGrp="1"/>
          </p:cNvSpPr>
          <p:nvPr>
            <p:ph type="pic" idx="2"/>
          </p:nvPr>
        </p:nvSpPr>
        <p:spPr>
          <a:xfrm>
            <a:off x="0" y="0"/>
            <a:ext cx="18288000" cy="10288588"/>
          </a:xfrm>
          <a:prstGeom prst="rect">
            <a:avLst/>
          </a:prstGeom>
          <a:solidFill>
            <a:srgbClr val="353535">
              <a:alpha val="11764"/>
            </a:srgbClr>
          </a:solidFill>
          <a:ln>
            <a:noFill/>
          </a:ln>
        </p:spPr>
      </p:sp>
      <p:sp>
        <p:nvSpPr>
          <p:cNvPr id="70" name="Google Shape;70;p38"/>
          <p:cNvSpPr/>
          <p:nvPr/>
        </p:nvSpPr>
        <p:spPr>
          <a:xfrm rot="-2700000">
            <a:off x="-4975069" y="2029188"/>
            <a:ext cx="17752544" cy="3778950"/>
          </a:xfrm>
          <a:prstGeom prst="rect">
            <a:avLst/>
          </a:prstGeom>
          <a:solidFill>
            <a:srgbClr val="011E4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71" name="Google Shape;71;p38"/>
          <p:cNvSpPr/>
          <p:nvPr/>
        </p:nvSpPr>
        <p:spPr>
          <a:xfrm rot="-2700000">
            <a:off x="12735456" y="7087331"/>
            <a:ext cx="8322977" cy="4113339"/>
          </a:xfrm>
          <a:prstGeom prst="rect">
            <a:avLst/>
          </a:prstGeom>
          <a:solidFill>
            <a:srgbClr val="F2F2F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pic>
        <p:nvPicPr>
          <p:cNvPr id="72" name="Google Shape;72;p38" descr="A sign in the dark&#10;&#10;Description automatically generated"/>
          <p:cNvPicPr preferRelativeResize="0"/>
          <p:nvPr/>
        </p:nvPicPr>
        <p:blipFill rotWithShape="1">
          <a:blip r:embed="rId2">
            <a:alphaModFix/>
          </a:blip>
          <a:srcRect/>
          <a:stretch/>
        </p:blipFill>
        <p:spPr>
          <a:xfrm>
            <a:off x="-2665378" y="-7435166"/>
            <a:ext cx="20236810" cy="20236810"/>
          </a:xfrm>
          <a:prstGeom prst="rect">
            <a:avLst/>
          </a:prstGeom>
          <a:noFill/>
          <a:ln>
            <a:noFill/>
          </a:ln>
        </p:spPr>
      </p:pic>
      <p:sp>
        <p:nvSpPr>
          <p:cNvPr id="73" name="Google Shape;73;p38"/>
          <p:cNvSpPr/>
          <p:nvPr/>
        </p:nvSpPr>
        <p:spPr>
          <a:xfrm rot="-2700000">
            <a:off x="-2493619" y="-545547"/>
            <a:ext cx="7580100" cy="3625588"/>
          </a:xfrm>
          <a:prstGeom prst="rect">
            <a:avLst/>
          </a:prstGeom>
          <a:solidFill>
            <a:srgbClr val="F2F2F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pic>
        <p:nvPicPr>
          <p:cNvPr id="74" name="Google Shape;74;p38" descr="A picture containing drawing&#10;&#10;Description automatically generated"/>
          <p:cNvPicPr preferRelativeResize="0"/>
          <p:nvPr/>
        </p:nvPicPr>
        <p:blipFill rotWithShape="1">
          <a:blip r:embed="rId3" cstate="screen">
            <a:alphaModFix/>
            <a:extLst>
              <a:ext uri="{28A0092B-C50C-407E-A947-70E740481C1C}">
                <a14:useLocalDpi xmlns:a14="http://schemas.microsoft.com/office/drawing/2010/main"/>
              </a:ext>
            </a:extLst>
          </a:blip>
          <a:srcRect/>
          <a:stretch/>
        </p:blipFill>
        <p:spPr>
          <a:xfrm>
            <a:off x="0" y="0"/>
            <a:ext cx="2746587" cy="2683239"/>
          </a:xfrm>
          <a:prstGeom prst="rect">
            <a:avLst/>
          </a:prstGeom>
          <a:noFill/>
          <a:ln>
            <a:noFill/>
          </a:ln>
        </p:spPr>
      </p:pic>
      <p:sp>
        <p:nvSpPr>
          <p:cNvPr id="75" name="Google Shape;75;p38"/>
          <p:cNvSpPr txBox="1">
            <a:spLocks noGrp="1"/>
          </p:cNvSpPr>
          <p:nvPr>
            <p:ph type="title"/>
          </p:nvPr>
        </p:nvSpPr>
        <p:spPr>
          <a:xfrm>
            <a:off x="6974958" y="5805497"/>
            <a:ext cx="10167255" cy="2490076"/>
          </a:xfrm>
          <a:prstGeom prst="rect">
            <a:avLst/>
          </a:prstGeom>
          <a:noFill/>
          <a:ln>
            <a:noFill/>
          </a:ln>
        </p:spPr>
        <p:txBody>
          <a:bodyPr spcFirstLastPara="1" wrap="square" lIns="91425" tIns="45700" rIns="91425" bIns="45700" anchor="t" anchorCtr="0">
            <a:noAutofit/>
          </a:bodyPr>
          <a:lstStyle>
            <a:lvl1pPr marR="0" lvl="0" algn="r" rtl="0">
              <a:lnSpc>
                <a:spcPct val="80000"/>
              </a:lnSpc>
              <a:spcBef>
                <a:spcPts val="0"/>
              </a:spcBef>
              <a:spcAft>
                <a:spcPts val="0"/>
              </a:spcAft>
              <a:buClr>
                <a:srgbClr val="F5333F"/>
              </a:buClr>
              <a:buSzPts val="6600"/>
              <a:buFont typeface="Montserrat"/>
              <a:buNone/>
              <a:defRPr sz="6600" b="1" i="0" u="none" strike="noStrike" cap="none">
                <a:solidFill>
                  <a:srgbClr val="F5333F"/>
                </a:solidFill>
                <a:latin typeface="Montserrat"/>
                <a:ea typeface="Montserrat"/>
                <a:cs typeface="Montserrat"/>
                <a:sym typeface="Montserrat"/>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76" name="Google Shape;76;p38"/>
          <p:cNvSpPr txBox="1"/>
          <p:nvPr/>
        </p:nvSpPr>
        <p:spPr>
          <a:xfrm>
            <a:off x="11942955" y="9036862"/>
            <a:ext cx="5199258" cy="461665"/>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r>
              <a:rPr lang="en-GB" sz="2400" b="1" i="0">
                <a:solidFill>
                  <a:srgbClr val="011E41"/>
                </a:solidFill>
                <a:latin typeface="Montserrat SemiBold"/>
                <a:ea typeface="Montserrat SemiBold"/>
                <a:cs typeface="Montserrat SemiBold"/>
                <a:sym typeface="Montserrat SemiBold"/>
              </a:rPr>
              <a:t>27 March 2022</a:t>
            </a:r>
            <a:endParaRPr sz="2400" b="1" i="0">
              <a:solidFill>
                <a:srgbClr val="011E41"/>
              </a:solidFill>
              <a:latin typeface="Montserrat SemiBold"/>
              <a:ea typeface="Montserrat SemiBold"/>
              <a:cs typeface="Montserrat SemiBold"/>
              <a:sym typeface="Montserrat SemiBold"/>
            </a:endParaRPr>
          </a:p>
        </p:txBody>
      </p:sp>
    </p:spTree>
    <p:extLst>
      <p:ext uri="{BB962C8B-B14F-4D97-AF65-F5344CB8AC3E}">
        <p14:creationId xmlns:p14="http://schemas.microsoft.com/office/powerpoint/2010/main" val="396946468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09">
    <p:bg>
      <p:bgPr>
        <a:solidFill>
          <a:srgbClr val="011E41"/>
        </a:solidFill>
        <a:effectLst/>
      </p:bgPr>
    </p:bg>
    <p:spTree>
      <p:nvGrpSpPr>
        <p:cNvPr id="1" name=""/>
        <p:cNvGrpSpPr/>
        <p:nvPr/>
      </p:nvGrpSpPr>
      <p:grpSpPr>
        <a:xfrm>
          <a:off x="0" y="0"/>
          <a:ext cx="0" cy="0"/>
          <a:chOff x="0" y="0"/>
          <a:chExt cx="0" cy="0"/>
        </a:xfrm>
      </p:grpSpPr>
      <p:pic>
        <p:nvPicPr>
          <p:cNvPr id="19" name="Picture 18" descr="A picture containing drawing&#10;&#10;Description automatically generated">
            <a:extLst>
              <a:ext uri="{FF2B5EF4-FFF2-40B4-BE49-F238E27FC236}">
                <a16:creationId xmlns:a16="http://schemas.microsoft.com/office/drawing/2014/main" id="{33AB59D8-6DBE-8341-B46F-0D6FE024177A}"/>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2746587" cy="2683239"/>
          </a:xfrm>
          <a:prstGeom prst="rect">
            <a:avLst/>
          </a:prstGeom>
        </p:spPr>
      </p:pic>
      <p:sp>
        <p:nvSpPr>
          <p:cNvPr id="20" name="Title 4">
            <a:extLst>
              <a:ext uri="{FF2B5EF4-FFF2-40B4-BE49-F238E27FC236}">
                <a16:creationId xmlns:a16="http://schemas.microsoft.com/office/drawing/2014/main" id="{0F5EFF66-D2D9-684B-8ED9-238F84164B95}"/>
              </a:ext>
            </a:extLst>
          </p:cNvPr>
          <p:cNvSpPr>
            <a:spLocks noGrp="1"/>
          </p:cNvSpPr>
          <p:nvPr>
            <p:ph type="title" hasCustomPrompt="1"/>
          </p:nvPr>
        </p:nvSpPr>
        <p:spPr>
          <a:xfrm>
            <a:off x="6974958" y="5805497"/>
            <a:ext cx="10167255" cy="2490076"/>
          </a:xfrm>
          <a:prstGeom prst="rect">
            <a:avLst/>
          </a:prstGeom>
        </p:spPr>
        <p:txBody>
          <a:bodyPr/>
          <a:lstStyle>
            <a:lvl1pPr algn="r">
              <a:lnSpc>
                <a:spcPct val="80000"/>
              </a:lnSpc>
              <a:defRPr sz="6600" b="1" i="0" spc="0">
                <a:solidFill>
                  <a:srgbClr val="F5333F"/>
                </a:solidFill>
                <a:latin typeface="Montserrat" pitchFamily="2" charset="77"/>
              </a:defRPr>
            </a:lvl1pPr>
          </a:lstStyle>
          <a:p>
            <a:r>
              <a:rPr lang="en-US" dirty="0"/>
              <a:t>CLICK TO EDIT: </a:t>
            </a:r>
            <a:br>
              <a:rPr lang="en-US" dirty="0"/>
            </a:br>
            <a:r>
              <a:rPr lang="en-US" dirty="0"/>
              <a:t>THE HEADLINE </a:t>
            </a:r>
            <a:br>
              <a:rPr lang="en-US" dirty="0"/>
            </a:br>
            <a:r>
              <a:rPr lang="en-US" dirty="0"/>
              <a:t>GOES HERE</a:t>
            </a:r>
          </a:p>
        </p:txBody>
      </p:sp>
      <p:sp>
        <p:nvSpPr>
          <p:cNvPr id="21" name="TextBox 20">
            <a:extLst>
              <a:ext uri="{FF2B5EF4-FFF2-40B4-BE49-F238E27FC236}">
                <a16:creationId xmlns:a16="http://schemas.microsoft.com/office/drawing/2014/main" id="{623881EF-09C3-3C4E-B7E9-9F9B004EE7D2}"/>
              </a:ext>
            </a:extLst>
          </p:cNvPr>
          <p:cNvSpPr txBox="1"/>
          <p:nvPr userDrawn="1"/>
        </p:nvSpPr>
        <p:spPr>
          <a:xfrm>
            <a:off x="11942955" y="9036862"/>
            <a:ext cx="5199258" cy="461665"/>
          </a:xfrm>
          <a:prstGeom prst="rect">
            <a:avLst/>
          </a:prstGeom>
          <a:noFill/>
        </p:spPr>
        <p:txBody>
          <a:bodyPr wrap="square" rtlCol="0">
            <a:spAutoFit/>
          </a:bodyPr>
          <a:lstStyle/>
          <a:p>
            <a:pPr algn="r"/>
            <a:fld id="{CEE42E42-3F74-A040-9795-FDEDABB6AC51}" type="datetime3">
              <a:rPr lang="en-US" sz="2400" b="1" i="0" smtClean="0">
                <a:solidFill>
                  <a:schemeClr val="bg2"/>
                </a:solidFill>
                <a:latin typeface="Montserrat SemiBold" pitchFamily="2" charset="77"/>
                <a:ea typeface="Open Sans" panose="020B0606030504020204" pitchFamily="34" charset="0"/>
                <a:cs typeface="Open Sans" panose="020B0606030504020204" pitchFamily="34" charset="0"/>
              </a:rPr>
              <a:t>5 January 2023</a:t>
            </a:fld>
            <a:endParaRPr lang="en-US" sz="2400" b="1" i="0" dirty="0">
              <a:solidFill>
                <a:schemeClr val="bg2"/>
              </a:solidFill>
              <a:latin typeface="Montserrat SemiBold" pitchFamily="2" charset="77"/>
              <a:ea typeface="Open Sans" panose="020B0606030504020204" pitchFamily="34" charset="0"/>
              <a:cs typeface="Open Sans" panose="020B0606030504020204" pitchFamily="34" charset="0"/>
            </a:endParaRPr>
          </a:p>
        </p:txBody>
      </p:sp>
    </p:spTree>
    <p:extLst>
      <p:ext uri="{BB962C8B-B14F-4D97-AF65-F5344CB8AC3E}">
        <p14:creationId xmlns:p14="http://schemas.microsoft.com/office/powerpoint/2010/main" val="3862515333"/>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matchingName="10">
  <p:cSld name="10">
    <p:spTree>
      <p:nvGrpSpPr>
        <p:cNvPr id="1" name="Shape 77"/>
        <p:cNvGrpSpPr/>
        <p:nvPr/>
      </p:nvGrpSpPr>
      <p:grpSpPr>
        <a:xfrm>
          <a:off x="0" y="0"/>
          <a:ext cx="0" cy="0"/>
          <a:chOff x="0" y="0"/>
          <a:chExt cx="0" cy="0"/>
        </a:xfrm>
      </p:grpSpPr>
      <p:sp>
        <p:nvSpPr>
          <p:cNvPr id="78" name="Google Shape;78;p39"/>
          <p:cNvSpPr>
            <a:spLocks noGrp="1"/>
          </p:cNvSpPr>
          <p:nvPr>
            <p:ph type="pic" idx="2"/>
          </p:nvPr>
        </p:nvSpPr>
        <p:spPr>
          <a:xfrm>
            <a:off x="383056" y="338143"/>
            <a:ext cx="17521895" cy="9625008"/>
          </a:xfrm>
          <a:prstGeom prst="rect">
            <a:avLst/>
          </a:prstGeom>
          <a:solidFill>
            <a:srgbClr val="353535">
              <a:alpha val="11764"/>
            </a:srgbClr>
          </a:solidFill>
          <a:ln>
            <a:noFill/>
          </a:ln>
        </p:spPr>
      </p:sp>
    </p:spTree>
    <p:extLst>
      <p:ext uri="{BB962C8B-B14F-4D97-AF65-F5344CB8AC3E}">
        <p14:creationId xmlns:p14="http://schemas.microsoft.com/office/powerpoint/2010/main" val="4115406714"/>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matchingName="11">
  <p:cSld name="11">
    <p:spTree>
      <p:nvGrpSpPr>
        <p:cNvPr id="1" name="Shape 79"/>
        <p:cNvGrpSpPr/>
        <p:nvPr/>
      </p:nvGrpSpPr>
      <p:grpSpPr>
        <a:xfrm>
          <a:off x="0" y="0"/>
          <a:ext cx="0" cy="0"/>
          <a:chOff x="0" y="0"/>
          <a:chExt cx="0" cy="0"/>
        </a:xfrm>
      </p:grpSpPr>
      <p:sp>
        <p:nvSpPr>
          <p:cNvPr id="80" name="Google Shape;80;p40"/>
          <p:cNvSpPr>
            <a:spLocks noGrp="1"/>
          </p:cNvSpPr>
          <p:nvPr>
            <p:ph type="pic" idx="2"/>
          </p:nvPr>
        </p:nvSpPr>
        <p:spPr>
          <a:xfrm>
            <a:off x="1935145" y="3120406"/>
            <a:ext cx="5715000" cy="5715000"/>
          </a:xfrm>
          <a:prstGeom prst="rect">
            <a:avLst/>
          </a:prstGeom>
          <a:solidFill>
            <a:srgbClr val="353535">
              <a:alpha val="11764"/>
            </a:srgbClr>
          </a:solidFill>
          <a:ln>
            <a:noFill/>
          </a:ln>
        </p:spPr>
      </p:sp>
      <p:sp>
        <p:nvSpPr>
          <p:cNvPr id="81" name="Google Shape;81;p40"/>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fld id="{00000000-1234-1234-1234-123412341234}" type="slidenum">
              <a:rPr lang="en-GB" sz="1600" b="0" i="0">
                <a:solidFill>
                  <a:schemeClr val="dk1"/>
                </a:solidFill>
                <a:latin typeface="Open Sans"/>
                <a:ea typeface="Open Sans"/>
                <a:cs typeface="Open Sans"/>
                <a:sym typeface="Open Sans"/>
              </a:rPr>
              <a:t>‹#›</a:t>
            </a:fld>
            <a:endParaRPr sz="1600" b="0" i="0">
              <a:solidFill>
                <a:schemeClr val="dk1"/>
              </a:solidFill>
              <a:latin typeface="Open Sans"/>
              <a:ea typeface="Open Sans"/>
              <a:cs typeface="Open Sans"/>
              <a:sym typeface="Open Sans"/>
            </a:endParaRPr>
          </a:p>
        </p:txBody>
      </p:sp>
      <p:cxnSp>
        <p:nvCxnSpPr>
          <p:cNvPr id="82" name="Google Shape;82;p40"/>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83" name="Google Shape;83;p40"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0" y="0"/>
            <a:ext cx="2746587" cy="2683239"/>
          </a:xfrm>
          <a:prstGeom prst="rect">
            <a:avLst/>
          </a:prstGeom>
          <a:noFill/>
          <a:ln>
            <a:noFill/>
          </a:ln>
        </p:spPr>
      </p:pic>
    </p:spTree>
    <p:extLst>
      <p:ext uri="{BB962C8B-B14F-4D97-AF65-F5344CB8AC3E}">
        <p14:creationId xmlns:p14="http://schemas.microsoft.com/office/powerpoint/2010/main" val="1033560923"/>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matchingName="12">
  <p:cSld name="12">
    <p:spTree>
      <p:nvGrpSpPr>
        <p:cNvPr id="1" name="Shape 84"/>
        <p:cNvGrpSpPr/>
        <p:nvPr/>
      </p:nvGrpSpPr>
      <p:grpSpPr>
        <a:xfrm>
          <a:off x="0" y="0"/>
          <a:ext cx="0" cy="0"/>
          <a:chOff x="0" y="0"/>
          <a:chExt cx="0" cy="0"/>
        </a:xfrm>
      </p:grpSpPr>
      <p:sp>
        <p:nvSpPr>
          <p:cNvPr id="85" name="Google Shape;85;p41"/>
          <p:cNvSpPr>
            <a:spLocks noGrp="1"/>
          </p:cNvSpPr>
          <p:nvPr>
            <p:ph type="pic" idx="2"/>
          </p:nvPr>
        </p:nvSpPr>
        <p:spPr>
          <a:xfrm>
            <a:off x="1610782" y="2576586"/>
            <a:ext cx="6363725" cy="6363727"/>
          </a:xfrm>
          <a:prstGeom prst="rect">
            <a:avLst/>
          </a:prstGeom>
          <a:solidFill>
            <a:srgbClr val="353535">
              <a:alpha val="11764"/>
            </a:srgbClr>
          </a:solidFill>
          <a:ln>
            <a:noFill/>
          </a:ln>
        </p:spPr>
      </p:sp>
      <p:sp>
        <p:nvSpPr>
          <p:cNvPr id="86" name="Google Shape;86;p41"/>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fld id="{00000000-1234-1234-1234-123412341234}" type="slidenum">
              <a:rPr lang="en-GB" sz="1600" b="0" i="0">
                <a:solidFill>
                  <a:schemeClr val="dk1"/>
                </a:solidFill>
                <a:latin typeface="Open Sans"/>
                <a:ea typeface="Open Sans"/>
                <a:cs typeface="Open Sans"/>
                <a:sym typeface="Open Sans"/>
              </a:rPr>
              <a:t>‹#›</a:t>
            </a:fld>
            <a:endParaRPr sz="1600" b="0" i="0">
              <a:solidFill>
                <a:schemeClr val="dk1"/>
              </a:solidFill>
              <a:latin typeface="Open Sans"/>
              <a:ea typeface="Open Sans"/>
              <a:cs typeface="Open Sans"/>
              <a:sym typeface="Open Sans"/>
            </a:endParaRPr>
          </a:p>
        </p:txBody>
      </p:sp>
      <p:cxnSp>
        <p:nvCxnSpPr>
          <p:cNvPr id="87" name="Google Shape;87;p41"/>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6" name="Picture 5">
            <a:extLst>
              <a:ext uri="{FF2B5EF4-FFF2-40B4-BE49-F238E27FC236}">
                <a16:creationId xmlns:a16="http://schemas.microsoft.com/office/drawing/2014/main" id="{1C22A251-D442-314A-81AA-91CCA71A5184}"/>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4444870" y="1"/>
            <a:ext cx="3843130" cy="1881626"/>
          </a:xfrm>
          <a:prstGeom prst="rect">
            <a:avLst/>
          </a:prstGeom>
        </p:spPr>
      </p:pic>
    </p:spTree>
    <p:extLst>
      <p:ext uri="{BB962C8B-B14F-4D97-AF65-F5344CB8AC3E}">
        <p14:creationId xmlns:p14="http://schemas.microsoft.com/office/powerpoint/2010/main" val="1159193650"/>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matchingName="13">
  <p:cSld name="13">
    <p:spTree>
      <p:nvGrpSpPr>
        <p:cNvPr id="1" name="Shape 89"/>
        <p:cNvGrpSpPr/>
        <p:nvPr/>
      </p:nvGrpSpPr>
      <p:grpSpPr>
        <a:xfrm>
          <a:off x="0" y="0"/>
          <a:ext cx="0" cy="0"/>
          <a:chOff x="0" y="0"/>
          <a:chExt cx="0" cy="0"/>
        </a:xfrm>
      </p:grpSpPr>
      <p:sp>
        <p:nvSpPr>
          <p:cNvPr id="90" name="Google Shape;90;p42"/>
          <p:cNvSpPr>
            <a:spLocks noGrp="1"/>
          </p:cNvSpPr>
          <p:nvPr>
            <p:ph type="pic" idx="2"/>
          </p:nvPr>
        </p:nvSpPr>
        <p:spPr>
          <a:xfrm flipH="1">
            <a:off x="-1" y="0"/>
            <a:ext cx="14712019" cy="4511040"/>
          </a:xfrm>
          <a:prstGeom prst="rect">
            <a:avLst/>
          </a:prstGeom>
          <a:solidFill>
            <a:srgbClr val="353535">
              <a:alpha val="11764"/>
            </a:srgbClr>
          </a:solidFill>
          <a:ln>
            <a:noFill/>
          </a:ln>
        </p:spPr>
      </p:sp>
      <p:sp>
        <p:nvSpPr>
          <p:cNvPr id="91" name="Google Shape;91;p42"/>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fld id="{00000000-1234-1234-1234-123412341234}" type="slidenum">
              <a:rPr lang="en-GB" sz="1600" b="0" i="0">
                <a:solidFill>
                  <a:schemeClr val="dk1"/>
                </a:solidFill>
                <a:latin typeface="Open Sans"/>
                <a:ea typeface="Open Sans"/>
                <a:cs typeface="Open Sans"/>
                <a:sym typeface="Open Sans"/>
              </a:rPr>
              <a:t>‹#›</a:t>
            </a:fld>
            <a:endParaRPr sz="1600" b="0" i="0">
              <a:solidFill>
                <a:schemeClr val="dk1"/>
              </a:solidFill>
              <a:latin typeface="Open Sans"/>
              <a:ea typeface="Open Sans"/>
              <a:cs typeface="Open Sans"/>
              <a:sym typeface="Open Sans"/>
            </a:endParaRPr>
          </a:p>
        </p:txBody>
      </p:sp>
      <p:cxnSp>
        <p:nvCxnSpPr>
          <p:cNvPr id="92" name="Google Shape;92;p42"/>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93" name="Google Shape;93;p42"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extLst>
      <p:ext uri="{BB962C8B-B14F-4D97-AF65-F5344CB8AC3E}">
        <p14:creationId xmlns:p14="http://schemas.microsoft.com/office/powerpoint/2010/main" val="3507302947"/>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matchingName="14">
  <p:cSld name="14">
    <p:spTree>
      <p:nvGrpSpPr>
        <p:cNvPr id="1" name="Shape 94"/>
        <p:cNvGrpSpPr/>
        <p:nvPr/>
      </p:nvGrpSpPr>
      <p:grpSpPr>
        <a:xfrm>
          <a:off x="0" y="0"/>
          <a:ext cx="0" cy="0"/>
          <a:chOff x="0" y="0"/>
          <a:chExt cx="0" cy="0"/>
        </a:xfrm>
      </p:grpSpPr>
      <p:sp>
        <p:nvSpPr>
          <p:cNvPr id="95" name="Google Shape;95;p43"/>
          <p:cNvSpPr>
            <a:spLocks noGrp="1"/>
          </p:cNvSpPr>
          <p:nvPr>
            <p:ph type="pic" idx="2"/>
          </p:nvPr>
        </p:nvSpPr>
        <p:spPr>
          <a:xfrm>
            <a:off x="1553028" y="0"/>
            <a:ext cx="16734972" cy="5379495"/>
          </a:xfrm>
          <a:prstGeom prst="rect">
            <a:avLst/>
          </a:prstGeom>
          <a:solidFill>
            <a:srgbClr val="353535">
              <a:alpha val="11764"/>
            </a:srgbClr>
          </a:solidFill>
          <a:ln>
            <a:noFill/>
          </a:ln>
        </p:spPr>
      </p:sp>
      <p:sp>
        <p:nvSpPr>
          <p:cNvPr id="96" name="Google Shape;96;p43"/>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fld id="{00000000-1234-1234-1234-123412341234}" type="slidenum">
              <a:rPr lang="en-GB" sz="1600" b="0" i="0">
                <a:solidFill>
                  <a:schemeClr val="dk1"/>
                </a:solidFill>
                <a:latin typeface="Open Sans"/>
                <a:ea typeface="Open Sans"/>
                <a:cs typeface="Open Sans"/>
                <a:sym typeface="Open Sans"/>
              </a:rPr>
              <a:t>‹#›</a:t>
            </a:fld>
            <a:endParaRPr sz="1600" b="0" i="0">
              <a:solidFill>
                <a:schemeClr val="dk1"/>
              </a:solidFill>
              <a:latin typeface="Open Sans"/>
              <a:ea typeface="Open Sans"/>
              <a:cs typeface="Open Sans"/>
              <a:sym typeface="Open Sans"/>
            </a:endParaRPr>
          </a:p>
        </p:txBody>
      </p:sp>
      <p:cxnSp>
        <p:nvCxnSpPr>
          <p:cNvPr id="97" name="Google Shape;97;p43"/>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98" name="Google Shape;98;p43"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0" y="0"/>
            <a:ext cx="2746587" cy="2683239"/>
          </a:xfrm>
          <a:prstGeom prst="rect">
            <a:avLst/>
          </a:prstGeom>
          <a:noFill/>
          <a:ln>
            <a:noFill/>
          </a:ln>
        </p:spPr>
      </p:pic>
    </p:spTree>
    <p:extLst>
      <p:ext uri="{BB962C8B-B14F-4D97-AF65-F5344CB8AC3E}">
        <p14:creationId xmlns:p14="http://schemas.microsoft.com/office/powerpoint/2010/main" val="3031890625"/>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matchingName="15">
  <p:cSld name="15">
    <p:spTree>
      <p:nvGrpSpPr>
        <p:cNvPr id="1" name="Shape 99"/>
        <p:cNvGrpSpPr/>
        <p:nvPr/>
      </p:nvGrpSpPr>
      <p:grpSpPr>
        <a:xfrm>
          <a:off x="0" y="0"/>
          <a:ext cx="0" cy="0"/>
          <a:chOff x="0" y="0"/>
          <a:chExt cx="0" cy="0"/>
        </a:xfrm>
      </p:grpSpPr>
      <p:sp>
        <p:nvSpPr>
          <p:cNvPr id="100" name="Google Shape;100;p44"/>
          <p:cNvSpPr>
            <a:spLocks noGrp="1"/>
          </p:cNvSpPr>
          <p:nvPr>
            <p:ph type="pic" idx="2"/>
          </p:nvPr>
        </p:nvSpPr>
        <p:spPr>
          <a:xfrm>
            <a:off x="0" y="0"/>
            <a:ext cx="9601200" cy="10288588"/>
          </a:xfrm>
          <a:prstGeom prst="rect">
            <a:avLst/>
          </a:prstGeom>
          <a:solidFill>
            <a:srgbClr val="353535">
              <a:alpha val="11764"/>
            </a:srgbClr>
          </a:solidFill>
          <a:ln>
            <a:noFill/>
          </a:ln>
        </p:spPr>
      </p:sp>
      <p:sp>
        <p:nvSpPr>
          <p:cNvPr id="101" name="Google Shape;101;p44"/>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fld id="{00000000-1234-1234-1234-123412341234}" type="slidenum">
              <a:rPr lang="en-GB" sz="1600" b="0" i="0">
                <a:solidFill>
                  <a:schemeClr val="dk1"/>
                </a:solidFill>
                <a:latin typeface="Open Sans"/>
                <a:ea typeface="Open Sans"/>
                <a:cs typeface="Open Sans"/>
                <a:sym typeface="Open Sans"/>
              </a:rPr>
              <a:t>‹#›</a:t>
            </a:fld>
            <a:endParaRPr sz="1600" b="0" i="0">
              <a:solidFill>
                <a:schemeClr val="dk1"/>
              </a:solidFill>
              <a:latin typeface="Open Sans"/>
              <a:ea typeface="Open Sans"/>
              <a:cs typeface="Open Sans"/>
              <a:sym typeface="Open Sans"/>
            </a:endParaRPr>
          </a:p>
        </p:txBody>
      </p:sp>
      <p:cxnSp>
        <p:nvCxnSpPr>
          <p:cNvPr id="102" name="Google Shape;102;p44"/>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6" name="Picture 5">
            <a:extLst>
              <a:ext uri="{FF2B5EF4-FFF2-40B4-BE49-F238E27FC236}">
                <a16:creationId xmlns:a16="http://schemas.microsoft.com/office/drawing/2014/main" id="{C9423DAA-BFBD-8A40-872D-2D1E1D147D03}"/>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4444870" y="1"/>
            <a:ext cx="3843130" cy="1881626"/>
          </a:xfrm>
          <a:prstGeom prst="rect">
            <a:avLst/>
          </a:prstGeom>
        </p:spPr>
      </p:pic>
    </p:spTree>
    <p:extLst>
      <p:ext uri="{BB962C8B-B14F-4D97-AF65-F5344CB8AC3E}">
        <p14:creationId xmlns:p14="http://schemas.microsoft.com/office/powerpoint/2010/main" val="2833511510"/>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matchingName="16">
  <p:cSld name="16">
    <p:spTree>
      <p:nvGrpSpPr>
        <p:cNvPr id="1" name="Shape 104"/>
        <p:cNvGrpSpPr/>
        <p:nvPr/>
      </p:nvGrpSpPr>
      <p:grpSpPr>
        <a:xfrm>
          <a:off x="0" y="0"/>
          <a:ext cx="0" cy="0"/>
          <a:chOff x="0" y="0"/>
          <a:chExt cx="0" cy="0"/>
        </a:xfrm>
      </p:grpSpPr>
      <p:sp>
        <p:nvSpPr>
          <p:cNvPr id="105" name="Google Shape;105;p45"/>
          <p:cNvSpPr>
            <a:spLocks noGrp="1"/>
          </p:cNvSpPr>
          <p:nvPr>
            <p:ph type="pic" idx="2"/>
          </p:nvPr>
        </p:nvSpPr>
        <p:spPr>
          <a:xfrm>
            <a:off x="0" y="0"/>
            <a:ext cx="6698918" cy="6698919"/>
          </a:xfrm>
          <a:prstGeom prst="rect">
            <a:avLst/>
          </a:prstGeom>
          <a:solidFill>
            <a:srgbClr val="353535">
              <a:alpha val="11764"/>
            </a:srgbClr>
          </a:solidFill>
          <a:ln>
            <a:noFill/>
          </a:ln>
        </p:spPr>
      </p:sp>
      <p:sp>
        <p:nvSpPr>
          <p:cNvPr id="106" name="Google Shape;106;p45"/>
          <p:cNvSpPr>
            <a:spLocks noGrp="1"/>
          </p:cNvSpPr>
          <p:nvPr>
            <p:ph type="pic" idx="3"/>
          </p:nvPr>
        </p:nvSpPr>
        <p:spPr>
          <a:xfrm>
            <a:off x="4279192" y="4287009"/>
            <a:ext cx="4798110" cy="4798111"/>
          </a:xfrm>
          <a:prstGeom prst="rect">
            <a:avLst/>
          </a:prstGeom>
          <a:solidFill>
            <a:srgbClr val="353535">
              <a:alpha val="11764"/>
            </a:srgbClr>
          </a:solidFill>
          <a:ln>
            <a:noFill/>
          </a:ln>
        </p:spPr>
      </p:sp>
      <p:sp>
        <p:nvSpPr>
          <p:cNvPr id="107" name="Google Shape;107;p45"/>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fld id="{00000000-1234-1234-1234-123412341234}" type="slidenum">
              <a:rPr lang="en-GB" sz="1600" b="0" i="0">
                <a:solidFill>
                  <a:schemeClr val="dk1"/>
                </a:solidFill>
                <a:latin typeface="Open Sans"/>
                <a:ea typeface="Open Sans"/>
                <a:cs typeface="Open Sans"/>
                <a:sym typeface="Open Sans"/>
              </a:rPr>
              <a:t>‹#›</a:t>
            </a:fld>
            <a:endParaRPr sz="1600" b="0" i="0">
              <a:solidFill>
                <a:schemeClr val="dk1"/>
              </a:solidFill>
              <a:latin typeface="Open Sans"/>
              <a:ea typeface="Open Sans"/>
              <a:cs typeface="Open Sans"/>
              <a:sym typeface="Open Sans"/>
            </a:endParaRPr>
          </a:p>
        </p:txBody>
      </p:sp>
      <p:cxnSp>
        <p:nvCxnSpPr>
          <p:cNvPr id="108" name="Google Shape;108;p45"/>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109" name="Google Shape;109;p45"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extLst>
      <p:ext uri="{BB962C8B-B14F-4D97-AF65-F5344CB8AC3E}">
        <p14:creationId xmlns:p14="http://schemas.microsoft.com/office/powerpoint/2010/main" val="1038291987"/>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matchingName="17">
  <p:cSld name="17">
    <p:spTree>
      <p:nvGrpSpPr>
        <p:cNvPr id="1" name="Shape 110"/>
        <p:cNvGrpSpPr/>
        <p:nvPr/>
      </p:nvGrpSpPr>
      <p:grpSpPr>
        <a:xfrm>
          <a:off x="0" y="0"/>
          <a:ext cx="0" cy="0"/>
          <a:chOff x="0" y="0"/>
          <a:chExt cx="0" cy="0"/>
        </a:xfrm>
      </p:grpSpPr>
      <p:sp>
        <p:nvSpPr>
          <p:cNvPr id="111" name="Google Shape;111;p46"/>
          <p:cNvSpPr>
            <a:spLocks noGrp="1"/>
          </p:cNvSpPr>
          <p:nvPr>
            <p:ph type="pic" idx="2"/>
          </p:nvPr>
        </p:nvSpPr>
        <p:spPr>
          <a:xfrm>
            <a:off x="6907700" y="3429529"/>
            <a:ext cx="3466042" cy="3429529"/>
          </a:xfrm>
          <a:prstGeom prst="rect">
            <a:avLst/>
          </a:prstGeom>
          <a:solidFill>
            <a:srgbClr val="353535">
              <a:alpha val="11764"/>
            </a:srgbClr>
          </a:solidFill>
          <a:ln>
            <a:noFill/>
          </a:ln>
        </p:spPr>
      </p:sp>
      <p:sp>
        <p:nvSpPr>
          <p:cNvPr id="112" name="Google Shape;112;p46"/>
          <p:cNvSpPr>
            <a:spLocks noGrp="1"/>
          </p:cNvSpPr>
          <p:nvPr>
            <p:ph type="pic" idx="3"/>
          </p:nvPr>
        </p:nvSpPr>
        <p:spPr>
          <a:xfrm>
            <a:off x="-24384" y="0"/>
            <a:ext cx="3466042" cy="3429529"/>
          </a:xfrm>
          <a:prstGeom prst="rect">
            <a:avLst/>
          </a:prstGeom>
          <a:solidFill>
            <a:srgbClr val="353535">
              <a:alpha val="11764"/>
            </a:srgbClr>
          </a:solidFill>
          <a:ln>
            <a:noFill/>
          </a:ln>
        </p:spPr>
      </p:sp>
      <p:sp>
        <p:nvSpPr>
          <p:cNvPr id="113" name="Google Shape;113;p46"/>
          <p:cNvSpPr>
            <a:spLocks noGrp="1"/>
          </p:cNvSpPr>
          <p:nvPr>
            <p:ph type="pic" idx="4"/>
          </p:nvPr>
        </p:nvSpPr>
        <p:spPr>
          <a:xfrm>
            <a:off x="3441658" y="3429529"/>
            <a:ext cx="3466042" cy="3429529"/>
          </a:xfrm>
          <a:prstGeom prst="rect">
            <a:avLst/>
          </a:prstGeom>
          <a:solidFill>
            <a:srgbClr val="353535">
              <a:alpha val="11764"/>
            </a:srgbClr>
          </a:solidFill>
          <a:ln>
            <a:noFill/>
          </a:ln>
        </p:spPr>
      </p:sp>
      <p:sp>
        <p:nvSpPr>
          <p:cNvPr id="114" name="Google Shape;114;p46"/>
          <p:cNvSpPr>
            <a:spLocks noGrp="1"/>
          </p:cNvSpPr>
          <p:nvPr>
            <p:ph type="pic" idx="5"/>
          </p:nvPr>
        </p:nvSpPr>
        <p:spPr>
          <a:xfrm>
            <a:off x="-24384" y="3429529"/>
            <a:ext cx="3466042" cy="3429529"/>
          </a:xfrm>
          <a:prstGeom prst="rect">
            <a:avLst/>
          </a:prstGeom>
          <a:solidFill>
            <a:srgbClr val="353535">
              <a:alpha val="11764"/>
            </a:srgbClr>
          </a:solidFill>
          <a:ln>
            <a:noFill/>
          </a:ln>
        </p:spPr>
      </p:sp>
      <p:sp>
        <p:nvSpPr>
          <p:cNvPr id="115" name="Google Shape;115;p46"/>
          <p:cNvSpPr>
            <a:spLocks noGrp="1"/>
          </p:cNvSpPr>
          <p:nvPr>
            <p:ph type="pic" idx="6"/>
          </p:nvPr>
        </p:nvSpPr>
        <p:spPr>
          <a:xfrm>
            <a:off x="3441658" y="6859059"/>
            <a:ext cx="3466042" cy="3429529"/>
          </a:xfrm>
          <a:prstGeom prst="rect">
            <a:avLst/>
          </a:prstGeom>
          <a:solidFill>
            <a:srgbClr val="353535">
              <a:alpha val="11764"/>
            </a:srgbClr>
          </a:solidFill>
          <a:ln>
            <a:noFill/>
          </a:ln>
        </p:spPr>
      </p:sp>
      <p:sp>
        <p:nvSpPr>
          <p:cNvPr id="116" name="Google Shape;116;p46"/>
          <p:cNvSpPr>
            <a:spLocks noGrp="1"/>
          </p:cNvSpPr>
          <p:nvPr>
            <p:ph type="pic" idx="7"/>
          </p:nvPr>
        </p:nvSpPr>
        <p:spPr>
          <a:xfrm>
            <a:off x="-24384" y="6859059"/>
            <a:ext cx="3466042" cy="3429529"/>
          </a:xfrm>
          <a:prstGeom prst="rect">
            <a:avLst/>
          </a:prstGeom>
          <a:solidFill>
            <a:srgbClr val="353535">
              <a:alpha val="11764"/>
            </a:srgbClr>
          </a:solidFill>
          <a:ln>
            <a:noFill/>
          </a:ln>
        </p:spPr>
      </p:sp>
      <p:sp>
        <p:nvSpPr>
          <p:cNvPr id="117" name="Google Shape;117;p46"/>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fld id="{00000000-1234-1234-1234-123412341234}" type="slidenum">
              <a:rPr lang="en-GB" sz="1600" b="0" i="0">
                <a:solidFill>
                  <a:schemeClr val="dk1"/>
                </a:solidFill>
                <a:latin typeface="Open Sans"/>
                <a:ea typeface="Open Sans"/>
                <a:cs typeface="Open Sans"/>
                <a:sym typeface="Open Sans"/>
              </a:rPr>
              <a:t>‹#›</a:t>
            </a:fld>
            <a:endParaRPr sz="1600" b="0" i="0">
              <a:solidFill>
                <a:schemeClr val="dk1"/>
              </a:solidFill>
              <a:latin typeface="Open Sans"/>
              <a:ea typeface="Open Sans"/>
              <a:cs typeface="Open Sans"/>
              <a:sym typeface="Open Sans"/>
            </a:endParaRPr>
          </a:p>
        </p:txBody>
      </p:sp>
      <p:cxnSp>
        <p:nvCxnSpPr>
          <p:cNvPr id="118" name="Google Shape;118;p46"/>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119" name="Google Shape;119;p46"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extLst>
      <p:ext uri="{BB962C8B-B14F-4D97-AF65-F5344CB8AC3E}">
        <p14:creationId xmlns:p14="http://schemas.microsoft.com/office/powerpoint/2010/main" val="1550823837"/>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matchingName="18">
  <p:cSld name="18">
    <p:spTree>
      <p:nvGrpSpPr>
        <p:cNvPr id="1" name="Shape 120"/>
        <p:cNvGrpSpPr/>
        <p:nvPr/>
      </p:nvGrpSpPr>
      <p:grpSpPr>
        <a:xfrm>
          <a:off x="0" y="0"/>
          <a:ext cx="0" cy="0"/>
          <a:chOff x="0" y="0"/>
          <a:chExt cx="0" cy="0"/>
        </a:xfrm>
      </p:grpSpPr>
      <p:sp>
        <p:nvSpPr>
          <p:cNvPr id="121" name="Google Shape;121;p47"/>
          <p:cNvSpPr>
            <a:spLocks noGrp="1"/>
          </p:cNvSpPr>
          <p:nvPr>
            <p:ph type="pic" idx="2"/>
          </p:nvPr>
        </p:nvSpPr>
        <p:spPr>
          <a:xfrm>
            <a:off x="11359170" y="0"/>
            <a:ext cx="2271834" cy="2247901"/>
          </a:xfrm>
          <a:prstGeom prst="rect">
            <a:avLst/>
          </a:prstGeom>
          <a:solidFill>
            <a:srgbClr val="353535">
              <a:alpha val="11764"/>
            </a:srgbClr>
          </a:solidFill>
          <a:ln>
            <a:noFill/>
          </a:ln>
        </p:spPr>
      </p:sp>
      <p:sp>
        <p:nvSpPr>
          <p:cNvPr id="122" name="Google Shape;122;p47"/>
          <p:cNvSpPr>
            <a:spLocks noGrp="1"/>
          </p:cNvSpPr>
          <p:nvPr>
            <p:ph type="pic" idx="3"/>
          </p:nvPr>
        </p:nvSpPr>
        <p:spPr>
          <a:xfrm>
            <a:off x="9087336" y="0"/>
            <a:ext cx="2271834" cy="2247901"/>
          </a:xfrm>
          <a:prstGeom prst="rect">
            <a:avLst/>
          </a:prstGeom>
          <a:solidFill>
            <a:srgbClr val="353535">
              <a:alpha val="11764"/>
            </a:srgbClr>
          </a:solidFill>
          <a:ln>
            <a:noFill/>
          </a:ln>
        </p:spPr>
      </p:sp>
      <p:sp>
        <p:nvSpPr>
          <p:cNvPr id="123" name="Google Shape;123;p47"/>
          <p:cNvSpPr>
            <a:spLocks noGrp="1"/>
          </p:cNvSpPr>
          <p:nvPr>
            <p:ph type="pic" idx="4"/>
          </p:nvPr>
        </p:nvSpPr>
        <p:spPr>
          <a:xfrm>
            <a:off x="6815502" y="0"/>
            <a:ext cx="2271834" cy="2247901"/>
          </a:xfrm>
          <a:prstGeom prst="rect">
            <a:avLst/>
          </a:prstGeom>
          <a:solidFill>
            <a:srgbClr val="353535">
              <a:alpha val="11764"/>
            </a:srgbClr>
          </a:solidFill>
          <a:ln>
            <a:noFill/>
          </a:ln>
        </p:spPr>
      </p:sp>
      <p:sp>
        <p:nvSpPr>
          <p:cNvPr id="124" name="Google Shape;124;p47"/>
          <p:cNvSpPr>
            <a:spLocks noGrp="1"/>
          </p:cNvSpPr>
          <p:nvPr>
            <p:ph type="pic" idx="5"/>
          </p:nvPr>
        </p:nvSpPr>
        <p:spPr>
          <a:xfrm>
            <a:off x="4543668" y="0"/>
            <a:ext cx="2271834" cy="2247901"/>
          </a:xfrm>
          <a:prstGeom prst="rect">
            <a:avLst/>
          </a:prstGeom>
          <a:solidFill>
            <a:srgbClr val="353535">
              <a:alpha val="11764"/>
            </a:srgbClr>
          </a:solidFill>
          <a:ln>
            <a:noFill/>
          </a:ln>
        </p:spPr>
      </p:sp>
      <p:sp>
        <p:nvSpPr>
          <p:cNvPr id="125" name="Google Shape;125;p47"/>
          <p:cNvSpPr>
            <a:spLocks noGrp="1"/>
          </p:cNvSpPr>
          <p:nvPr>
            <p:ph type="pic" idx="6"/>
          </p:nvPr>
        </p:nvSpPr>
        <p:spPr>
          <a:xfrm>
            <a:off x="2271834" y="0"/>
            <a:ext cx="2271834" cy="2247901"/>
          </a:xfrm>
          <a:prstGeom prst="rect">
            <a:avLst/>
          </a:prstGeom>
          <a:solidFill>
            <a:srgbClr val="353535">
              <a:alpha val="11764"/>
            </a:srgbClr>
          </a:solidFill>
          <a:ln>
            <a:noFill/>
          </a:ln>
        </p:spPr>
      </p:sp>
      <p:sp>
        <p:nvSpPr>
          <p:cNvPr id="126" name="Google Shape;126;p47"/>
          <p:cNvSpPr>
            <a:spLocks noGrp="1"/>
          </p:cNvSpPr>
          <p:nvPr>
            <p:ph type="pic" idx="7"/>
          </p:nvPr>
        </p:nvSpPr>
        <p:spPr>
          <a:xfrm>
            <a:off x="0" y="0"/>
            <a:ext cx="2271834" cy="2247901"/>
          </a:xfrm>
          <a:prstGeom prst="rect">
            <a:avLst/>
          </a:prstGeom>
          <a:solidFill>
            <a:srgbClr val="353535">
              <a:alpha val="11764"/>
            </a:srgbClr>
          </a:solidFill>
          <a:ln>
            <a:noFill/>
          </a:ln>
        </p:spPr>
      </p:sp>
      <p:sp>
        <p:nvSpPr>
          <p:cNvPr id="127" name="Google Shape;127;p47"/>
          <p:cNvSpPr>
            <a:spLocks noGrp="1"/>
          </p:cNvSpPr>
          <p:nvPr>
            <p:ph type="pic" idx="8"/>
          </p:nvPr>
        </p:nvSpPr>
        <p:spPr>
          <a:xfrm>
            <a:off x="9087336" y="2247901"/>
            <a:ext cx="2271834" cy="2247901"/>
          </a:xfrm>
          <a:prstGeom prst="rect">
            <a:avLst/>
          </a:prstGeom>
          <a:solidFill>
            <a:srgbClr val="353535">
              <a:alpha val="11764"/>
            </a:srgbClr>
          </a:solidFill>
          <a:ln>
            <a:noFill/>
          </a:ln>
        </p:spPr>
      </p:sp>
      <p:sp>
        <p:nvSpPr>
          <p:cNvPr id="128" name="Google Shape;128;p47"/>
          <p:cNvSpPr>
            <a:spLocks noGrp="1"/>
          </p:cNvSpPr>
          <p:nvPr>
            <p:ph type="pic" idx="9"/>
          </p:nvPr>
        </p:nvSpPr>
        <p:spPr>
          <a:xfrm>
            <a:off x="6815502" y="2247901"/>
            <a:ext cx="2271834" cy="2247901"/>
          </a:xfrm>
          <a:prstGeom prst="rect">
            <a:avLst/>
          </a:prstGeom>
          <a:solidFill>
            <a:srgbClr val="353535">
              <a:alpha val="11764"/>
            </a:srgbClr>
          </a:solidFill>
          <a:ln>
            <a:noFill/>
          </a:ln>
        </p:spPr>
      </p:sp>
      <p:sp>
        <p:nvSpPr>
          <p:cNvPr id="129" name="Google Shape;129;p47"/>
          <p:cNvSpPr>
            <a:spLocks noGrp="1"/>
          </p:cNvSpPr>
          <p:nvPr>
            <p:ph type="pic" idx="13"/>
          </p:nvPr>
        </p:nvSpPr>
        <p:spPr>
          <a:xfrm>
            <a:off x="4543668" y="2247901"/>
            <a:ext cx="2271834" cy="2247901"/>
          </a:xfrm>
          <a:prstGeom prst="rect">
            <a:avLst/>
          </a:prstGeom>
          <a:solidFill>
            <a:srgbClr val="353535">
              <a:alpha val="11764"/>
            </a:srgbClr>
          </a:solidFill>
          <a:ln>
            <a:noFill/>
          </a:ln>
        </p:spPr>
      </p:sp>
      <p:sp>
        <p:nvSpPr>
          <p:cNvPr id="130" name="Google Shape;130;p47"/>
          <p:cNvSpPr>
            <a:spLocks noGrp="1"/>
          </p:cNvSpPr>
          <p:nvPr>
            <p:ph type="pic" idx="14"/>
          </p:nvPr>
        </p:nvSpPr>
        <p:spPr>
          <a:xfrm>
            <a:off x="2271834" y="2247901"/>
            <a:ext cx="2271834" cy="2247901"/>
          </a:xfrm>
          <a:prstGeom prst="rect">
            <a:avLst/>
          </a:prstGeom>
          <a:solidFill>
            <a:srgbClr val="353535">
              <a:alpha val="11764"/>
            </a:srgbClr>
          </a:solidFill>
          <a:ln>
            <a:noFill/>
          </a:ln>
        </p:spPr>
      </p:sp>
      <p:sp>
        <p:nvSpPr>
          <p:cNvPr id="131" name="Google Shape;131;p47"/>
          <p:cNvSpPr>
            <a:spLocks noGrp="1"/>
          </p:cNvSpPr>
          <p:nvPr>
            <p:ph type="pic" idx="15"/>
          </p:nvPr>
        </p:nvSpPr>
        <p:spPr>
          <a:xfrm>
            <a:off x="0" y="2247901"/>
            <a:ext cx="2271834" cy="2247901"/>
          </a:xfrm>
          <a:prstGeom prst="rect">
            <a:avLst/>
          </a:prstGeom>
          <a:solidFill>
            <a:srgbClr val="353535">
              <a:alpha val="11764"/>
            </a:srgbClr>
          </a:solidFill>
          <a:ln>
            <a:noFill/>
          </a:ln>
        </p:spPr>
      </p:sp>
      <p:sp>
        <p:nvSpPr>
          <p:cNvPr id="132" name="Google Shape;132;p47"/>
          <p:cNvSpPr>
            <a:spLocks noGrp="1"/>
          </p:cNvSpPr>
          <p:nvPr>
            <p:ph type="pic" idx="16"/>
          </p:nvPr>
        </p:nvSpPr>
        <p:spPr>
          <a:xfrm>
            <a:off x="4543668" y="4495802"/>
            <a:ext cx="2271834" cy="2247901"/>
          </a:xfrm>
          <a:prstGeom prst="rect">
            <a:avLst/>
          </a:prstGeom>
          <a:solidFill>
            <a:srgbClr val="353535">
              <a:alpha val="11764"/>
            </a:srgbClr>
          </a:solidFill>
          <a:ln>
            <a:noFill/>
          </a:ln>
        </p:spPr>
      </p:sp>
      <p:sp>
        <p:nvSpPr>
          <p:cNvPr id="133" name="Google Shape;133;p47"/>
          <p:cNvSpPr>
            <a:spLocks noGrp="1"/>
          </p:cNvSpPr>
          <p:nvPr>
            <p:ph type="pic" idx="17"/>
          </p:nvPr>
        </p:nvSpPr>
        <p:spPr>
          <a:xfrm>
            <a:off x="2271834" y="4495802"/>
            <a:ext cx="2271834" cy="2247901"/>
          </a:xfrm>
          <a:prstGeom prst="rect">
            <a:avLst/>
          </a:prstGeom>
          <a:solidFill>
            <a:srgbClr val="353535">
              <a:alpha val="11764"/>
            </a:srgbClr>
          </a:solidFill>
          <a:ln>
            <a:noFill/>
          </a:ln>
        </p:spPr>
      </p:sp>
      <p:sp>
        <p:nvSpPr>
          <p:cNvPr id="134" name="Google Shape;134;p47"/>
          <p:cNvSpPr>
            <a:spLocks noGrp="1"/>
          </p:cNvSpPr>
          <p:nvPr>
            <p:ph type="pic" idx="18"/>
          </p:nvPr>
        </p:nvSpPr>
        <p:spPr>
          <a:xfrm>
            <a:off x="0" y="4495802"/>
            <a:ext cx="2271834" cy="2247901"/>
          </a:xfrm>
          <a:prstGeom prst="rect">
            <a:avLst/>
          </a:prstGeom>
          <a:solidFill>
            <a:srgbClr val="353535">
              <a:alpha val="11764"/>
            </a:srgbClr>
          </a:solidFill>
          <a:ln>
            <a:noFill/>
          </a:ln>
        </p:spPr>
      </p:sp>
      <p:sp>
        <p:nvSpPr>
          <p:cNvPr id="135" name="Google Shape;135;p47"/>
          <p:cNvSpPr>
            <a:spLocks noGrp="1"/>
          </p:cNvSpPr>
          <p:nvPr>
            <p:ph type="pic" idx="19"/>
          </p:nvPr>
        </p:nvSpPr>
        <p:spPr>
          <a:xfrm>
            <a:off x="0" y="6743703"/>
            <a:ext cx="2271834" cy="2247901"/>
          </a:xfrm>
          <a:prstGeom prst="rect">
            <a:avLst/>
          </a:prstGeom>
          <a:solidFill>
            <a:srgbClr val="353535">
              <a:alpha val="11764"/>
            </a:srgbClr>
          </a:solidFill>
          <a:ln>
            <a:noFill/>
          </a:ln>
        </p:spPr>
      </p:sp>
      <p:sp>
        <p:nvSpPr>
          <p:cNvPr id="136" name="Google Shape;136;p47"/>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fld id="{00000000-1234-1234-1234-123412341234}" type="slidenum">
              <a:rPr lang="en-GB" sz="1600" b="0" i="0">
                <a:solidFill>
                  <a:schemeClr val="dk1"/>
                </a:solidFill>
                <a:latin typeface="Open Sans"/>
                <a:ea typeface="Open Sans"/>
                <a:cs typeface="Open Sans"/>
                <a:sym typeface="Open Sans"/>
              </a:rPr>
              <a:t>‹#›</a:t>
            </a:fld>
            <a:endParaRPr sz="1600" b="0" i="0">
              <a:solidFill>
                <a:schemeClr val="dk1"/>
              </a:solidFill>
              <a:latin typeface="Open Sans"/>
              <a:ea typeface="Open Sans"/>
              <a:cs typeface="Open Sans"/>
              <a:sym typeface="Open Sans"/>
            </a:endParaRPr>
          </a:p>
        </p:txBody>
      </p:sp>
      <p:cxnSp>
        <p:nvCxnSpPr>
          <p:cNvPr id="137" name="Google Shape;137;p47"/>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138" name="Google Shape;138;p47"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extLst>
      <p:ext uri="{BB962C8B-B14F-4D97-AF65-F5344CB8AC3E}">
        <p14:creationId xmlns:p14="http://schemas.microsoft.com/office/powerpoint/2010/main" val="3290137506"/>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matchingName="19">
  <p:cSld name="19">
    <p:spTree>
      <p:nvGrpSpPr>
        <p:cNvPr id="1" name="Shape 139"/>
        <p:cNvGrpSpPr/>
        <p:nvPr/>
      </p:nvGrpSpPr>
      <p:grpSpPr>
        <a:xfrm>
          <a:off x="0" y="0"/>
          <a:ext cx="0" cy="0"/>
          <a:chOff x="0" y="0"/>
          <a:chExt cx="0" cy="0"/>
        </a:xfrm>
      </p:grpSpPr>
      <p:sp>
        <p:nvSpPr>
          <p:cNvPr id="140" name="Google Shape;140;p48"/>
          <p:cNvSpPr>
            <a:spLocks noGrp="1"/>
          </p:cNvSpPr>
          <p:nvPr>
            <p:ph type="pic" idx="2"/>
          </p:nvPr>
        </p:nvSpPr>
        <p:spPr>
          <a:xfrm>
            <a:off x="2076448" y="0"/>
            <a:ext cx="3975907" cy="10288588"/>
          </a:xfrm>
          <a:prstGeom prst="rect">
            <a:avLst/>
          </a:prstGeom>
          <a:solidFill>
            <a:srgbClr val="353535">
              <a:alpha val="11764"/>
            </a:srgbClr>
          </a:solidFill>
          <a:ln>
            <a:noFill/>
          </a:ln>
        </p:spPr>
      </p:sp>
      <p:sp>
        <p:nvSpPr>
          <p:cNvPr id="141" name="Google Shape;141;p48"/>
          <p:cNvSpPr>
            <a:spLocks noGrp="1"/>
          </p:cNvSpPr>
          <p:nvPr>
            <p:ph type="pic" idx="3"/>
          </p:nvPr>
        </p:nvSpPr>
        <p:spPr>
          <a:xfrm>
            <a:off x="6052354" y="0"/>
            <a:ext cx="3975907" cy="10288588"/>
          </a:xfrm>
          <a:prstGeom prst="rect">
            <a:avLst/>
          </a:prstGeom>
          <a:solidFill>
            <a:srgbClr val="353535">
              <a:alpha val="11764"/>
            </a:srgbClr>
          </a:solidFill>
          <a:ln>
            <a:noFill/>
          </a:ln>
        </p:spPr>
      </p:sp>
      <p:sp>
        <p:nvSpPr>
          <p:cNvPr id="142" name="Google Shape;142;p48"/>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fld id="{00000000-1234-1234-1234-123412341234}" type="slidenum">
              <a:rPr lang="en-GB" sz="1600" b="0" i="0">
                <a:solidFill>
                  <a:schemeClr val="dk1"/>
                </a:solidFill>
                <a:latin typeface="Open Sans"/>
                <a:ea typeface="Open Sans"/>
                <a:cs typeface="Open Sans"/>
                <a:sym typeface="Open Sans"/>
              </a:rPr>
              <a:t>‹#›</a:t>
            </a:fld>
            <a:endParaRPr sz="1600" b="0" i="0">
              <a:solidFill>
                <a:schemeClr val="dk1"/>
              </a:solidFill>
              <a:latin typeface="Open Sans"/>
              <a:ea typeface="Open Sans"/>
              <a:cs typeface="Open Sans"/>
              <a:sym typeface="Open Sans"/>
            </a:endParaRPr>
          </a:p>
        </p:txBody>
      </p:sp>
      <p:cxnSp>
        <p:nvCxnSpPr>
          <p:cNvPr id="143" name="Google Shape;143;p48"/>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144" name="Google Shape;144;p48"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extLst>
      <p:ext uri="{BB962C8B-B14F-4D97-AF65-F5344CB8AC3E}">
        <p14:creationId xmlns:p14="http://schemas.microsoft.com/office/powerpoint/2010/main" val="172200204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07">
    <p:spTree>
      <p:nvGrpSpPr>
        <p:cNvPr id="1" name=""/>
        <p:cNvGrpSpPr/>
        <p:nvPr/>
      </p:nvGrpSpPr>
      <p:grpSpPr>
        <a:xfrm>
          <a:off x="0" y="0"/>
          <a:ext cx="0" cy="0"/>
          <a:chOff x="0" y="0"/>
          <a:chExt cx="0" cy="0"/>
        </a:xfrm>
      </p:grpSpPr>
      <p:sp>
        <p:nvSpPr>
          <p:cNvPr id="9" name="Picture Placeholder 2"/>
          <p:cNvSpPr>
            <a:spLocks noGrp="1"/>
          </p:cNvSpPr>
          <p:nvPr>
            <p:ph type="pic" sz="quarter" idx="10"/>
          </p:nvPr>
        </p:nvSpPr>
        <p:spPr>
          <a:xfrm>
            <a:off x="0" y="0"/>
            <a:ext cx="18288000" cy="1028858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12" name="Rectangle 11">
            <a:extLst>
              <a:ext uri="{FF2B5EF4-FFF2-40B4-BE49-F238E27FC236}">
                <a16:creationId xmlns:a16="http://schemas.microsoft.com/office/drawing/2014/main" id="{B4C3F4D2-F875-BD4F-B83B-F27A931894EA}"/>
              </a:ext>
            </a:extLst>
          </p:cNvPr>
          <p:cNvSpPr/>
          <p:nvPr userDrawn="1"/>
        </p:nvSpPr>
        <p:spPr>
          <a:xfrm rot="18900000">
            <a:off x="-4975069" y="2029188"/>
            <a:ext cx="17752544" cy="3778950"/>
          </a:xfrm>
          <a:prstGeom prst="rect">
            <a:avLst/>
          </a:prstGeom>
          <a:solidFill>
            <a:srgbClr val="011E4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1" name="Rectangle 10">
            <a:extLst>
              <a:ext uri="{FF2B5EF4-FFF2-40B4-BE49-F238E27FC236}">
                <a16:creationId xmlns:a16="http://schemas.microsoft.com/office/drawing/2014/main" id="{EE2A73C6-B9A2-AA43-88BA-C71C35C4D30B}"/>
              </a:ext>
            </a:extLst>
          </p:cNvPr>
          <p:cNvSpPr/>
          <p:nvPr userDrawn="1"/>
        </p:nvSpPr>
        <p:spPr>
          <a:xfrm rot="18900000">
            <a:off x="12735456" y="7087331"/>
            <a:ext cx="8322977" cy="4113339"/>
          </a:xfrm>
          <a:prstGeom prst="rect">
            <a:avLst/>
          </a:prstGeom>
          <a:solidFill>
            <a:schemeClr val="bg2">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3" name="Picture 2" descr="A sign in the dark&#10;&#10;Description automatically generated">
            <a:extLst>
              <a:ext uri="{FF2B5EF4-FFF2-40B4-BE49-F238E27FC236}">
                <a16:creationId xmlns:a16="http://schemas.microsoft.com/office/drawing/2014/main" id="{FF205456-8ECD-194C-AC27-FA37AF6AB288}"/>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2665378" y="-7435166"/>
            <a:ext cx="20236810" cy="20236810"/>
          </a:xfrm>
          <a:prstGeom prst="rect">
            <a:avLst/>
          </a:prstGeom>
        </p:spPr>
      </p:pic>
      <p:sp>
        <p:nvSpPr>
          <p:cNvPr id="5" name="Rectangle 4">
            <a:extLst>
              <a:ext uri="{FF2B5EF4-FFF2-40B4-BE49-F238E27FC236}">
                <a16:creationId xmlns:a16="http://schemas.microsoft.com/office/drawing/2014/main" id="{98A4BE0A-2405-3B4D-B459-F6467825FC42}"/>
              </a:ext>
            </a:extLst>
          </p:cNvPr>
          <p:cNvSpPr/>
          <p:nvPr userDrawn="1"/>
        </p:nvSpPr>
        <p:spPr>
          <a:xfrm rot="18900000">
            <a:off x="-2493619" y="-545547"/>
            <a:ext cx="7580100" cy="3625588"/>
          </a:xfrm>
          <a:prstGeom prst="rect">
            <a:avLst/>
          </a:prstGeom>
          <a:solidFill>
            <a:schemeClr val="bg2">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0" name="Title 4">
            <a:extLst>
              <a:ext uri="{FF2B5EF4-FFF2-40B4-BE49-F238E27FC236}">
                <a16:creationId xmlns:a16="http://schemas.microsoft.com/office/drawing/2014/main" id="{0DCCA5A1-56F4-3C48-9CEB-BC2BDF118AC7}"/>
              </a:ext>
            </a:extLst>
          </p:cNvPr>
          <p:cNvSpPr>
            <a:spLocks noGrp="1"/>
          </p:cNvSpPr>
          <p:nvPr>
            <p:ph type="title" hasCustomPrompt="1"/>
          </p:nvPr>
        </p:nvSpPr>
        <p:spPr>
          <a:xfrm>
            <a:off x="6974958" y="5805497"/>
            <a:ext cx="10167255" cy="2490076"/>
          </a:xfrm>
          <a:prstGeom prst="rect">
            <a:avLst/>
          </a:prstGeom>
        </p:spPr>
        <p:txBody>
          <a:bodyPr/>
          <a:lstStyle>
            <a:lvl1pPr algn="r">
              <a:lnSpc>
                <a:spcPct val="80000"/>
              </a:lnSpc>
              <a:defRPr sz="6600" b="1" i="0" spc="0">
                <a:solidFill>
                  <a:srgbClr val="F5333F"/>
                </a:solidFill>
                <a:latin typeface="Montserrat" pitchFamily="2" charset="77"/>
              </a:defRPr>
            </a:lvl1pPr>
          </a:lstStyle>
          <a:p>
            <a:r>
              <a:rPr lang="en-US" dirty="0"/>
              <a:t>CLICK TO EDIT: </a:t>
            </a:r>
            <a:br>
              <a:rPr lang="en-US" dirty="0"/>
            </a:br>
            <a:r>
              <a:rPr lang="en-US" dirty="0"/>
              <a:t>THE HEADLINE </a:t>
            </a:r>
            <a:br>
              <a:rPr lang="en-US" dirty="0"/>
            </a:br>
            <a:r>
              <a:rPr lang="en-US" dirty="0"/>
              <a:t>GOES HERE</a:t>
            </a:r>
          </a:p>
        </p:txBody>
      </p:sp>
      <p:pic>
        <p:nvPicPr>
          <p:cNvPr id="10" name="Picture 9">
            <a:extLst>
              <a:ext uri="{FF2B5EF4-FFF2-40B4-BE49-F238E27FC236}">
                <a16:creationId xmlns:a16="http://schemas.microsoft.com/office/drawing/2014/main" id="{C6B9EB27-5FAE-704E-85DD-7BEE4DA00E9D}"/>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0" y="0"/>
            <a:ext cx="3440624" cy="1684556"/>
          </a:xfrm>
          <a:prstGeom prst="rect">
            <a:avLst/>
          </a:prstGeom>
        </p:spPr>
      </p:pic>
    </p:spTree>
    <p:extLst>
      <p:ext uri="{BB962C8B-B14F-4D97-AF65-F5344CB8AC3E}">
        <p14:creationId xmlns:p14="http://schemas.microsoft.com/office/powerpoint/2010/main" val="3518065893"/>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matchingName="20">
  <p:cSld name="20">
    <p:spTree>
      <p:nvGrpSpPr>
        <p:cNvPr id="1" name="Shape 145"/>
        <p:cNvGrpSpPr/>
        <p:nvPr/>
      </p:nvGrpSpPr>
      <p:grpSpPr>
        <a:xfrm>
          <a:off x="0" y="0"/>
          <a:ext cx="0" cy="0"/>
          <a:chOff x="0" y="0"/>
          <a:chExt cx="0" cy="0"/>
        </a:xfrm>
      </p:grpSpPr>
      <p:sp>
        <p:nvSpPr>
          <p:cNvPr id="146" name="Google Shape;146;p49"/>
          <p:cNvSpPr>
            <a:spLocks noGrp="1"/>
          </p:cNvSpPr>
          <p:nvPr>
            <p:ph type="pic" idx="2"/>
          </p:nvPr>
        </p:nvSpPr>
        <p:spPr>
          <a:xfrm>
            <a:off x="2457449" y="0"/>
            <a:ext cx="5485374" cy="10288588"/>
          </a:xfrm>
          <a:prstGeom prst="rect">
            <a:avLst/>
          </a:prstGeom>
          <a:solidFill>
            <a:srgbClr val="353535">
              <a:alpha val="11764"/>
            </a:srgbClr>
          </a:solidFill>
          <a:ln>
            <a:noFill/>
          </a:ln>
        </p:spPr>
      </p:sp>
      <p:sp>
        <p:nvSpPr>
          <p:cNvPr id="147" name="Google Shape;147;p49"/>
          <p:cNvSpPr>
            <a:spLocks noGrp="1"/>
          </p:cNvSpPr>
          <p:nvPr>
            <p:ph type="pic" idx="3"/>
          </p:nvPr>
        </p:nvSpPr>
        <p:spPr>
          <a:xfrm>
            <a:off x="0" y="0"/>
            <a:ext cx="2457448" cy="10288588"/>
          </a:xfrm>
          <a:prstGeom prst="rect">
            <a:avLst/>
          </a:prstGeom>
          <a:solidFill>
            <a:srgbClr val="353535">
              <a:alpha val="11764"/>
            </a:srgbClr>
          </a:solidFill>
          <a:ln>
            <a:noFill/>
          </a:ln>
        </p:spPr>
      </p:sp>
      <p:sp>
        <p:nvSpPr>
          <p:cNvPr id="148" name="Google Shape;148;p49"/>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fld id="{00000000-1234-1234-1234-123412341234}" type="slidenum">
              <a:rPr lang="en-GB" sz="1600" b="0" i="0">
                <a:solidFill>
                  <a:schemeClr val="dk1"/>
                </a:solidFill>
                <a:latin typeface="Open Sans"/>
                <a:ea typeface="Open Sans"/>
                <a:cs typeface="Open Sans"/>
                <a:sym typeface="Open Sans"/>
              </a:rPr>
              <a:t>‹#›</a:t>
            </a:fld>
            <a:endParaRPr sz="1600" b="0" i="0">
              <a:solidFill>
                <a:schemeClr val="dk1"/>
              </a:solidFill>
              <a:latin typeface="Open Sans"/>
              <a:ea typeface="Open Sans"/>
              <a:cs typeface="Open Sans"/>
              <a:sym typeface="Open Sans"/>
            </a:endParaRPr>
          </a:p>
        </p:txBody>
      </p:sp>
      <p:cxnSp>
        <p:nvCxnSpPr>
          <p:cNvPr id="149" name="Google Shape;149;p49"/>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150" name="Google Shape;150;p49"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extLst>
      <p:ext uri="{BB962C8B-B14F-4D97-AF65-F5344CB8AC3E}">
        <p14:creationId xmlns:p14="http://schemas.microsoft.com/office/powerpoint/2010/main" val="522891912"/>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matchingName="23">
  <p:cSld name="23">
    <p:spTree>
      <p:nvGrpSpPr>
        <p:cNvPr id="1" name="Shape 151"/>
        <p:cNvGrpSpPr/>
        <p:nvPr/>
      </p:nvGrpSpPr>
      <p:grpSpPr>
        <a:xfrm>
          <a:off x="0" y="0"/>
          <a:ext cx="0" cy="0"/>
          <a:chOff x="0" y="0"/>
          <a:chExt cx="0" cy="0"/>
        </a:xfrm>
      </p:grpSpPr>
      <p:sp>
        <p:nvSpPr>
          <p:cNvPr id="152" name="Google Shape;152;p50"/>
          <p:cNvSpPr>
            <a:spLocks noGrp="1"/>
          </p:cNvSpPr>
          <p:nvPr>
            <p:ph type="pic" idx="2"/>
          </p:nvPr>
        </p:nvSpPr>
        <p:spPr>
          <a:xfrm>
            <a:off x="7841126" y="0"/>
            <a:ext cx="10446874" cy="10288588"/>
          </a:xfrm>
          <a:prstGeom prst="rect">
            <a:avLst/>
          </a:prstGeom>
          <a:solidFill>
            <a:srgbClr val="353535">
              <a:alpha val="11764"/>
            </a:srgbClr>
          </a:solidFill>
          <a:ln>
            <a:noFill/>
          </a:ln>
        </p:spPr>
      </p:sp>
      <p:pic>
        <p:nvPicPr>
          <p:cNvPr id="4" name="Picture 3">
            <a:extLst>
              <a:ext uri="{FF2B5EF4-FFF2-40B4-BE49-F238E27FC236}">
                <a16:creationId xmlns:a16="http://schemas.microsoft.com/office/drawing/2014/main" id="{48AB7702-A03C-5544-AF49-3F43621D3A80}"/>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3843130" cy="1881626"/>
          </a:xfrm>
          <a:prstGeom prst="rect">
            <a:avLst/>
          </a:prstGeom>
        </p:spPr>
      </p:pic>
    </p:spTree>
    <p:extLst>
      <p:ext uri="{BB962C8B-B14F-4D97-AF65-F5344CB8AC3E}">
        <p14:creationId xmlns:p14="http://schemas.microsoft.com/office/powerpoint/2010/main" val="2434454351"/>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matchingName="24">
  <p:cSld name="24">
    <p:spTree>
      <p:nvGrpSpPr>
        <p:cNvPr id="1" name="Shape 154"/>
        <p:cNvGrpSpPr/>
        <p:nvPr/>
      </p:nvGrpSpPr>
      <p:grpSpPr>
        <a:xfrm>
          <a:off x="0" y="0"/>
          <a:ext cx="0" cy="0"/>
          <a:chOff x="0" y="0"/>
          <a:chExt cx="0" cy="0"/>
        </a:xfrm>
      </p:grpSpPr>
      <p:sp>
        <p:nvSpPr>
          <p:cNvPr id="155" name="Google Shape;155;p51"/>
          <p:cNvSpPr>
            <a:spLocks noGrp="1"/>
          </p:cNvSpPr>
          <p:nvPr>
            <p:ph type="pic" idx="2"/>
          </p:nvPr>
        </p:nvSpPr>
        <p:spPr>
          <a:xfrm>
            <a:off x="0" y="0"/>
            <a:ext cx="14831526" cy="10288588"/>
          </a:xfrm>
          <a:prstGeom prst="rect">
            <a:avLst/>
          </a:prstGeom>
          <a:solidFill>
            <a:srgbClr val="353535">
              <a:alpha val="11764"/>
            </a:srgbClr>
          </a:solidFill>
          <a:ln>
            <a:noFill/>
          </a:ln>
        </p:spPr>
      </p:sp>
      <p:sp>
        <p:nvSpPr>
          <p:cNvPr id="156" name="Google Shape;156;p51"/>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fld id="{00000000-1234-1234-1234-123412341234}" type="slidenum">
              <a:rPr lang="en-GB" sz="1600" b="0" i="0">
                <a:solidFill>
                  <a:schemeClr val="dk1"/>
                </a:solidFill>
                <a:latin typeface="Open Sans"/>
                <a:ea typeface="Open Sans"/>
                <a:cs typeface="Open Sans"/>
                <a:sym typeface="Open Sans"/>
              </a:rPr>
              <a:t>‹#›</a:t>
            </a:fld>
            <a:endParaRPr sz="1600" b="0" i="0">
              <a:solidFill>
                <a:schemeClr val="dk1"/>
              </a:solidFill>
              <a:latin typeface="Open Sans"/>
              <a:ea typeface="Open Sans"/>
              <a:cs typeface="Open Sans"/>
              <a:sym typeface="Open Sans"/>
            </a:endParaRPr>
          </a:p>
        </p:txBody>
      </p:sp>
      <p:cxnSp>
        <p:nvCxnSpPr>
          <p:cNvPr id="157" name="Google Shape;157;p51"/>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158" name="Google Shape;158;p51"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extLst>
      <p:ext uri="{BB962C8B-B14F-4D97-AF65-F5344CB8AC3E}">
        <p14:creationId xmlns:p14="http://schemas.microsoft.com/office/powerpoint/2010/main" val="4184883840"/>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matchingName="25">
  <p:cSld name="25">
    <p:spTree>
      <p:nvGrpSpPr>
        <p:cNvPr id="1" name="Shape 159"/>
        <p:cNvGrpSpPr/>
        <p:nvPr/>
      </p:nvGrpSpPr>
      <p:grpSpPr>
        <a:xfrm>
          <a:off x="0" y="0"/>
          <a:ext cx="0" cy="0"/>
          <a:chOff x="0" y="0"/>
          <a:chExt cx="0" cy="0"/>
        </a:xfrm>
      </p:grpSpPr>
      <p:sp>
        <p:nvSpPr>
          <p:cNvPr id="160" name="Google Shape;160;p52"/>
          <p:cNvSpPr>
            <a:spLocks noGrp="1"/>
          </p:cNvSpPr>
          <p:nvPr>
            <p:ph type="pic" idx="2"/>
          </p:nvPr>
        </p:nvSpPr>
        <p:spPr>
          <a:xfrm>
            <a:off x="-1" y="0"/>
            <a:ext cx="11799269" cy="10288588"/>
          </a:xfrm>
          <a:prstGeom prst="rect">
            <a:avLst/>
          </a:prstGeom>
          <a:solidFill>
            <a:srgbClr val="353535">
              <a:alpha val="11764"/>
            </a:srgbClr>
          </a:solidFill>
          <a:ln>
            <a:noFill/>
          </a:ln>
        </p:spPr>
      </p:sp>
      <p:sp>
        <p:nvSpPr>
          <p:cNvPr id="161" name="Google Shape;161;p52"/>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fld id="{00000000-1234-1234-1234-123412341234}" type="slidenum">
              <a:rPr lang="en-GB" sz="1600" b="0" i="0">
                <a:solidFill>
                  <a:schemeClr val="dk1"/>
                </a:solidFill>
                <a:latin typeface="Open Sans"/>
                <a:ea typeface="Open Sans"/>
                <a:cs typeface="Open Sans"/>
                <a:sym typeface="Open Sans"/>
              </a:rPr>
              <a:t>‹#›</a:t>
            </a:fld>
            <a:endParaRPr sz="1600" b="0" i="0">
              <a:solidFill>
                <a:schemeClr val="dk1"/>
              </a:solidFill>
              <a:latin typeface="Open Sans"/>
              <a:ea typeface="Open Sans"/>
              <a:cs typeface="Open Sans"/>
              <a:sym typeface="Open Sans"/>
            </a:endParaRPr>
          </a:p>
        </p:txBody>
      </p:sp>
      <p:cxnSp>
        <p:nvCxnSpPr>
          <p:cNvPr id="162" name="Google Shape;162;p52"/>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163" name="Google Shape;163;p52"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extLst>
      <p:ext uri="{BB962C8B-B14F-4D97-AF65-F5344CB8AC3E}">
        <p14:creationId xmlns:p14="http://schemas.microsoft.com/office/powerpoint/2010/main" val="3206256822"/>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matchingName="28">
  <p:cSld name="28">
    <p:spTree>
      <p:nvGrpSpPr>
        <p:cNvPr id="1" name="Shape 164"/>
        <p:cNvGrpSpPr/>
        <p:nvPr/>
      </p:nvGrpSpPr>
      <p:grpSpPr>
        <a:xfrm>
          <a:off x="0" y="0"/>
          <a:ext cx="0" cy="0"/>
          <a:chOff x="0" y="0"/>
          <a:chExt cx="0" cy="0"/>
        </a:xfrm>
      </p:grpSpPr>
      <p:sp>
        <p:nvSpPr>
          <p:cNvPr id="165" name="Google Shape;165;p53"/>
          <p:cNvSpPr>
            <a:spLocks noGrp="1"/>
          </p:cNvSpPr>
          <p:nvPr>
            <p:ph type="pic" idx="2"/>
          </p:nvPr>
        </p:nvSpPr>
        <p:spPr>
          <a:xfrm>
            <a:off x="8655168" y="3482292"/>
            <a:ext cx="5777441" cy="5788744"/>
          </a:xfrm>
          <a:prstGeom prst="rect">
            <a:avLst/>
          </a:prstGeom>
          <a:solidFill>
            <a:srgbClr val="353535">
              <a:alpha val="11764"/>
            </a:srgbClr>
          </a:solidFill>
          <a:ln>
            <a:noFill/>
          </a:ln>
        </p:spPr>
      </p:sp>
      <p:sp>
        <p:nvSpPr>
          <p:cNvPr id="166" name="Google Shape;166;p53"/>
          <p:cNvSpPr>
            <a:spLocks noGrp="1"/>
          </p:cNvSpPr>
          <p:nvPr>
            <p:ph type="pic" idx="3"/>
          </p:nvPr>
        </p:nvSpPr>
        <p:spPr>
          <a:xfrm>
            <a:off x="11334720" y="0"/>
            <a:ext cx="6953280" cy="10288588"/>
          </a:xfrm>
          <a:prstGeom prst="rect">
            <a:avLst/>
          </a:prstGeom>
          <a:solidFill>
            <a:srgbClr val="353535">
              <a:alpha val="11764"/>
            </a:srgbClr>
          </a:solidFill>
          <a:ln>
            <a:noFill/>
          </a:ln>
        </p:spPr>
      </p:sp>
      <p:sp>
        <p:nvSpPr>
          <p:cNvPr id="167" name="Google Shape;167;p53"/>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fld id="{00000000-1234-1234-1234-123412341234}" type="slidenum">
              <a:rPr lang="en-GB" sz="1600" b="0" i="0">
                <a:solidFill>
                  <a:schemeClr val="dk1"/>
                </a:solidFill>
                <a:latin typeface="Open Sans"/>
                <a:ea typeface="Open Sans"/>
                <a:cs typeface="Open Sans"/>
                <a:sym typeface="Open Sans"/>
              </a:rPr>
              <a:t>‹#›</a:t>
            </a:fld>
            <a:endParaRPr sz="1600" b="0" i="0">
              <a:solidFill>
                <a:schemeClr val="dk1"/>
              </a:solidFill>
              <a:latin typeface="Open Sans"/>
              <a:ea typeface="Open Sans"/>
              <a:cs typeface="Open Sans"/>
              <a:sym typeface="Open Sans"/>
            </a:endParaRPr>
          </a:p>
        </p:txBody>
      </p:sp>
      <p:cxnSp>
        <p:nvCxnSpPr>
          <p:cNvPr id="168" name="Google Shape;168;p53"/>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169" name="Google Shape;169;p53"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0" y="0"/>
            <a:ext cx="2746587" cy="2683239"/>
          </a:xfrm>
          <a:prstGeom prst="rect">
            <a:avLst/>
          </a:prstGeom>
          <a:noFill/>
          <a:ln>
            <a:noFill/>
          </a:ln>
        </p:spPr>
      </p:pic>
    </p:spTree>
    <p:extLst>
      <p:ext uri="{BB962C8B-B14F-4D97-AF65-F5344CB8AC3E}">
        <p14:creationId xmlns:p14="http://schemas.microsoft.com/office/powerpoint/2010/main" val="3248979692"/>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matchingName="29">
  <p:cSld name="29">
    <p:spTree>
      <p:nvGrpSpPr>
        <p:cNvPr id="1" name="Shape 170"/>
        <p:cNvGrpSpPr/>
        <p:nvPr/>
      </p:nvGrpSpPr>
      <p:grpSpPr>
        <a:xfrm>
          <a:off x="0" y="0"/>
          <a:ext cx="0" cy="0"/>
          <a:chOff x="0" y="0"/>
          <a:chExt cx="0" cy="0"/>
        </a:xfrm>
      </p:grpSpPr>
      <p:sp>
        <p:nvSpPr>
          <p:cNvPr id="171" name="Google Shape;171;p54"/>
          <p:cNvSpPr>
            <a:spLocks noGrp="1"/>
          </p:cNvSpPr>
          <p:nvPr>
            <p:ph type="pic" idx="2"/>
          </p:nvPr>
        </p:nvSpPr>
        <p:spPr>
          <a:xfrm>
            <a:off x="11334720" y="0"/>
            <a:ext cx="6953280" cy="10288588"/>
          </a:xfrm>
          <a:prstGeom prst="rect">
            <a:avLst/>
          </a:prstGeom>
          <a:solidFill>
            <a:srgbClr val="353535">
              <a:alpha val="11764"/>
            </a:srgbClr>
          </a:solidFill>
          <a:ln>
            <a:noFill/>
          </a:ln>
        </p:spPr>
      </p:sp>
      <p:sp>
        <p:nvSpPr>
          <p:cNvPr id="172" name="Google Shape;172;p54"/>
          <p:cNvSpPr>
            <a:spLocks noGrp="1"/>
          </p:cNvSpPr>
          <p:nvPr>
            <p:ph type="pic" idx="3"/>
          </p:nvPr>
        </p:nvSpPr>
        <p:spPr>
          <a:xfrm>
            <a:off x="8937817" y="3459679"/>
            <a:ext cx="5212135" cy="5845278"/>
          </a:xfrm>
          <a:prstGeom prst="rect">
            <a:avLst/>
          </a:prstGeom>
          <a:solidFill>
            <a:srgbClr val="353535">
              <a:alpha val="11764"/>
            </a:srgbClr>
          </a:solidFill>
          <a:ln>
            <a:noFill/>
          </a:ln>
        </p:spPr>
      </p:sp>
      <p:sp>
        <p:nvSpPr>
          <p:cNvPr id="173" name="Google Shape;173;p54"/>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fld id="{00000000-1234-1234-1234-123412341234}" type="slidenum">
              <a:rPr lang="en-GB" sz="1600" b="0" i="0">
                <a:solidFill>
                  <a:schemeClr val="dk1"/>
                </a:solidFill>
                <a:latin typeface="Open Sans"/>
                <a:ea typeface="Open Sans"/>
                <a:cs typeface="Open Sans"/>
                <a:sym typeface="Open Sans"/>
              </a:rPr>
              <a:t>‹#›</a:t>
            </a:fld>
            <a:endParaRPr sz="1600" b="0" i="0">
              <a:solidFill>
                <a:schemeClr val="dk1"/>
              </a:solidFill>
              <a:latin typeface="Open Sans"/>
              <a:ea typeface="Open Sans"/>
              <a:cs typeface="Open Sans"/>
              <a:sym typeface="Open Sans"/>
            </a:endParaRPr>
          </a:p>
        </p:txBody>
      </p:sp>
      <p:cxnSp>
        <p:nvCxnSpPr>
          <p:cNvPr id="174" name="Google Shape;174;p54"/>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175" name="Google Shape;175;p54"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0" y="0"/>
            <a:ext cx="2746587" cy="2683239"/>
          </a:xfrm>
          <a:prstGeom prst="rect">
            <a:avLst/>
          </a:prstGeom>
          <a:noFill/>
          <a:ln>
            <a:noFill/>
          </a:ln>
        </p:spPr>
      </p:pic>
    </p:spTree>
    <p:extLst>
      <p:ext uri="{BB962C8B-B14F-4D97-AF65-F5344CB8AC3E}">
        <p14:creationId xmlns:p14="http://schemas.microsoft.com/office/powerpoint/2010/main" val="2094089720"/>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matchingName="30">
  <p:cSld name="30">
    <p:spTree>
      <p:nvGrpSpPr>
        <p:cNvPr id="1" name="Shape 176"/>
        <p:cNvGrpSpPr/>
        <p:nvPr/>
      </p:nvGrpSpPr>
      <p:grpSpPr>
        <a:xfrm>
          <a:off x="0" y="0"/>
          <a:ext cx="0" cy="0"/>
          <a:chOff x="0" y="0"/>
          <a:chExt cx="0" cy="0"/>
        </a:xfrm>
      </p:grpSpPr>
      <p:sp>
        <p:nvSpPr>
          <p:cNvPr id="177" name="Google Shape;177;p55"/>
          <p:cNvSpPr>
            <a:spLocks noGrp="1"/>
          </p:cNvSpPr>
          <p:nvPr>
            <p:ph type="pic" idx="2"/>
          </p:nvPr>
        </p:nvSpPr>
        <p:spPr>
          <a:xfrm>
            <a:off x="0" y="0"/>
            <a:ext cx="13279983" cy="10288588"/>
          </a:xfrm>
          <a:prstGeom prst="rect">
            <a:avLst/>
          </a:prstGeom>
          <a:solidFill>
            <a:srgbClr val="353535">
              <a:alpha val="11764"/>
            </a:srgbClr>
          </a:solidFill>
          <a:ln>
            <a:noFill/>
          </a:ln>
        </p:spPr>
      </p:sp>
      <p:sp>
        <p:nvSpPr>
          <p:cNvPr id="178" name="Google Shape;178;p55"/>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fld id="{00000000-1234-1234-1234-123412341234}" type="slidenum">
              <a:rPr lang="en-GB" sz="1600" b="0" i="0">
                <a:solidFill>
                  <a:schemeClr val="dk1"/>
                </a:solidFill>
                <a:latin typeface="Open Sans"/>
                <a:ea typeface="Open Sans"/>
                <a:cs typeface="Open Sans"/>
                <a:sym typeface="Open Sans"/>
              </a:rPr>
              <a:t>‹#›</a:t>
            </a:fld>
            <a:endParaRPr sz="1600" b="0" i="0">
              <a:solidFill>
                <a:schemeClr val="dk1"/>
              </a:solidFill>
              <a:latin typeface="Open Sans"/>
              <a:ea typeface="Open Sans"/>
              <a:cs typeface="Open Sans"/>
              <a:sym typeface="Open Sans"/>
            </a:endParaRPr>
          </a:p>
        </p:txBody>
      </p:sp>
      <p:cxnSp>
        <p:nvCxnSpPr>
          <p:cNvPr id="179" name="Google Shape;179;p55"/>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180" name="Google Shape;180;p55"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extLst>
      <p:ext uri="{BB962C8B-B14F-4D97-AF65-F5344CB8AC3E}">
        <p14:creationId xmlns:p14="http://schemas.microsoft.com/office/powerpoint/2010/main" val="1199037591"/>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matchingName="31">
  <p:cSld name="31">
    <p:spTree>
      <p:nvGrpSpPr>
        <p:cNvPr id="1" name="Shape 181"/>
        <p:cNvGrpSpPr/>
        <p:nvPr/>
      </p:nvGrpSpPr>
      <p:grpSpPr>
        <a:xfrm>
          <a:off x="0" y="0"/>
          <a:ext cx="0" cy="0"/>
          <a:chOff x="0" y="0"/>
          <a:chExt cx="0" cy="0"/>
        </a:xfrm>
      </p:grpSpPr>
      <p:sp>
        <p:nvSpPr>
          <p:cNvPr id="182" name="Google Shape;182;p56"/>
          <p:cNvSpPr>
            <a:spLocks noGrp="1"/>
          </p:cNvSpPr>
          <p:nvPr>
            <p:ph type="pic" idx="2"/>
          </p:nvPr>
        </p:nvSpPr>
        <p:spPr>
          <a:xfrm>
            <a:off x="5008008" y="0"/>
            <a:ext cx="13279991" cy="10288588"/>
          </a:xfrm>
          <a:prstGeom prst="rect">
            <a:avLst/>
          </a:prstGeom>
          <a:solidFill>
            <a:srgbClr val="353535">
              <a:alpha val="11764"/>
            </a:srgbClr>
          </a:solidFill>
          <a:ln>
            <a:noFill/>
          </a:ln>
        </p:spPr>
      </p:sp>
      <p:sp>
        <p:nvSpPr>
          <p:cNvPr id="183" name="Google Shape;183;p56"/>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fld id="{00000000-1234-1234-1234-123412341234}" type="slidenum">
              <a:rPr lang="en-GB" sz="1600" b="0" i="0">
                <a:solidFill>
                  <a:schemeClr val="dk1"/>
                </a:solidFill>
                <a:latin typeface="Open Sans"/>
                <a:ea typeface="Open Sans"/>
                <a:cs typeface="Open Sans"/>
                <a:sym typeface="Open Sans"/>
              </a:rPr>
              <a:t>‹#›</a:t>
            </a:fld>
            <a:endParaRPr sz="1600" b="0" i="0">
              <a:solidFill>
                <a:schemeClr val="dk1"/>
              </a:solidFill>
              <a:latin typeface="Open Sans"/>
              <a:ea typeface="Open Sans"/>
              <a:cs typeface="Open Sans"/>
              <a:sym typeface="Open Sans"/>
            </a:endParaRPr>
          </a:p>
        </p:txBody>
      </p:sp>
      <p:cxnSp>
        <p:nvCxnSpPr>
          <p:cNvPr id="184" name="Google Shape;184;p56"/>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185" name="Google Shape;185;p56"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0" y="0"/>
            <a:ext cx="2746587" cy="2683239"/>
          </a:xfrm>
          <a:prstGeom prst="rect">
            <a:avLst/>
          </a:prstGeom>
          <a:noFill/>
          <a:ln>
            <a:noFill/>
          </a:ln>
        </p:spPr>
      </p:pic>
    </p:spTree>
    <p:extLst>
      <p:ext uri="{BB962C8B-B14F-4D97-AF65-F5344CB8AC3E}">
        <p14:creationId xmlns:p14="http://schemas.microsoft.com/office/powerpoint/2010/main" val="651401704"/>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matchingName="32">
  <p:cSld name="32">
    <p:spTree>
      <p:nvGrpSpPr>
        <p:cNvPr id="1" name="Shape 186"/>
        <p:cNvGrpSpPr/>
        <p:nvPr/>
      </p:nvGrpSpPr>
      <p:grpSpPr>
        <a:xfrm>
          <a:off x="0" y="0"/>
          <a:ext cx="0" cy="0"/>
          <a:chOff x="0" y="0"/>
          <a:chExt cx="0" cy="0"/>
        </a:xfrm>
      </p:grpSpPr>
      <p:sp>
        <p:nvSpPr>
          <p:cNvPr id="187" name="Google Shape;187;p57"/>
          <p:cNvSpPr>
            <a:spLocks noGrp="1"/>
          </p:cNvSpPr>
          <p:nvPr>
            <p:ph type="pic" idx="2"/>
          </p:nvPr>
        </p:nvSpPr>
        <p:spPr>
          <a:xfrm>
            <a:off x="-17244" y="0"/>
            <a:ext cx="16075035" cy="10288588"/>
          </a:xfrm>
          <a:prstGeom prst="rect">
            <a:avLst/>
          </a:prstGeom>
          <a:solidFill>
            <a:srgbClr val="353535">
              <a:alpha val="11764"/>
            </a:srgbClr>
          </a:solidFill>
          <a:ln>
            <a:noFill/>
          </a:ln>
        </p:spPr>
      </p:sp>
      <p:sp>
        <p:nvSpPr>
          <p:cNvPr id="188" name="Google Shape;188;p57"/>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fld id="{00000000-1234-1234-1234-123412341234}" type="slidenum">
              <a:rPr lang="en-GB" sz="1600" b="0" i="0">
                <a:solidFill>
                  <a:schemeClr val="dk1"/>
                </a:solidFill>
                <a:latin typeface="Open Sans"/>
                <a:ea typeface="Open Sans"/>
                <a:cs typeface="Open Sans"/>
                <a:sym typeface="Open Sans"/>
              </a:rPr>
              <a:t>‹#›</a:t>
            </a:fld>
            <a:endParaRPr sz="1600" b="0" i="0">
              <a:solidFill>
                <a:schemeClr val="dk1"/>
              </a:solidFill>
              <a:latin typeface="Open Sans"/>
              <a:ea typeface="Open Sans"/>
              <a:cs typeface="Open Sans"/>
              <a:sym typeface="Open Sans"/>
            </a:endParaRPr>
          </a:p>
        </p:txBody>
      </p:sp>
      <p:cxnSp>
        <p:nvCxnSpPr>
          <p:cNvPr id="189" name="Google Shape;189;p57"/>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190" name="Google Shape;190;p57"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0" y="0"/>
            <a:ext cx="2746587" cy="2683239"/>
          </a:xfrm>
          <a:prstGeom prst="rect">
            <a:avLst/>
          </a:prstGeom>
          <a:noFill/>
          <a:ln>
            <a:noFill/>
          </a:ln>
        </p:spPr>
      </p:pic>
    </p:spTree>
    <p:extLst>
      <p:ext uri="{BB962C8B-B14F-4D97-AF65-F5344CB8AC3E}">
        <p14:creationId xmlns:p14="http://schemas.microsoft.com/office/powerpoint/2010/main" val="1119543444"/>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matchingName="33">
  <p:cSld name="33">
    <p:spTree>
      <p:nvGrpSpPr>
        <p:cNvPr id="1" name="Shape 191"/>
        <p:cNvGrpSpPr/>
        <p:nvPr/>
      </p:nvGrpSpPr>
      <p:grpSpPr>
        <a:xfrm>
          <a:off x="0" y="0"/>
          <a:ext cx="0" cy="0"/>
          <a:chOff x="0" y="0"/>
          <a:chExt cx="0" cy="0"/>
        </a:xfrm>
      </p:grpSpPr>
      <p:sp>
        <p:nvSpPr>
          <p:cNvPr id="192" name="Google Shape;192;p58"/>
          <p:cNvSpPr>
            <a:spLocks noGrp="1"/>
          </p:cNvSpPr>
          <p:nvPr>
            <p:ph type="pic" idx="2"/>
          </p:nvPr>
        </p:nvSpPr>
        <p:spPr>
          <a:xfrm>
            <a:off x="4797506" y="0"/>
            <a:ext cx="16075035" cy="10288588"/>
          </a:xfrm>
          <a:prstGeom prst="rect">
            <a:avLst/>
          </a:prstGeom>
          <a:solidFill>
            <a:srgbClr val="353535">
              <a:alpha val="11764"/>
            </a:srgbClr>
          </a:solidFill>
          <a:ln>
            <a:noFill/>
          </a:ln>
        </p:spPr>
      </p:sp>
      <p:sp>
        <p:nvSpPr>
          <p:cNvPr id="193" name="Google Shape;193;p58"/>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fld id="{00000000-1234-1234-1234-123412341234}" type="slidenum">
              <a:rPr lang="en-GB" sz="1600" b="0" i="0">
                <a:solidFill>
                  <a:schemeClr val="dk1"/>
                </a:solidFill>
                <a:latin typeface="Open Sans"/>
                <a:ea typeface="Open Sans"/>
                <a:cs typeface="Open Sans"/>
                <a:sym typeface="Open Sans"/>
              </a:rPr>
              <a:t>‹#›</a:t>
            </a:fld>
            <a:endParaRPr sz="1600" b="0" i="0">
              <a:solidFill>
                <a:schemeClr val="dk1"/>
              </a:solidFill>
              <a:latin typeface="Open Sans"/>
              <a:ea typeface="Open Sans"/>
              <a:cs typeface="Open Sans"/>
              <a:sym typeface="Open Sans"/>
            </a:endParaRPr>
          </a:p>
        </p:txBody>
      </p:sp>
      <p:cxnSp>
        <p:nvCxnSpPr>
          <p:cNvPr id="194" name="Google Shape;194;p58"/>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195" name="Google Shape;195;p58"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0" y="0"/>
            <a:ext cx="2746587" cy="2683239"/>
          </a:xfrm>
          <a:prstGeom prst="rect">
            <a:avLst/>
          </a:prstGeom>
          <a:noFill/>
          <a:ln>
            <a:noFill/>
          </a:ln>
        </p:spPr>
      </p:pic>
    </p:spTree>
    <p:extLst>
      <p:ext uri="{BB962C8B-B14F-4D97-AF65-F5344CB8AC3E}">
        <p14:creationId xmlns:p14="http://schemas.microsoft.com/office/powerpoint/2010/main" val="2092362984"/>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theme" Target="../theme/theme1.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20" Type="http://schemas.openxmlformats.org/officeDocument/2006/relationships/slideLayout" Target="../slideLayouts/slideLayout20.xml"/><Relationship Id="rId41" Type="http://schemas.openxmlformats.org/officeDocument/2006/relationships/slideLayout" Target="../slideLayouts/slideLayout41.xml"/></Relationships>
</file>

<file path=ppt/slideMasters/_rels/slideMaster2.xml.rels><?xml version="1.0" encoding="UTF-8" standalone="yes" ?><Relationships xmlns="http://schemas.openxmlformats.org/package/2006/relationships"><Relationship Id="rId8" Target="../slideLayouts/slideLayout55.xml" Type="http://schemas.openxmlformats.org/officeDocument/2006/relationships/slideLayout"/><Relationship Id="rId13" Target="../media/image10.jpeg" Type="http://schemas.openxmlformats.org/officeDocument/2006/relationships/image"/><Relationship Id="rId3" Target="../slideLayouts/slideLayout50.xml" Type="http://schemas.openxmlformats.org/officeDocument/2006/relationships/slideLayout"/><Relationship Id="rId7" Target="../slideLayouts/slideLayout54.xml" Type="http://schemas.openxmlformats.org/officeDocument/2006/relationships/slideLayout"/><Relationship Id="rId12" Target="../theme/theme2.xml" Type="http://schemas.openxmlformats.org/officeDocument/2006/relationships/theme"/><Relationship Id="rId2" Target="../slideLayouts/slideLayout49.xml" Type="http://schemas.openxmlformats.org/officeDocument/2006/relationships/slideLayout"/><Relationship Id="rId1" Target="../slideLayouts/slideLayout48.xml" Type="http://schemas.openxmlformats.org/officeDocument/2006/relationships/slideLayout"/><Relationship Id="rId6" Target="../slideLayouts/slideLayout53.xml" Type="http://schemas.openxmlformats.org/officeDocument/2006/relationships/slideLayout"/><Relationship Id="rId11" Target="../slideLayouts/slideLayout58.xml" Type="http://schemas.openxmlformats.org/officeDocument/2006/relationships/slideLayout"/><Relationship Id="rId5" Target="../slideLayouts/slideLayout52.xml" Type="http://schemas.openxmlformats.org/officeDocument/2006/relationships/slideLayout"/><Relationship Id="rId10" Target="../slideLayouts/slideLayout57.xml" Type="http://schemas.openxmlformats.org/officeDocument/2006/relationships/slideLayout"/><Relationship Id="rId4" Target="../slideLayouts/slideLayout51.xml" Type="http://schemas.openxmlformats.org/officeDocument/2006/relationships/slideLayout"/><Relationship Id="rId9" Target="../slideLayouts/slideLayout56.xml" Type="http://schemas.openxmlformats.org/officeDocument/2006/relationships/slideLayout"/></Relationships>
</file>

<file path=ppt/slideMasters/_rels/slideMaster3.xml.rels><?xml version="1.0" encoding="UTF-8" standalone="yes"?>
<Relationships xmlns="http://schemas.openxmlformats.org/package/2006/relationships"><Relationship Id="rId8" Type="http://schemas.openxmlformats.org/officeDocument/2006/relationships/image" Target="../media/image11.jpeg"/><Relationship Id="rId3" Type="http://schemas.openxmlformats.org/officeDocument/2006/relationships/slideLayout" Target="../slideLayouts/slideLayout61.xml"/><Relationship Id="rId7" Type="http://schemas.openxmlformats.org/officeDocument/2006/relationships/theme" Target="../theme/theme3.xml"/><Relationship Id="rId2" Type="http://schemas.openxmlformats.org/officeDocument/2006/relationships/slideLayout" Target="../slideLayouts/slideLayout60.xml"/><Relationship Id="rId1" Type="http://schemas.openxmlformats.org/officeDocument/2006/relationships/slideLayout" Target="../slideLayouts/slideLayout59.xml"/><Relationship Id="rId6" Type="http://schemas.openxmlformats.org/officeDocument/2006/relationships/slideLayout" Target="../slideLayouts/slideLayout64.xml"/><Relationship Id="rId5" Type="http://schemas.openxmlformats.org/officeDocument/2006/relationships/slideLayout" Target="../slideLayouts/slideLayout63.xml"/><Relationship Id="rId4" Type="http://schemas.openxmlformats.org/officeDocument/2006/relationships/slideLayout" Target="../slideLayouts/slideLayout62.xml"/><Relationship Id="rId9" Type="http://schemas.openxmlformats.org/officeDocument/2006/relationships/image" Target="../media/image12.jpeg"/></Relationships>
</file>

<file path=ppt/slideMasters/_rels/slideMaster4.xml.rels><?xml version="1.0" encoding="UTF-8" standalone="yes"?>
<Relationships xmlns="http://schemas.openxmlformats.org/package/2006/relationships"><Relationship Id="rId13" Type="http://schemas.openxmlformats.org/officeDocument/2006/relationships/slideLayout" Target="../slideLayouts/slideLayout77.xml"/><Relationship Id="rId18" Type="http://schemas.openxmlformats.org/officeDocument/2006/relationships/slideLayout" Target="../slideLayouts/slideLayout82.xml"/><Relationship Id="rId26" Type="http://schemas.openxmlformats.org/officeDocument/2006/relationships/slideLayout" Target="../slideLayouts/slideLayout90.xml"/><Relationship Id="rId39" Type="http://schemas.openxmlformats.org/officeDocument/2006/relationships/slideLayout" Target="../slideLayouts/slideLayout103.xml"/><Relationship Id="rId21" Type="http://schemas.openxmlformats.org/officeDocument/2006/relationships/slideLayout" Target="../slideLayouts/slideLayout85.xml"/><Relationship Id="rId34" Type="http://schemas.openxmlformats.org/officeDocument/2006/relationships/slideLayout" Target="../slideLayouts/slideLayout98.xml"/><Relationship Id="rId42" Type="http://schemas.openxmlformats.org/officeDocument/2006/relationships/theme" Target="../theme/theme4.xml"/><Relationship Id="rId7" Type="http://schemas.openxmlformats.org/officeDocument/2006/relationships/slideLayout" Target="../slideLayouts/slideLayout71.xml"/><Relationship Id="rId2" Type="http://schemas.openxmlformats.org/officeDocument/2006/relationships/slideLayout" Target="../slideLayouts/slideLayout66.xml"/><Relationship Id="rId16" Type="http://schemas.openxmlformats.org/officeDocument/2006/relationships/slideLayout" Target="../slideLayouts/slideLayout80.xml"/><Relationship Id="rId20" Type="http://schemas.openxmlformats.org/officeDocument/2006/relationships/slideLayout" Target="../slideLayouts/slideLayout84.xml"/><Relationship Id="rId29" Type="http://schemas.openxmlformats.org/officeDocument/2006/relationships/slideLayout" Target="../slideLayouts/slideLayout93.xml"/><Relationship Id="rId41" Type="http://schemas.openxmlformats.org/officeDocument/2006/relationships/slideLayout" Target="../slideLayouts/slideLayout105.xml"/><Relationship Id="rId1" Type="http://schemas.openxmlformats.org/officeDocument/2006/relationships/slideLayout" Target="../slideLayouts/slideLayout65.xml"/><Relationship Id="rId6" Type="http://schemas.openxmlformats.org/officeDocument/2006/relationships/slideLayout" Target="../slideLayouts/slideLayout70.xml"/><Relationship Id="rId11" Type="http://schemas.openxmlformats.org/officeDocument/2006/relationships/slideLayout" Target="../slideLayouts/slideLayout75.xml"/><Relationship Id="rId24" Type="http://schemas.openxmlformats.org/officeDocument/2006/relationships/slideLayout" Target="../slideLayouts/slideLayout88.xml"/><Relationship Id="rId32" Type="http://schemas.openxmlformats.org/officeDocument/2006/relationships/slideLayout" Target="../slideLayouts/slideLayout96.xml"/><Relationship Id="rId37" Type="http://schemas.openxmlformats.org/officeDocument/2006/relationships/slideLayout" Target="../slideLayouts/slideLayout101.xml"/><Relationship Id="rId40" Type="http://schemas.openxmlformats.org/officeDocument/2006/relationships/slideLayout" Target="../slideLayouts/slideLayout104.xml"/><Relationship Id="rId5" Type="http://schemas.openxmlformats.org/officeDocument/2006/relationships/slideLayout" Target="../slideLayouts/slideLayout69.xml"/><Relationship Id="rId15" Type="http://schemas.openxmlformats.org/officeDocument/2006/relationships/slideLayout" Target="../slideLayouts/slideLayout79.xml"/><Relationship Id="rId23" Type="http://schemas.openxmlformats.org/officeDocument/2006/relationships/slideLayout" Target="../slideLayouts/slideLayout87.xml"/><Relationship Id="rId28" Type="http://schemas.openxmlformats.org/officeDocument/2006/relationships/slideLayout" Target="../slideLayouts/slideLayout92.xml"/><Relationship Id="rId36" Type="http://schemas.openxmlformats.org/officeDocument/2006/relationships/slideLayout" Target="../slideLayouts/slideLayout100.xml"/><Relationship Id="rId10" Type="http://schemas.openxmlformats.org/officeDocument/2006/relationships/slideLayout" Target="../slideLayouts/slideLayout74.xml"/><Relationship Id="rId19" Type="http://schemas.openxmlformats.org/officeDocument/2006/relationships/slideLayout" Target="../slideLayouts/slideLayout83.xml"/><Relationship Id="rId31" Type="http://schemas.openxmlformats.org/officeDocument/2006/relationships/slideLayout" Target="../slideLayouts/slideLayout95.xml"/><Relationship Id="rId4" Type="http://schemas.openxmlformats.org/officeDocument/2006/relationships/slideLayout" Target="../slideLayouts/slideLayout68.xml"/><Relationship Id="rId9" Type="http://schemas.openxmlformats.org/officeDocument/2006/relationships/slideLayout" Target="../slideLayouts/slideLayout73.xml"/><Relationship Id="rId14" Type="http://schemas.openxmlformats.org/officeDocument/2006/relationships/slideLayout" Target="../slideLayouts/slideLayout78.xml"/><Relationship Id="rId22" Type="http://schemas.openxmlformats.org/officeDocument/2006/relationships/slideLayout" Target="../slideLayouts/slideLayout86.xml"/><Relationship Id="rId27" Type="http://schemas.openxmlformats.org/officeDocument/2006/relationships/slideLayout" Target="../slideLayouts/slideLayout91.xml"/><Relationship Id="rId30" Type="http://schemas.openxmlformats.org/officeDocument/2006/relationships/slideLayout" Target="../slideLayouts/slideLayout94.xml"/><Relationship Id="rId35" Type="http://schemas.openxmlformats.org/officeDocument/2006/relationships/slideLayout" Target="../slideLayouts/slideLayout99.xml"/><Relationship Id="rId8" Type="http://schemas.openxmlformats.org/officeDocument/2006/relationships/slideLayout" Target="../slideLayouts/slideLayout72.xml"/><Relationship Id="rId3" Type="http://schemas.openxmlformats.org/officeDocument/2006/relationships/slideLayout" Target="../slideLayouts/slideLayout67.xml"/><Relationship Id="rId12" Type="http://schemas.openxmlformats.org/officeDocument/2006/relationships/slideLayout" Target="../slideLayouts/slideLayout76.xml"/><Relationship Id="rId17" Type="http://schemas.openxmlformats.org/officeDocument/2006/relationships/slideLayout" Target="../slideLayouts/slideLayout81.xml"/><Relationship Id="rId25" Type="http://schemas.openxmlformats.org/officeDocument/2006/relationships/slideLayout" Target="../slideLayouts/slideLayout89.xml"/><Relationship Id="rId33" Type="http://schemas.openxmlformats.org/officeDocument/2006/relationships/slideLayout" Target="../slideLayouts/slideLayout97.xml"/><Relationship Id="rId38" Type="http://schemas.openxmlformats.org/officeDocument/2006/relationships/slideLayout" Target="../slideLayouts/slideLayout102.xml"/></Relationships>
</file>

<file path=ppt/slideMasters/_rels/slideMaster5.xml.rels><?xml version="1.0" encoding="UTF-8" standalone="yes"?>
<Relationships xmlns="http://schemas.openxmlformats.org/package/2006/relationships"><Relationship Id="rId13" Type="http://schemas.openxmlformats.org/officeDocument/2006/relationships/slideLayout" Target="../slideLayouts/slideLayout118.xml"/><Relationship Id="rId18" Type="http://schemas.openxmlformats.org/officeDocument/2006/relationships/slideLayout" Target="../slideLayouts/slideLayout123.xml"/><Relationship Id="rId26" Type="http://schemas.openxmlformats.org/officeDocument/2006/relationships/slideLayout" Target="../slideLayouts/slideLayout131.xml"/><Relationship Id="rId39" Type="http://schemas.openxmlformats.org/officeDocument/2006/relationships/slideLayout" Target="../slideLayouts/slideLayout144.xml"/><Relationship Id="rId21" Type="http://schemas.openxmlformats.org/officeDocument/2006/relationships/slideLayout" Target="../slideLayouts/slideLayout126.xml"/><Relationship Id="rId34" Type="http://schemas.openxmlformats.org/officeDocument/2006/relationships/slideLayout" Target="../slideLayouts/slideLayout139.xml"/><Relationship Id="rId42" Type="http://schemas.openxmlformats.org/officeDocument/2006/relationships/slideLayout" Target="../slideLayouts/slideLayout147.xml"/><Relationship Id="rId47" Type="http://schemas.openxmlformats.org/officeDocument/2006/relationships/slideLayout" Target="../slideLayouts/slideLayout152.xml"/><Relationship Id="rId50" Type="http://schemas.openxmlformats.org/officeDocument/2006/relationships/theme" Target="../theme/theme5.xml"/><Relationship Id="rId7" Type="http://schemas.openxmlformats.org/officeDocument/2006/relationships/slideLayout" Target="../slideLayouts/slideLayout112.xml"/><Relationship Id="rId2" Type="http://schemas.openxmlformats.org/officeDocument/2006/relationships/slideLayout" Target="../slideLayouts/slideLayout107.xml"/><Relationship Id="rId16" Type="http://schemas.openxmlformats.org/officeDocument/2006/relationships/slideLayout" Target="../slideLayouts/slideLayout121.xml"/><Relationship Id="rId29" Type="http://schemas.openxmlformats.org/officeDocument/2006/relationships/slideLayout" Target="../slideLayouts/slideLayout134.xml"/><Relationship Id="rId11" Type="http://schemas.openxmlformats.org/officeDocument/2006/relationships/slideLayout" Target="../slideLayouts/slideLayout116.xml"/><Relationship Id="rId24" Type="http://schemas.openxmlformats.org/officeDocument/2006/relationships/slideLayout" Target="../slideLayouts/slideLayout129.xml"/><Relationship Id="rId32" Type="http://schemas.openxmlformats.org/officeDocument/2006/relationships/slideLayout" Target="../slideLayouts/slideLayout137.xml"/><Relationship Id="rId37" Type="http://schemas.openxmlformats.org/officeDocument/2006/relationships/slideLayout" Target="../slideLayouts/slideLayout142.xml"/><Relationship Id="rId40" Type="http://schemas.openxmlformats.org/officeDocument/2006/relationships/slideLayout" Target="../slideLayouts/slideLayout145.xml"/><Relationship Id="rId45" Type="http://schemas.openxmlformats.org/officeDocument/2006/relationships/slideLayout" Target="../slideLayouts/slideLayout150.xml"/><Relationship Id="rId5" Type="http://schemas.openxmlformats.org/officeDocument/2006/relationships/slideLayout" Target="../slideLayouts/slideLayout110.xml"/><Relationship Id="rId15" Type="http://schemas.openxmlformats.org/officeDocument/2006/relationships/slideLayout" Target="../slideLayouts/slideLayout120.xml"/><Relationship Id="rId23" Type="http://schemas.openxmlformats.org/officeDocument/2006/relationships/slideLayout" Target="../slideLayouts/slideLayout128.xml"/><Relationship Id="rId28" Type="http://schemas.openxmlformats.org/officeDocument/2006/relationships/slideLayout" Target="../slideLayouts/slideLayout133.xml"/><Relationship Id="rId36" Type="http://schemas.openxmlformats.org/officeDocument/2006/relationships/slideLayout" Target="../slideLayouts/slideLayout141.xml"/><Relationship Id="rId49" Type="http://schemas.openxmlformats.org/officeDocument/2006/relationships/slideLayout" Target="../slideLayouts/slideLayout154.xml"/><Relationship Id="rId10" Type="http://schemas.openxmlformats.org/officeDocument/2006/relationships/slideLayout" Target="../slideLayouts/slideLayout115.xml"/><Relationship Id="rId19" Type="http://schemas.openxmlformats.org/officeDocument/2006/relationships/slideLayout" Target="../slideLayouts/slideLayout124.xml"/><Relationship Id="rId31" Type="http://schemas.openxmlformats.org/officeDocument/2006/relationships/slideLayout" Target="../slideLayouts/slideLayout136.xml"/><Relationship Id="rId44" Type="http://schemas.openxmlformats.org/officeDocument/2006/relationships/slideLayout" Target="../slideLayouts/slideLayout149.xml"/><Relationship Id="rId4" Type="http://schemas.openxmlformats.org/officeDocument/2006/relationships/slideLayout" Target="../slideLayouts/slideLayout109.xml"/><Relationship Id="rId9" Type="http://schemas.openxmlformats.org/officeDocument/2006/relationships/slideLayout" Target="../slideLayouts/slideLayout114.xml"/><Relationship Id="rId14" Type="http://schemas.openxmlformats.org/officeDocument/2006/relationships/slideLayout" Target="../slideLayouts/slideLayout119.xml"/><Relationship Id="rId22" Type="http://schemas.openxmlformats.org/officeDocument/2006/relationships/slideLayout" Target="../slideLayouts/slideLayout127.xml"/><Relationship Id="rId27" Type="http://schemas.openxmlformats.org/officeDocument/2006/relationships/slideLayout" Target="../slideLayouts/slideLayout132.xml"/><Relationship Id="rId30" Type="http://schemas.openxmlformats.org/officeDocument/2006/relationships/slideLayout" Target="../slideLayouts/slideLayout135.xml"/><Relationship Id="rId35" Type="http://schemas.openxmlformats.org/officeDocument/2006/relationships/slideLayout" Target="../slideLayouts/slideLayout140.xml"/><Relationship Id="rId43" Type="http://schemas.openxmlformats.org/officeDocument/2006/relationships/slideLayout" Target="../slideLayouts/slideLayout148.xml"/><Relationship Id="rId48" Type="http://schemas.openxmlformats.org/officeDocument/2006/relationships/slideLayout" Target="../slideLayouts/slideLayout153.xml"/><Relationship Id="rId8" Type="http://schemas.openxmlformats.org/officeDocument/2006/relationships/slideLayout" Target="../slideLayouts/slideLayout113.xml"/><Relationship Id="rId3" Type="http://schemas.openxmlformats.org/officeDocument/2006/relationships/slideLayout" Target="../slideLayouts/slideLayout108.xml"/><Relationship Id="rId12" Type="http://schemas.openxmlformats.org/officeDocument/2006/relationships/slideLayout" Target="../slideLayouts/slideLayout117.xml"/><Relationship Id="rId17" Type="http://schemas.openxmlformats.org/officeDocument/2006/relationships/slideLayout" Target="../slideLayouts/slideLayout122.xml"/><Relationship Id="rId25" Type="http://schemas.openxmlformats.org/officeDocument/2006/relationships/slideLayout" Target="../slideLayouts/slideLayout130.xml"/><Relationship Id="rId33" Type="http://schemas.openxmlformats.org/officeDocument/2006/relationships/slideLayout" Target="../slideLayouts/slideLayout138.xml"/><Relationship Id="rId38" Type="http://schemas.openxmlformats.org/officeDocument/2006/relationships/slideLayout" Target="../slideLayouts/slideLayout143.xml"/><Relationship Id="rId46" Type="http://schemas.openxmlformats.org/officeDocument/2006/relationships/slideLayout" Target="../slideLayouts/slideLayout151.xml"/><Relationship Id="rId20" Type="http://schemas.openxmlformats.org/officeDocument/2006/relationships/slideLayout" Target="../slideLayouts/slideLayout125.xml"/><Relationship Id="rId41" Type="http://schemas.openxmlformats.org/officeDocument/2006/relationships/slideLayout" Target="../slideLayouts/slideLayout146.xml"/><Relationship Id="rId1" Type="http://schemas.openxmlformats.org/officeDocument/2006/relationships/slideLayout" Target="../slideLayouts/slideLayout106.xml"/><Relationship Id="rId6" Type="http://schemas.openxmlformats.org/officeDocument/2006/relationships/slideLayout" Target="../slideLayouts/slideLayout111.xml"/></Relationships>
</file>

<file path=ppt/slideMasters/_rels/slideMaster6.xml.rels><?xml version="1.0" encoding="UTF-8" standalone="yes"?>
<Relationships xmlns="http://schemas.openxmlformats.org/package/2006/relationships"><Relationship Id="rId13" Type="http://schemas.openxmlformats.org/officeDocument/2006/relationships/slideLayout" Target="../slideLayouts/slideLayout167.xml"/><Relationship Id="rId18" Type="http://schemas.openxmlformats.org/officeDocument/2006/relationships/slideLayout" Target="../slideLayouts/slideLayout172.xml"/><Relationship Id="rId26" Type="http://schemas.openxmlformats.org/officeDocument/2006/relationships/slideLayout" Target="../slideLayouts/slideLayout180.xml"/><Relationship Id="rId3" Type="http://schemas.openxmlformats.org/officeDocument/2006/relationships/slideLayout" Target="../slideLayouts/slideLayout157.xml"/><Relationship Id="rId21" Type="http://schemas.openxmlformats.org/officeDocument/2006/relationships/slideLayout" Target="../slideLayouts/slideLayout175.xml"/><Relationship Id="rId34" Type="http://schemas.openxmlformats.org/officeDocument/2006/relationships/slideLayout" Target="../slideLayouts/slideLayout188.xml"/><Relationship Id="rId7" Type="http://schemas.openxmlformats.org/officeDocument/2006/relationships/slideLayout" Target="../slideLayouts/slideLayout161.xml"/><Relationship Id="rId12" Type="http://schemas.openxmlformats.org/officeDocument/2006/relationships/slideLayout" Target="../slideLayouts/slideLayout166.xml"/><Relationship Id="rId17" Type="http://schemas.openxmlformats.org/officeDocument/2006/relationships/slideLayout" Target="../slideLayouts/slideLayout171.xml"/><Relationship Id="rId25" Type="http://schemas.openxmlformats.org/officeDocument/2006/relationships/slideLayout" Target="../slideLayouts/slideLayout179.xml"/><Relationship Id="rId33" Type="http://schemas.openxmlformats.org/officeDocument/2006/relationships/slideLayout" Target="../slideLayouts/slideLayout187.xml"/><Relationship Id="rId2" Type="http://schemas.openxmlformats.org/officeDocument/2006/relationships/slideLayout" Target="../slideLayouts/slideLayout156.xml"/><Relationship Id="rId16" Type="http://schemas.openxmlformats.org/officeDocument/2006/relationships/slideLayout" Target="../slideLayouts/slideLayout170.xml"/><Relationship Id="rId20" Type="http://schemas.openxmlformats.org/officeDocument/2006/relationships/slideLayout" Target="../slideLayouts/slideLayout174.xml"/><Relationship Id="rId29" Type="http://schemas.openxmlformats.org/officeDocument/2006/relationships/slideLayout" Target="../slideLayouts/slideLayout183.xml"/><Relationship Id="rId1" Type="http://schemas.openxmlformats.org/officeDocument/2006/relationships/slideLayout" Target="../slideLayouts/slideLayout155.xml"/><Relationship Id="rId6" Type="http://schemas.openxmlformats.org/officeDocument/2006/relationships/slideLayout" Target="../slideLayouts/slideLayout160.xml"/><Relationship Id="rId11" Type="http://schemas.openxmlformats.org/officeDocument/2006/relationships/slideLayout" Target="../slideLayouts/slideLayout165.xml"/><Relationship Id="rId24" Type="http://schemas.openxmlformats.org/officeDocument/2006/relationships/slideLayout" Target="../slideLayouts/slideLayout178.xml"/><Relationship Id="rId32" Type="http://schemas.openxmlformats.org/officeDocument/2006/relationships/slideLayout" Target="../slideLayouts/slideLayout186.xml"/><Relationship Id="rId5" Type="http://schemas.openxmlformats.org/officeDocument/2006/relationships/slideLayout" Target="../slideLayouts/slideLayout159.xml"/><Relationship Id="rId15" Type="http://schemas.openxmlformats.org/officeDocument/2006/relationships/slideLayout" Target="../slideLayouts/slideLayout169.xml"/><Relationship Id="rId23" Type="http://schemas.openxmlformats.org/officeDocument/2006/relationships/slideLayout" Target="../slideLayouts/slideLayout177.xml"/><Relationship Id="rId28" Type="http://schemas.openxmlformats.org/officeDocument/2006/relationships/slideLayout" Target="../slideLayouts/slideLayout182.xml"/><Relationship Id="rId36" Type="http://schemas.openxmlformats.org/officeDocument/2006/relationships/theme" Target="../theme/theme6.xml"/><Relationship Id="rId10" Type="http://schemas.openxmlformats.org/officeDocument/2006/relationships/slideLayout" Target="../slideLayouts/slideLayout164.xml"/><Relationship Id="rId19" Type="http://schemas.openxmlformats.org/officeDocument/2006/relationships/slideLayout" Target="../slideLayouts/slideLayout173.xml"/><Relationship Id="rId31" Type="http://schemas.openxmlformats.org/officeDocument/2006/relationships/slideLayout" Target="../slideLayouts/slideLayout185.xml"/><Relationship Id="rId4" Type="http://schemas.openxmlformats.org/officeDocument/2006/relationships/slideLayout" Target="../slideLayouts/slideLayout158.xml"/><Relationship Id="rId9" Type="http://schemas.openxmlformats.org/officeDocument/2006/relationships/slideLayout" Target="../slideLayouts/slideLayout163.xml"/><Relationship Id="rId14" Type="http://schemas.openxmlformats.org/officeDocument/2006/relationships/slideLayout" Target="../slideLayouts/slideLayout168.xml"/><Relationship Id="rId22" Type="http://schemas.openxmlformats.org/officeDocument/2006/relationships/slideLayout" Target="../slideLayouts/slideLayout176.xml"/><Relationship Id="rId27" Type="http://schemas.openxmlformats.org/officeDocument/2006/relationships/slideLayout" Target="../slideLayouts/slideLayout181.xml"/><Relationship Id="rId30" Type="http://schemas.openxmlformats.org/officeDocument/2006/relationships/slideLayout" Target="../slideLayouts/slideLayout184.xml"/><Relationship Id="rId35" Type="http://schemas.openxmlformats.org/officeDocument/2006/relationships/slideLayout" Target="../slideLayouts/slideLayout189.xml"/><Relationship Id="rId8" Type="http://schemas.openxmlformats.org/officeDocument/2006/relationships/slideLayout" Target="../slideLayouts/slideLayout162.xml"/></Relationships>
</file>

<file path=ppt/slideMasters/_rels/slideMaster7.xml.rels><?xml version="1.0" encoding="UTF-8" standalone="yes"?>
<Relationships xmlns="http://schemas.openxmlformats.org/package/2006/relationships"><Relationship Id="rId13" Type="http://schemas.openxmlformats.org/officeDocument/2006/relationships/slideLayout" Target="../slideLayouts/slideLayout202.xml"/><Relationship Id="rId18" Type="http://schemas.openxmlformats.org/officeDocument/2006/relationships/slideLayout" Target="../slideLayouts/slideLayout207.xml"/><Relationship Id="rId26" Type="http://schemas.openxmlformats.org/officeDocument/2006/relationships/slideLayout" Target="../slideLayouts/slideLayout215.xml"/><Relationship Id="rId39" Type="http://schemas.openxmlformats.org/officeDocument/2006/relationships/slideLayout" Target="../slideLayouts/slideLayout228.xml"/><Relationship Id="rId21" Type="http://schemas.openxmlformats.org/officeDocument/2006/relationships/slideLayout" Target="../slideLayouts/slideLayout210.xml"/><Relationship Id="rId34" Type="http://schemas.openxmlformats.org/officeDocument/2006/relationships/slideLayout" Target="../slideLayouts/slideLayout223.xml"/><Relationship Id="rId42" Type="http://schemas.openxmlformats.org/officeDocument/2006/relationships/slideLayout" Target="../slideLayouts/slideLayout231.xml"/><Relationship Id="rId7" Type="http://schemas.openxmlformats.org/officeDocument/2006/relationships/slideLayout" Target="../slideLayouts/slideLayout196.xml"/><Relationship Id="rId2" Type="http://schemas.openxmlformats.org/officeDocument/2006/relationships/slideLayout" Target="../slideLayouts/slideLayout191.xml"/><Relationship Id="rId16" Type="http://schemas.openxmlformats.org/officeDocument/2006/relationships/slideLayout" Target="../slideLayouts/slideLayout205.xml"/><Relationship Id="rId20" Type="http://schemas.openxmlformats.org/officeDocument/2006/relationships/slideLayout" Target="../slideLayouts/slideLayout209.xml"/><Relationship Id="rId29" Type="http://schemas.openxmlformats.org/officeDocument/2006/relationships/slideLayout" Target="../slideLayouts/slideLayout218.xml"/><Relationship Id="rId41" Type="http://schemas.openxmlformats.org/officeDocument/2006/relationships/slideLayout" Target="../slideLayouts/slideLayout230.xml"/><Relationship Id="rId1" Type="http://schemas.openxmlformats.org/officeDocument/2006/relationships/slideLayout" Target="../slideLayouts/slideLayout190.xml"/><Relationship Id="rId6" Type="http://schemas.openxmlformats.org/officeDocument/2006/relationships/slideLayout" Target="../slideLayouts/slideLayout195.xml"/><Relationship Id="rId11" Type="http://schemas.openxmlformats.org/officeDocument/2006/relationships/slideLayout" Target="../slideLayouts/slideLayout200.xml"/><Relationship Id="rId24" Type="http://schemas.openxmlformats.org/officeDocument/2006/relationships/slideLayout" Target="../slideLayouts/slideLayout213.xml"/><Relationship Id="rId32" Type="http://schemas.openxmlformats.org/officeDocument/2006/relationships/slideLayout" Target="../slideLayouts/slideLayout221.xml"/><Relationship Id="rId37" Type="http://schemas.openxmlformats.org/officeDocument/2006/relationships/slideLayout" Target="../slideLayouts/slideLayout226.xml"/><Relationship Id="rId40" Type="http://schemas.openxmlformats.org/officeDocument/2006/relationships/slideLayout" Target="../slideLayouts/slideLayout229.xml"/><Relationship Id="rId5" Type="http://schemas.openxmlformats.org/officeDocument/2006/relationships/slideLayout" Target="../slideLayouts/slideLayout194.xml"/><Relationship Id="rId15" Type="http://schemas.openxmlformats.org/officeDocument/2006/relationships/slideLayout" Target="../slideLayouts/slideLayout204.xml"/><Relationship Id="rId23" Type="http://schemas.openxmlformats.org/officeDocument/2006/relationships/slideLayout" Target="../slideLayouts/slideLayout212.xml"/><Relationship Id="rId28" Type="http://schemas.openxmlformats.org/officeDocument/2006/relationships/slideLayout" Target="../slideLayouts/slideLayout217.xml"/><Relationship Id="rId36" Type="http://schemas.openxmlformats.org/officeDocument/2006/relationships/slideLayout" Target="../slideLayouts/slideLayout225.xml"/><Relationship Id="rId10" Type="http://schemas.openxmlformats.org/officeDocument/2006/relationships/slideLayout" Target="../slideLayouts/slideLayout199.xml"/><Relationship Id="rId19" Type="http://schemas.openxmlformats.org/officeDocument/2006/relationships/slideLayout" Target="../slideLayouts/slideLayout208.xml"/><Relationship Id="rId31" Type="http://schemas.openxmlformats.org/officeDocument/2006/relationships/slideLayout" Target="../slideLayouts/slideLayout220.xml"/><Relationship Id="rId4" Type="http://schemas.openxmlformats.org/officeDocument/2006/relationships/slideLayout" Target="../slideLayouts/slideLayout193.xml"/><Relationship Id="rId9" Type="http://schemas.openxmlformats.org/officeDocument/2006/relationships/slideLayout" Target="../slideLayouts/slideLayout198.xml"/><Relationship Id="rId14" Type="http://schemas.openxmlformats.org/officeDocument/2006/relationships/slideLayout" Target="../slideLayouts/slideLayout203.xml"/><Relationship Id="rId22" Type="http://schemas.openxmlformats.org/officeDocument/2006/relationships/slideLayout" Target="../slideLayouts/slideLayout211.xml"/><Relationship Id="rId27" Type="http://schemas.openxmlformats.org/officeDocument/2006/relationships/slideLayout" Target="../slideLayouts/slideLayout216.xml"/><Relationship Id="rId30" Type="http://schemas.openxmlformats.org/officeDocument/2006/relationships/slideLayout" Target="../slideLayouts/slideLayout219.xml"/><Relationship Id="rId35" Type="http://schemas.openxmlformats.org/officeDocument/2006/relationships/slideLayout" Target="../slideLayouts/slideLayout224.xml"/><Relationship Id="rId43" Type="http://schemas.openxmlformats.org/officeDocument/2006/relationships/theme" Target="../theme/theme7.xml"/><Relationship Id="rId8" Type="http://schemas.openxmlformats.org/officeDocument/2006/relationships/slideLayout" Target="../slideLayouts/slideLayout197.xml"/><Relationship Id="rId3" Type="http://schemas.openxmlformats.org/officeDocument/2006/relationships/slideLayout" Target="../slideLayouts/slideLayout192.xml"/><Relationship Id="rId12" Type="http://schemas.openxmlformats.org/officeDocument/2006/relationships/slideLayout" Target="../slideLayouts/slideLayout201.xml"/><Relationship Id="rId17" Type="http://schemas.openxmlformats.org/officeDocument/2006/relationships/slideLayout" Target="../slideLayouts/slideLayout206.xml"/><Relationship Id="rId25" Type="http://schemas.openxmlformats.org/officeDocument/2006/relationships/slideLayout" Target="../slideLayouts/slideLayout214.xml"/><Relationship Id="rId33" Type="http://schemas.openxmlformats.org/officeDocument/2006/relationships/slideLayout" Target="../slideLayouts/slideLayout222.xml"/><Relationship Id="rId38" Type="http://schemas.openxmlformats.org/officeDocument/2006/relationships/slideLayout" Target="../slideLayouts/slideLayout227.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239.xml"/><Relationship Id="rId3" Type="http://schemas.openxmlformats.org/officeDocument/2006/relationships/slideLayout" Target="../slideLayouts/slideLayout234.xml"/><Relationship Id="rId7" Type="http://schemas.openxmlformats.org/officeDocument/2006/relationships/slideLayout" Target="../slideLayouts/slideLayout238.xml"/><Relationship Id="rId12" Type="http://schemas.openxmlformats.org/officeDocument/2006/relationships/theme" Target="../theme/theme8.xml"/><Relationship Id="rId2" Type="http://schemas.openxmlformats.org/officeDocument/2006/relationships/slideLayout" Target="../slideLayouts/slideLayout233.xml"/><Relationship Id="rId1" Type="http://schemas.openxmlformats.org/officeDocument/2006/relationships/slideLayout" Target="../slideLayouts/slideLayout232.xml"/><Relationship Id="rId6" Type="http://schemas.openxmlformats.org/officeDocument/2006/relationships/slideLayout" Target="../slideLayouts/slideLayout237.xml"/><Relationship Id="rId11" Type="http://schemas.openxmlformats.org/officeDocument/2006/relationships/slideLayout" Target="../slideLayouts/slideLayout242.xml"/><Relationship Id="rId5" Type="http://schemas.openxmlformats.org/officeDocument/2006/relationships/slideLayout" Target="../slideLayouts/slideLayout236.xml"/><Relationship Id="rId10" Type="http://schemas.openxmlformats.org/officeDocument/2006/relationships/slideLayout" Target="../slideLayouts/slideLayout241.xml"/><Relationship Id="rId4" Type="http://schemas.openxmlformats.org/officeDocument/2006/relationships/slideLayout" Target="../slideLayouts/slideLayout235.xml"/><Relationship Id="rId9" Type="http://schemas.openxmlformats.org/officeDocument/2006/relationships/slideLayout" Target="../slideLayouts/slideLayout24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941BCFA4-662B-6747-891A-10DD5A99C0B2}"/>
              </a:ext>
            </a:extLst>
          </p:cNvPr>
          <p:cNvSpPr txBox="1"/>
          <p:nvPr userDrawn="1">
            <p:extLst>
              <p:ext uri="{1162E1C5-73C7-4A58-AE30-91384D911F3F}">
                <p184:classification xmlns:p184="http://schemas.microsoft.com/office/powerpoint/2018/4/main" val="ftr"/>
              </p:ext>
            </p:extLst>
          </p:nvPr>
        </p:nvSpPr>
        <p:spPr>
          <a:xfrm>
            <a:off x="0" y="10136188"/>
            <a:ext cx="338138" cy="152400"/>
          </a:xfrm>
          <a:prstGeom prst="rect">
            <a:avLst/>
          </a:prstGeom>
        </p:spPr>
        <p:txBody>
          <a:bodyPr horzOverflow="overflow" lIns="0" tIns="0" rIns="0" bIns="0">
            <a:spAutoFit/>
          </a:bodyPr>
          <a:lstStyle/>
          <a:p>
            <a:pPr algn="l"/>
            <a:r>
              <a:rPr lang="en-FR" sz="1000">
                <a:solidFill>
                  <a:srgbClr val="000000"/>
                </a:solidFill>
                <a:latin typeface="Calibri" panose="020F0502020204030204" pitchFamily="34" charset="0"/>
                <a:cs typeface="Calibri" panose="020F0502020204030204" pitchFamily="34" charset="0"/>
              </a:rPr>
              <a:t>Public</a:t>
            </a:r>
          </a:p>
        </p:txBody>
      </p:sp>
    </p:spTree>
    <p:extLst>
      <p:ext uri="{BB962C8B-B14F-4D97-AF65-F5344CB8AC3E}">
        <p14:creationId xmlns:p14="http://schemas.microsoft.com/office/powerpoint/2010/main" val="2412164020"/>
      </p:ext>
    </p:extLst>
  </p:cSld>
  <p:clrMap bg1="lt1" tx1="dk1" bg2="lt2" tx2="dk2" accent1="accent1" accent2="accent2" accent3="accent3" accent4="accent4" accent5="accent5" accent6="accent6" hlink="hlink" folHlink="folHlink"/>
  <p:sldLayoutIdLst>
    <p:sldLayoutId id="2147484465" r:id="rId1"/>
    <p:sldLayoutId id="2147484605" r:id="rId2"/>
    <p:sldLayoutId id="2147484599" r:id="rId3"/>
    <p:sldLayoutId id="2147484603" r:id="rId4"/>
    <p:sldLayoutId id="2147484601" r:id="rId5"/>
    <p:sldLayoutId id="2147484602" r:id="rId6"/>
    <p:sldLayoutId id="2147484467" r:id="rId7"/>
    <p:sldLayoutId id="2147484598" r:id="rId8"/>
    <p:sldLayoutId id="2147484600" r:id="rId9"/>
    <p:sldLayoutId id="2147484496" r:id="rId10"/>
    <p:sldLayoutId id="2147484470" r:id="rId11"/>
    <p:sldLayoutId id="2147484469" r:id="rId12"/>
    <p:sldLayoutId id="2147484471" r:id="rId13"/>
    <p:sldLayoutId id="2147484472" r:id="rId14"/>
    <p:sldLayoutId id="2147484473" r:id="rId15"/>
    <p:sldLayoutId id="2147484474" r:id="rId16"/>
    <p:sldLayoutId id="2147484475" r:id="rId17"/>
    <p:sldLayoutId id="2147484476" r:id="rId18"/>
    <p:sldLayoutId id="2147484477" r:id="rId19"/>
    <p:sldLayoutId id="2147484478" r:id="rId20"/>
    <p:sldLayoutId id="2147484604" r:id="rId21"/>
    <p:sldLayoutId id="2147484479" r:id="rId22"/>
    <p:sldLayoutId id="2147484480" r:id="rId23"/>
    <p:sldLayoutId id="2147484481" r:id="rId24"/>
    <p:sldLayoutId id="2147484482" r:id="rId25"/>
    <p:sldLayoutId id="2147484483" r:id="rId26"/>
    <p:sldLayoutId id="2147484484" r:id="rId27"/>
    <p:sldLayoutId id="2147484485" r:id="rId28"/>
    <p:sldLayoutId id="2147484486" r:id="rId29"/>
    <p:sldLayoutId id="2147484487" r:id="rId30"/>
    <p:sldLayoutId id="2147484488" r:id="rId31"/>
    <p:sldLayoutId id="2147484489" r:id="rId32"/>
    <p:sldLayoutId id="2147484490" r:id="rId33"/>
    <p:sldLayoutId id="2147484491" r:id="rId34"/>
    <p:sldLayoutId id="2147484492" r:id="rId35"/>
    <p:sldLayoutId id="2147484493" r:id="rId36"/>
    <p:sldLayoutId id="2147484494" r:id="rId37"/>
    <p:sldLayoutId id="2147484495" r:id="rId38"/>
    <p:sldLayoutId id="2147484594" r:id="rId39"/>
    <p:sldLayoutId id="2147484597" r:id="rId40"/>
    <p:sldLayoutId id="2147484609" r:id="rId41"/>
    <p:sldLayoutId id="2147484610" r:id="rId42"/>
    <p:sldLayoutId id="2147484625" r:id="rId43"/>
    <p:sldLayoutId id="2147484626" r:id="rId44"/>
    <p:sldLayoutId id="2147484786" r:id="rId45"/>
    <p:sldLayoutId id="2147484867" r:id="rId46"/>
    <p:sldLayoutId id="2147484868" r:id="rId47"/>
  </p:sldLayoutIdLst>
  <p:hf sldNum="0" hdr="0" ftr="0"/>
  <p:txStyles>
    <p:titleStyle>
      <a:lvl1pPr algn="l" defTabSz="1371600" rtl="0" eaLnBrk="1" latinLnBrk="0" hangingPunct="1">
        <a:lnSpc>
          <a:spcPct val="90000"/>
        </a:lnSpc>
        <a:spcBef>
          <a:spcPct val="0"/>
        </a:spcBef>
        <a:buNone/>
        <a:defRPr sz="6600" kern="1200">
          <a:solidFill>
            <a:schemeClr val="tx1"/>
          </a:solidFill>
          <a:latin typeface="+mj-lt"/>
          <a:ea typeface="+mj-ea"/>
          <a:cs typeface="+mj-cs"/>
        </a:defRPr>
      </a:lvl1pPr>
    </p:titleStyle>
    <p:bodyStyle>
      <a:lvl1pPr marL="342900" indent="-342900" algn="l" defTabSz="1371600" rtl="0" eaLnBrk="1" latinLnBrk="0" hangingPunct="1">
        <a:lnSpc>
          <a:spcPct val="90000"/>
        </a:lnSpc>
        <a:spcBef>
          <a:spcPts val="1500"/>
        </a:spcBef>
        <a:buFont typeface="Arial" panose="020B0604020202020204" pitchFamily="34" charset="0"/>
        <a:buChar char="•"/>
        <a:defRPr sz="4200" kern="1200">
          <a:solidFill>
            <a:schemeClr val="tx1"/>
          </a:solidFill>
          <a:latin typeface="+mn-lt"/>
          <a:ea typeface="+mn-ea"/>
          <a:cs typeface="+mn-cs"/>
        </a:defRPr>
      </a:lvl1pPr>
      <a:lvl2pPr marL="1028700" indent="-342900" algn="l" defTabSz="1371600" rtl="0" eaLnBrk="1" latinLnBrk="0" hangingPunct="1">
        <a:lnSpc>
          <a:spcPct val="90000"/>
        </a:lnSpc>
        <a:spcBef>
          <a:spcPts val="750"/>
        </a:spcBef>
        <a:buFont typeface="Arial" panose="020B0604020202020204" pitchFamily="34" charset="0"/>
        <a:buChar char="•"/>
        <a:defRPr sz="3600" kern="1200">
          <a:solidFill>
            <a:schemeClr val="tx1"/>
          </a:solidFill>
          <a:latin typeface="+mn-lt"/>
          <a:ea typeface="+mn-ea"/>
          <a:cs typeface="+mn-cs"/>
        </a:defRPr>
      </a:lvl2pPr>
      <a:lvl3pPr marL="1714500" indent="-342900" algn="l" defTabSz="1371600" rtl="0" eaLnBrk="1" latinLnBrk="0" hangingPunct="1">
        <a:lnSpc>
          <a:spcPct val="90000"/>
        </a:lnSpc>
        <a:spcBef>
          <a:spcPts val="750"/>
        </a:spcBef>
        <a:buFont typeface="Arial" panose="020B0604020202020204" pitchFamily="34" charset="0"/>
        <a:buChar char="•"/>
        <a:defRPr sz="3000" kern="1200">
          <a:solidFill>
            <a:schemeClr val="tx1"/>
          </a:solidFill>
          <a:latin typeface="+mn-lt"/>
          <a:ea typeface="+mn-ea"/>
          <a:cs typeface="+mn-cs"/>
        </a:defRPr>
      </a:lvl3pPr>
      <a:lvl4pPr marL="2400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4pPr>
      <a:lvl5pPr marL="30861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371600" rtl="0" eaLnBrk="1" latinLnBrk="0" hangingPunct="1">
        <a:defRPr sz="2700" kern="1200">
          <a:solidFill>
            <a:schemeClr val="tx1"/>
          </a:solidFill>
          <a:latin typeface="+mn-lt"/>
          <a:ea typeface="+mn-ea"/>
          <a:cs typeface="+mn-cs"/>
        </a:defRPr>
      </a:lvl1pPr>
      <a:lvl2pPr marL="685800" algn="l" defTabSz="1371600" rtl="0" eaLnBrk="1" latinLnBrk="0" hangingPunct="1">
        <a:defRPr sz="2700" kern="1200">
          <a:solidFill>
            <a:schemeClr val="tx1"/>
          </a:solidFill>
          <a:latin typeface="+mn-lt"/>
          <a:ea typeface="+mn-ea"/>
          <a:cs typeface="+mn-cs"/>
        </a:defRPr>
      </a:lvl2pPr>
      <a:lvl3pPr marL="1371600" algn="l" defTabSz="1371600" rtl="0" eaLnBrk="1" latinLnBrk="0" hangingPunct="1">
        <a:defRPr sz="2700" kern="1200">
          <a:solidFill>
            <a:schemeClr val="tx1"/>
          </a:solidFill>
          <a:latin typeface="+mn-lt"/>
          <a:ea typeface="+mn-ea"/>
          <a:cs typeface="+mn-cs"/>
        </a:defRPr>
      </a:lvl3pPr>
      <a:lvl4pPr marL="2057400" algn="l" defTabSz="1371600" rtl="0" eaLnBrk="1" latinLnBrk="0" hangingPunct="1">
        <a:defRPr sz="2700" kern="1200">
          <a:solidFill>
            <a:schemeClr val="tx1"/>
          </a:solidFill>
          <a:latin typeface="+mn-lt"/>
          <a:ea typeface="+mn-ea"/>
          <a:cs typeface="+mn-cs"/>
        </a:defRPr>
      </a:lvl4pPr>
      <a:lvl5pPr marL="2743200" algn="l" defTabSz="1371600" rtl="0" eaLnBrk="1" latinLnBrk="0" hangingPunct="1">
        <a:defRPr sz="2700" kern="1200">
          <a:solidFill>
            <a:schemeClr val="tx1"/>
          </a:solidFill>
          <a:latin typeface="+mn-lt"/>
          <a:ea typeface="+mn-ea"/>
          <a:cs typeface="+mn-cs"/>
        </a:defRPr>
      </a:lvl5pPr>
      <a:lvl6pPr marL="3429000" algn="l" defTabSz="1371600" rtl="0" eaLnBrk="1" latinLnBrk="0" hangingPunct="1">
        <a:defRPr sz="2700" kern="1200">
          <a:solidFill>
            <a:schemeClr val="tx1"/>
          </a:solidFill>
          <a:latin typeface="+mn-lt"/>
          <a:ea typeface="+mn-ea"/>
          <a:cs typeface="+mn-cs"/>
        </a:defRPr>
      </a:lvl6pPr>
      <a:lvl7pPr marL="4114800" algn="l" defTabSz="1371600" rtl="0" eaLnBrk="1" latinLnBrk="0" hangingPunct="1">
        <a:defRPr sz="2700" kern="1200">
          <a:solidFill>
            <a:schemeClr val="tx1"/>
          </a:solidFill>
          <a:latin typeface="+mn-lt"/>
          <a:ea typeface="+mn-ea"/>
          <a:cs typeface="+mn-cs"/>
        </a:defRPr>
      </a:lvl7pPr>
      <a:lvl8pPr marL="4800600" algn="l" defTabSz="1371600" rtl="0" eaLnBrk="1" latinLnBrk="0" hangingPunct="1">
        <a:defRPr sz="2700" kern="1200">
          <a:solidFill>
            <a:schemeClr val="tx1"/>
          </a:solidFill>
          <a:latin typeface="+mn-lt"/>
          <a:ea typeface="+mn-ea"/>
          <a:cs typeface="+mn-cs"/>
        </a:defRPr>
      </a:lvl8pPr>
      <a:lvl9pPr marL="5486400" algn="l" defTabSz="1371600" rtl="0" eaLnBrk="1" latinLnBrk="0" hangingPunct="1">
        <a:defRPr sz="27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2">
            <a:extLst>
              <a:ext uri="{FF2B5EF4-FFF2-40B4-BE49-F238E27FC236}">
                <a16:creationId xmlns:a16="http://schemas.microsoft.com/office/drawing/2014/main" id="{3A1E56BE-CE13-4FDF-A211-62F804076DAE}"/>
              </a:ext>
            </a:extLst>
          </p:cNvPr>
          <p:cNvSpPr>
            <a:spLocks noGrp="1" noChangeArrowheads="1"/>
          </p:cNvSpPr>
          <p:nvPr>
            <p:ph type="title"/>
          </p:nvPr>
        </p:nvSpPr>
        <p:spPr bwMode="auto">
          <a:xfrm>
            <a:off x="457200" y="290560"/>
            <a:ext cx="14935200" cy="1417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p>
            <a:pPr lvl="0"/>
            <a:r>
              <a:rPr lang="en-US" altLang="en-US"/>
              <a:t>Click to edit Master title style</a:t>
            </a:r>
          </a:p>
        </p:txBody>
      </p:sp>
      <p:sp>
        <p:nvSpPr>
          <p:cNvPr id="1027" name="Rectangle 3">
            <a:extLst>
              <a:ext uri="{FF2B5EF4-FFF2-40B4-BE49-F238E27FC236}">
                <a16:creationId xmlns:a16="http://schemas.microsoft.com/office/drawing/2014/main" id="{5D951BED-6416-4477-916A-48BF63BE34E8}"/>
              </a:ext>
            </a:extLst>
          </p:cNvPr>
          <p:cNvSpPr>
            <a:spLocks noGrp="1" noChangeArrowheads="1"/>
          </p:cNvSpPr>
          <p:nvPr>
            <p:ph type="body" idx="1"/>
          </p:nvPr>
        </p:nvSpPr>
        <p:spPr bwMode="auto">
          <a:xfrm>
            <a:off x="457200" y="1943400"/>
            <a:ext cx="17373600" cy="8116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29" name="Line 5">
            <a:extLst>
              <a:ext uri="{FF2B5EF4-FFF2-40B4-BE49-F238E27FC236}">
                <a16:creationId xmlns:a16="http://schemas.microsoft.com/office/drawing/2014/main" id="{33F09BEB-646E-451C-AE69-39E20CBAB94B}"/>
              </a:ext>
            </a:extLst>
          </p:cNvPr>
          <p:cNvSpPr>
            <a:spLocks noChangeShapeType="1"/>
          </p:cNvSpPr>
          <p:nvPr/>
        </p:nvSpPr>
        <p:spPr bwMode="auto">
          <a:xfrm>
            <a:off x="0" y="1729054"/>
            <a:ext cx="18288000" cy="0"/>
          </a:xfrm>
          <a:prstGeom prst="line">
            <a:avLst/>
          </a:prstGeom>
          <a:noFill/>
          <a:ln w="38100">
            <a:solidFill>
              <a:srgbClr val="F60000"/>
            </a:solidFill>
            <a:round/>
            <a:headEnd/>
            <a:tailEnd/>
          </a:ln>
          <a:extLst>
            <a:ext uri="{909E8E84-426E-40DD-AFC4-6F175D3DCCD1}">
              <a14:hiddenFill xmlns:a14="http://schemas.microsoft.com/office/drawing/2010/main">
                <a:noFill/>
              </a14:hiddenFill>
            </a:ext>
          </a:extLst>
        </p:spPr>
        <p:txBody>
          <a:bodyPr/>
          <a:lstStyle/>
          <a:p>
            <a:endParaRPr lang="en-GB" sz="5401"/>
          </a:p>
        </p:txBody>
      </p:sp>
      <p:sp>
        <p:nvSpPr>
          <p:cNvPr id="1030" name="Line 6">
            <a:extLst>
              <a:ext uri="{FF2B5EF4-FFF2-40B4-BE49-F238E27FC236}">
                <a16:creationId xmlns:a16="http://schemas.microsoft.com/office/drawing/2014/main" id="{D588D5C2-D02C-4369-AB88-F83575A3984D}"/>
              </a:ext>
            </a:extLst>
          </p:cNvPr>
          <p:cNvSpPr>
            <a:spLocks noChangeShapeType="1"/>
          </p:cNvSpPr>
          <p:nvPr/>
        </p:nvSpPr>
        <p:spPr bwMode="auto">
          <a:xfrm>
            <a:off x="0" y="10124257"/>
            <a:ext cx="18288000" cy="0"/>
          </a:xfrm>
          <a:prstGeom prst="line">
            <a:avLst/>
          </a:prstGeom>
          <a:noFill/>
          <a:ln w="28575">
            <a:solidFill>
              <a:srgbClr val="F60000"/>
            </a:solidFill>
            <a:round/>
            <a:headEnd/>
            <a:tailEnd/>
          </a:ln>
          <a:extLst>
            <a:ext uri="{909E8E84-426E-40DD-AFC4-6F175D3DCCD1}">
              <a14:hiddenFill xmlns:a14="http://schemas.microsoft.com/office/drawing/2010/main">
                <a:noFill/>
              </a14:hiddenFill>
            </a:ext>
          </a:extLst>
        </p:spPr>
        <p:txBody>
          <a:bodyPr/>
          <a:lstStyle/>
          <a:p>
            <a:endParaRPr lang="en-GB" sz="5401"/>
          </a:p>
        </p:txBody>
      </p:sp>
      <p:pic>
        <p:nvPicPr>
          <p:cNvPr id="7" name="Picture 4" descr="Kenya Red Cross Society Logo_small">
            <a:extLst>
              <a:ext uri="{FF2B5EF4-FFF2-40B4-BE49-F238E27FC236}">
                <a16:creationId xmlns:a16="http://schemas.microsoft.com/office/drawing/2014/main" id="{76C47401-C5B3-F94D-BF6F-9FB1F7E709C6}"/>
              </a:ext>
            </a:extLst>
          </p:cNvPr>
          <p:cNvPicPr>
            <a:picLocks noChangeAspect="1" noChangeArrowheads="1"/>
          </p:cNvPicPr>
          <p:nvPr userDrawn="1"/>
        </p:nvPicPr>
        <p:blipFill>
          <a:blip r:embed="rId13" cstate="email">
            <a:extLst>
              <a:ext uri="{28A0092B-C50C-407E-A947-70E740481C1C}">
                <a14:useLocalDpi xmlns:a14="http://schemas.microsoft.com/office/drawing/2010/main"/>
              </a:ext>
            </a:extLst>
          </a:blip>
          <a:srcRect/>
          <a:stretch>
            <a:fillRect/>
          </a:stretch>
        </p:blipFill>
        <p:spPr bwMode="auto">
          <a:xfrm>
            <a:off x="15540227" y="290560"/>
            <a:ext cx="2392065" cy="12474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76200">
                <a:solidFill>
                  <a:srgbClr val="000000"/>
                </a:solidFill>
                <a:miter lim="800000"/>
                <a:headEnd/>
                <a:tailEnd/>
              </a14:hiddenLine>
            </a:ext>
          </a:extLst>
        </p:spPr>
      </p:pic>
    </p:spTree>
    <p:extLst>
      <p:ext uri="{BB962C8B-B14F-4D97-AF65-F5344CB8AC3E}">
        <p14:creationId xmlns:p14="http://schemas.microsoft.com/office/powerpoint/2010/main" val="4238174051"/>
      </p:ext>
    </p:extLst>
  </p:cSld>
  <p:clrMap bg1="lt1" tx1="dk1" bg2="lt2" tx2="dk2" accent1="accent1" accent2="accent2" accent3="accent3" accent4="accent4" accent5="accent5" accent6="accent6" hlink="hlink" folHlink="folHlink"/>
  <p:sldLayoutIdLst>
    <p:sldLayoutId id="2147484614" r:id="rId1"/>
    <p:sldLayoutId id="2147484615" r:id="rId2"/>
    <p:sldLayoutId id="2147484616" r:id="rId3"/>
    <p:sldLayoutId id="2147484617" r:id="rId4"/>
    <p:sldLayoutId id="2147484618" r:id="rId5"/>
    <p:sldLayoutId id="2147484619" r:id="rId6"/>
    <p:sldLayoutId id="2147484620" r:id="rId7"/>
    <p:sldLayoutId id="2147484621" r:id="rId8"/>
    <p:sldLayoutId id="2147484622" r:id="rId9"/>
    <p:sldLayoutId id="2147484623" r:id="rId10"/>
    <p:sldLayoutId id="2147484624" r:id="rId11"/>
  </p:sldLayoutIdLst>
  <p:transition spd="slow">
    <p:fade/>
  </p:transition>
  <p:txStyles>
    <p:titleStyle>
      <a:lvl1pPr algn="l" rtl="0" eaLnBrk="0" fontAlgn="base" hangingPunct="0">
        <a:spcBef>
          <a:spcPct val="0"/>
        </a:spcBef>
        <a:spcAft>
          <a:spcPct val="0"/>
        </a:spcAft>
        <a:defRPr sz="5401" b="1">
          <a:solidFill>
            <a:schemeClr val="tx2"/>
          </a:solidFill>
          <a:latin typeface="+mj-lt"/>
          <a:ea typeface="+mj-ea"/>
          <a:cs typeface="+mj-cs"/>
        </a:defRPr>
      </a:lvl1pPr>
      <a:lvl2pPr algn="l" rtl="0" eaLnBrk="0" fontAlgn="base" hangingPunct="0">
        <a:spcBef>
          <a:spcPct val="0"/>
        </a:spcBef>
        <a:spcAft>
          <a:spcPct val="0"/>
        </a:spcAft>
        <a:defRPr sz="5401" b="1">
          <a:solidFill>
            <a:schemeClr val="tx2"/>
          </a:solidFill>
          <a:latin typeface="Calibri" pitchFamily="34" charset="0"/>
        </a:defRPr>
      </a:lvl2pPr>
      <a:lvl3pPr algn="l" rtl="0" eaLnBrk="0" fontAlgn="base" hangingPunct="0">
        <a:spcBef>
          <a:spcPct val="0"/>
        </a:spcBef>
        <a:spcAft>
          <a:spcPct val="0"/>
        </a:spcAft>
        <a:defRPr sz="5401" b="1">
          <a:solidFill>
            <a:schemeClr val="tx2"/>
          </a:solidFill>
          <a:latin typeface="Calibri" pitchFamily="34" charset="0"/>
        </a:defRPr>
      </a:lvl3pPr>
      <a:lvl4pPr algn="l" rtl="0" eaLnBrk="0" fontAlgn="base" hangingPunct="0">
        <a:spcBef>
          <a:spcPct val="0"/>
        </a:spcBef>
        <a:spcAft>
          <a:spcPct val="0"/>
        </a:spcAft>
        <a:defRPr sz="5401" b="1">
          <a:solidFill>
            <a:schemeClr val="tx2"/>
          </a:solidFill>
          <a:latin typeface="Calibri" pitchFamily="34" charset="0"/>
        </a:defRPr>
      </a:lvl4pPr>
      <a:lvl5pPr algn="l" rtl="0" eaLnBrk="0" fontAlgn="base" hangingPunct="0">
        <a:spcBef>
          <a:spcPct val="0"/>
        </a:spcBef>
        <a:spcAft>
          <a:spcPct val="0"/>
        </a:spcAft>
        <a:defRPr sz="5401" b="1">
          <a:solidFill>
            <a:schemeClr val="tx2"/>
          </a:solidFill>
          <a:latin typeface="Calibri" pitchFamily="34" charset="0"/>
        </a:defRPr>
      </a:lvl5pPr>
      <a:lvl6pPr marL="685891" algn="l" rtl="0" fontAlgn="base">
        <a:spcBef>
          <a:spcPct val="0"/>
        </a:spcBef>
        <a:spcAft>
          <a:spcPct val="0"/>
        </a:spcAft>
        <a:defRPr sz="5401" b="1">
          <a:solidFill>
            <a:schemeClr val="tx2"/>
          </a:solidFill>
          <a:latin typeface="Calibri" pitchFamily="34" charset="0"/>
        </a:defRPr>
      </a:lvl6pPr>
      <a:lvl7pPr marL="1371783" algn="l" rtl="0" fontAlgn="base">
        <a:spcBef>
          <a:spcPct val="0"/>
        </a:spcBef>
        <a:spcAft>
          <a:spcPct val="0"/>
        </a:spcAft>
        <a:defRPr sz="5401" b="1">
          <a:solidFill>
            <a:schemeClr val="tx2"/>
          </a:solidFill>
          <a:latin typeface="Calibri" pitchFamily="34" charset="0"/>
        </a:defRPr>
      </a:lvl7pPr>
      <a:lvl8pPr marL="2057674" algn="l" rtl="0" fontAlgn="base">
        <a:spcBef>
          <a:spcPct val="0"/>
        </a:spcBef>
        <a:spcAft>
          <a:spcPct val="0"/>
        </a:spcAft>
        <a:defRPr sz="5401" b="1">
          <a:solidFill>
            <a:schemeClr val="tx2"/>
          </a:solidFill>
          <a:latin typeface="Calibri" pitchFamily="34" charset="0"/>
        </a:defRPr>
      </a:lvl8pPr>
      <a:lvl9pPr marL="2743566" algn="l" rtl="0" fontAlgn="base">
        <a:spcBef>
          <a:spcPct val="0"/>
        </a:spcBef>
        <a:spcAft>
          <a:spcPct val="0"/>
        </a:spcAft>
        <a:defRPr sz="5401" b="1">
          <a:solidFill>
            <a:schemeClr val="tx2"/>
          </a:solidFill>
          <a:latin typeface="Calibri" pitchFamily="34" charset="0"/>
        </a:defRPr>
      </a:lvl9pPr>
    </p:titleStyle>
    <p:bodyStyle>
      <a:lvl1pPr marL="514419" indent="-514419" algn="l" rtl="0" eaLnBrk="0" fontAlgn="base" hangingPunct="0">
        <a:spcBef>
          <a:spcPct val="35000"/>
        </a:spcBef>
        <a:spcAft>
          <a:spcPct val="35000"/>
        </a:spcAft>
        <a:buClr>
          <a:schemeClr val="tx2"/>
        </a:buClr>
        <a:buSzPct val="70000"/>
        <a:buFont typeface="Wingdings" panose="05000000000000000000" pitchFamily="2" charset="2"/>
        <a:buChar char="l"/>
        <a:defRPr sz="3600">
          <a:solidFill>
            <a:schemeClr val="tx1"/>
          </a:solidFill>
          <a:latin typeface="+mn-lt"/>
          <a:ea typeface="+mn-ea"/>
          <a:cs typeface="+mn-cs"/>
        </a:defRPr>
      </a:lvl1pPr>
      <a:lvl2pPr marL="1038363" indent="-521564" algn="l" rtl="0" eaLnBrk="0" fontAlgn="base" hangingPunct="0">
        <a:spcBef>
          <a:spcPct val="35000"/>
        </a:spcBef>
        <a:spcAft>
          <a:spcPct val="35000"/>
        </a:spcAft>
        <a:buClr>
          <a:schemeClr val="accent2"/>
        </a:buClr>
        <a:buSzPct val="70000"/>
        <a:buFont typeface="Wingdings" panose="05000000000000000000" pitchFamily="2" charset="2"/>
        <a:buChar char="l"/>
        <a:defRPr sz="3150">
          <a:solidFill>
            <a:schemeClr val="tx1"/>
          </a:solidFill>
          <a:latin typeface="+mn-lt"/>
        </a:defRPr>
      </a:lvl2pPr>
      <a:lvl3pPr marL="1481335" indent="-440591" algn="l" rtl="0" eaLnBrk="0" fontAlgn="base" hangingPunct="0">
        <a:spcBef>
          <a:spcPct val="20000"/>
        </a:spcBef>
        <a:spcAft>
          <a:spcPct val="0"/>
        </a:spcAft>
        <a:buClr>
          <a:schemeClr val="accent1"/>
        </a:buClr>
        <a:buSzPct val="70000"/>
        <a:buFont typeface="Wingdings" panose="05000000000000000000" pitchFamily="2" charset="2"/>
        <a:buChar char="l"/>
        <a:defRPr sz="2850">
          <a:solidFill>
            <a:schemeClr val="tx1"/>
          </a:solidFill>
          <a:latin typeface="+mn-lt"/>
        </a:defRPr>
      </a:lvl3pPr>
      <a:lvl4pPr marL="1921926" indent="-438208" algn="l" rtl="0" eaLnBrk="0" fontAlgn="base" hangingPunct="0">
        <a:spcBef>
          <a:spcPct val="20000"/>
        </a:spcBef>
        <a:spcAft>
          <a:spcPct val="0"/>
        </a:spcAft>
        <a:buClr>
          <a:schemeClr val="tx2"/>
        </a:buClr>
        <a:buSzPct val="75000"/>
        <a:buFont typeface="Wingdings" panose="05000000000000000000" pitchFamily="2" charset="2"/>
        <a:buChar char="§"/>
        <a:defRPr sz="2400">
          <a:solidFill>
            <a:schemeClr val="tx1"/>
          </a:solidFill>
          <a:latin typeface="+mn-lt"/>
        </a:defRPr>
      </a:lvl4pPr>
      <a:lvl5pPr marL="2398239" indent="-473933" algn="l" rtl="0" eaLnBrk="0" fontAlgn="base" hangingPunct="0">
        <a:spcBef>
          <a:spcPct val="20000"/>
        </a:spcBef>
        <a:spcAft>
          <a:spcPct val="0"/>
        </a:spcAft>
        <a:buClr>
          <a:schemeClr val="folHlink"/>
        </a:buClr>
        <a:buSzPct val="80000"/>
        <a:buFont typeface="Wingdings" panose="05000000000000000000" pitchFamily="2" charset="2"/>
        <a:buChar char="§"/>
        <a:defRPr sz="2400">
          <a:solidFill>
            <a:schemeClr val="tx1"/>
          </a:solidFill>
          <a:latin typeface="+mn-lt"/>
        </a:defRPr>
      </a:lvl5pPr>
      <a:lvl6pPr marL="3084131" indent="-473933" algn="l" rtl="0" fontAlgn="base">
        <a:spcBef>
          <a:spcPct val="20000"/>
        </a:spcBef>
        <a:spcAft>
          <a:spcPct val="0"/>
        </a:spcAft>
        <a:buClr>
          <a:schemeClr val="folHlink"/>
        </a:buClr>
        <a:buSzPct val="80000"/>
        <a:buFont typeface="Wingdings" pitchFamily="2" charset="2"/>
        <a:buChar char="§"/>
        <a:defRPr sz="2400">
          <a:solidFill>
            <a:schemeClr val="tx1"/>
          </a:solidFill>
          <a:latin typeface="+mn-lt"/>
        </a:defRPr>
      </a:lvl6pPr>
      <a:lvl7pPr marL="3770022" indent="-473933" algn="l" rtl="0" fontAlgn="base">
        <a:spcBef>
          <a:spcPct val="20000"/>
        </a:spcBef>
        <a:spcAft>
          <a:spcPct val="0"/>
        </a:spcAft>
        <a:buClr>
          <a:schemeClr val="folHlink"/>
        </a:buClr>
        <a:buSzPct val="80000"/>
        <a:buFont typeface="Wingdings" pitchFamily="2" charset="2"/>
        <a:buChar char="§"/>
        <a:defRPr sz="2400">
          <a:solidFill>
            <a:schemeClr val="tx1"/>
          </a:solidFill>
          <a:latin typeface="+mn-lt"/>
        </a:defRPr>
      </a:lvl7pPr>
      <a:lvl8pPr marL="4455914" indent="-473933" algn="l" rtl="0" fontAlgn="base">
        <a:spcBef>
          <a:spcPct val="20000"/>
        </a:spcBef>
        <a:spcAft>
          <a:spcPct val="0"/>
        </a:spcAft>
        <a:buClr>
          <a:schemeClr val="folHlink"/>
        </a:buClr>
        <a:buSzPct val="80000"/>
        <a:buFont typeface="Wingdings" pitchFamily="2" charset="2"/>
        <a:buChar char="§"/>
        <a:defRPr sz="2400">
          <a:solidFill>
            <a:schemeClr val="tx1"/>
          </a:solidFill>
          <a:latin typeface="+mn-lt"/>
        </a:defRPr>
      </a:lvl8pPr>
      <a:lvl9pPr marL="5141805" indent="-473933" algn="l" rtl="0" fontAlgn="base">
        <a:spcBef>
          <a:spcPct val="20000"/>
        </a:spcBef>
        <a:spcAft>
          <a:spcPct val="0"/>
        </a:spcAft>
        <a:buClr>
          <a:schemeClr val="folHlink"/>
        </a:buClr>
        <a:buSzPct val="80000"/>
        <a:buFont typeface="Wingdings" pitchFamily="2" charset="2"/>
        <a:buChar char="§"/>
        <a:defRPr sz="2400">
          <a:solidFill>
            <a:schemeClr val="tx1"/>
          </a:solidFill>
          <a:latin typeface="+mn-lt"/>
        </a:defRPr>
      </a:lvl9pPr>
    </p:bodyStyle>
    <p:otherStyle>
      <a:defPPr>
        <a:defRPr lang="en-US"/>
      </a:defPPr>
      <a:lvl1pPr marL="0" algn="l" defTabSz="1371783" rtl="0" eaLnBrk="1" latinLnBrk="0" hangingPunct="1">
        <a:defRPr sz="2700" kern="1200">
          <a:solidFill>
            <a:schemeClr val="tx1"/>
          </a:solidFill>
          <a:latin typeface="+mn-lt"/>
          <a:ea typeface="+mn-ea"/>
          <a:cs typeface="+mn-cs"/>
        </a:defRPr>
      </a:lvl1pPr>
      <a:lvl2pPr marL="685891" algn="l" defTabSz="1371783" rtl="0" eaLnBrk="1" latinLnBrk="0" hangingPunct="1">
        <a:defRPr sz="2700" kern="1200">
          <a:solidFill>
            <a:schemeClr val="tx1"/>
          </a:solidFill>
          <a:latin typeface="+mn-lt"/>
          <a:ea typeface="+mn-ea"/>
          <a:cs typeface="+mn-cs"/>
        </a:defRPr>
      </a:lvl2pPr>
      <a:lvl3pPr marL="1371783" algn="l" defTabSz="1371783" rtl="0" eaLnBrk="1" latinLnBrk="0" hangingPunct="1">
        <a:defRPr sz="2700" kern="1200">
          <a:solidFill>
            <a:schemeClr val="tx1"/>
          </a:solidFill>
          <a:latin typeface="+mn-lt"/>
          <a:ea typeface="+mn-ea"/>
          <a:cs typeface="+mn-cs"/>
        </a:defRPr>
      </a:lvl3pPr>
      <a:lvl4pPr marL="2057674" algn="l" defTabSz="1371783" rtl="0" eaLnBrk="1" latinLnBrk="0" hangingPunct="1">
        <a:defRPr sz="2700" kern="1200">
          <a:solidFill>
            <a:schemeClr val="tx1"/>
          </a:solidFill>
          <a:latin typeface="+mn-lt"/>
          <a:ea typeface="+mn-ea"/>
          <a:cs typeface="+mn-cs"/>
        </a:defRPr>
      </a:lvl4pPr>
      <a:lvl5pPr marL="2743566" algn="l" defTabSz="1371783" rtl="0" eaLnBrk="1" latinLnBrk="0" hangingPunct="1">
        <a:defRPr sz="2700" kern="1200">
          <a:solidFill>
            <a:schemeClr val="tx1"/>
          </a:solidFill>
          <a:latin typeface="+mn-lt"/>
          <a:ea typeface="+mn-ea"/>
          <a:cs typeface="+mn-cs"/>
        </a:defRPr>
      </a:lvl5pPr>
      <a:lvl6pPr marL="3429457" algn="l" defTabSz="1371783" rtl="0" eaLnBrk="1" latinLnBrk="0" hangingPunct="1">
        <a:defRPr sz="2700" kern="1200">
          <a:solidFill>
            <a:schemeClr val="tx1"/>
          </a:solidFill>
          <a:latin typeface="+mn-lt"/>
          <a:ea typeface="+mn-ea"/>
          <a:cs typeface="+mn-cs"/>
        </a:defRPr>
      </a:lvl6pPr>
      <a:lvl7pPr marL="4115349" algn="l" defTabSz="1371783" rtl="0" eaLnBrk="1" latinLnBrk="0" hangingPunct="1">
        <a:defRPr sz="2700" kern="1200">
          <a:solidFill>
            <a:schemeClr val="tx1"/>
          </a:solidFill>
          <a:latin typeface="+mn-lt"/>
          <a:ea typeface="+mn-ea"/>
          <a:cs typeface="+mn-cs"/>
        </a:defRPr>
      </a:lvl7pPr>
      <a:lvl8pPr marL="4801240" algn="l" defTabSz="1371783" rtl="0" eaLnBrk="1" latinLnBrk="0" hangingPunct="1">
        <a:defRPr sz="2700" kern="1200">
          <a:solidFill>
            <a:schemeClr val="tx1"/>
          </a:solidFill>
          <a:latin typeface="+mn-lt"/>
          <a:ea typeface="+mn-ea"/>
          <a:cs typeface="+mn-cs"/>
        </a:defRPr>
      </a:lvl8pPr>
      <a:lvl9pPr marL="5487132" algn="l" defTabSz="1371783" rtl="0" eaLnBrk="1" latinLnBrk="0" hangingPunct="1">
        <a:defRPr sz="27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6" name="Title Placeholder 1"/>
          <p:cNvSpPr>
            <a:spLocks noGrp="1"/>
          </p:cNvSpPr>
          <p:nvPr>
            <p:ph type="title"/>
          </p:nvPr>
        </p:nvSpPr>
        <p:spPr bwMode="auto">
          <a:xfrm>
            <a:off x="791072" y="1363290"/>
            <a:ext cx="16561840" cy="171476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dirty="0"/>
              <a:t>Click to edit Master title style</a:t>
            </a:r>
            <a:endParaRPr lang="en-GB" dirty="0"/>
          </a:p>
        </p:txBody>
      </p:sp>
      <p:sp>
        <p:nvSpPr>
          <p:cNvPr id="18" name="Text Placeholder 2"/>
          <p:cNvSpPr>
            <a:spLocks noGrp="1"/>
          </p:cNvSpPr>
          <p:nvPr>
            <p:ph type="body" idx="1"/>
          </p:nvPr>
        </p:nvSpPr>
        <p:spPr bwMode="auto">
          <a:xfrm>
            <a:off x="3657600" y="3351941"/>
            <a:ext cx="13716000" cy="628747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21" name="TextBox 18"/>
          <p:cNvSpPr txBox="1"/>
          <p:nvPr userDrawn="1"/>
        </p:nvSpPr>
        <p:spPr bwMode="auto">
          <a:xfrm>
            <a:off x="791072" y="607090"/>
            <a:ext cx="9217024" cy="276999"/>
          </a:xfrm>
          <a:prstGeom prst="rect">
            <a:avLst/>
          </a:prstGeom>
          <a:noFill/>
        </p:spPr>
        <p:txBody>
          <a:bodyPr wrap="square" lIns="0" tIns="0" rIns="0" bIns="0">
            <a:spAutoFit/>
          </a:bodyPr>
          <a:lstStyle/>
          <a:p>
            <a:pPr algn="l" fontAlgn="auto">
              <a:spcBef>
                <a:spcPts val="0"/>
              </a:spcBef>
              <a:spcAft>
                <a:spcPts val="0"/>
              </a:spcAft>
              <a:defRPr/>
            </a:pPr>
            <a:r>
              <a:rPr lang="en-US" sz="1800" b="1">
                <a:solidFill>
                  <a:schemeClr val="tx1"/>
                </a:solidFill>
                <a:latin typeface="Arial" pitchFamily="34" charset="0"/>
                <a:cs typeface="Arial" pitchFamily="34" charset="0"/>
              </a:rPr>
              <a:t>Recovery to Resilience</a:t>
            </a:r>
          </a:p>
        </p:txBody>
      </p:sp>
      <p:cxnSp>
        <p:nvCxnSpPr>
          <p:cNvPr id="3" name="Connecteur droit 2"/>
          <p:cNvCxnSpPr/>
          <p:nvPr userDrawn="1"/>
        </p:nvCxnSpPr>
        <p:spPr>
          <a:xfrm>
            <a:off x="791072" y="499061"/>
            <a:ext cx="6912768" cy="0"/>
          </a:xfrm>
          <a:prstGeom prst="line">
            <a:avLst/>
          </a:prstGeom>
          <a:ln w="38100">
            <a:solidFill>
              <a:schemeClr val="tx1"/>
            </a:solidFill>
          </a:ln>
          <a:effectLst/>
        </p:spPr>
        <p:style>
          <a:lnRef idx="2">
            <a:schemeClr val="accent1"/>
          </a:lnRef>
          <a:fillRef idx="0">
            <a:schemeClr val="accent1"/>
          </a:fillRef>
          <a:effectRef idx="1">
            <a:schemeClr val="accent1"/>
          </a:effectRef>
          <a:fontRef idx="minor">
            <a:schemeClr val="tx1"/>
          </a:fontRef>
        </p:style>
      </p:cxnSp>
      <p:pic>
        <p:nvPicPr>
          <p:cNvPr id="4" name="Picture 3">
            <a:extLst>
              <a:ext uri="{FF2B5EF4-FFF2-40B4-BE49-F238E27FC236}">
                <a16:creationId xmlns:a16="http://schemas.microsoft.com/office/drawing/2014/main" id="{ECFEE2D8-1259-469D-861F-36CC95C4F9B2}"/>
              </a:ext>
            </a:extLst>
          </p:cNvPr>
          <p:cNvPicPr>
            <a:picLocks noChangeAspect="1"/>
          </p:cNvPicPr>
          <p:nvPr userDrawn="1"/>
        </p:nvPicPr>
        <p:blipFill rotWithShape="1">
          <a:blip r:embed="rId8" cstate="screen">
            <a:extLst>
              <a:ext uri="{28A0092B-C50C-407E-A947-70E740481C1C}">
                <a14:useLocalDpi xmlns:a14="http://schemas.microsoft.com/office/drawing/2010/main"/>
              </a:ext>
            </a:extLst>
          </a:blip>
          <a:srcRect/>
          <a:stretch/>
        </p:blipFill>
        <p:spPr>
          <a:xfrm>
            <a:off x="13549344" y="-372"/>
            <a:ext cx="1934772" cy="1451305"/>
          </a:xfrm>
          <a:prstGeom prst="rect">
            <a:avLst/>
          </a:prstGeom>
        </p:spPr>
      </p:pic>
      <p:pic>
        <p:nvPicPr>
          <p:cNvPr id="6" name="Picture 5">
            <a:extLst>
              <a:ext uri="{FF2B5EF4-FFF2-40B4-BE49-F238E27FC236}">
                <a16:creationId xmlns:a16="http://schemas.microsoft.com/office/drawing/2014/main" id="{D75E9BD0-9A5B-4FA2-AFBD-94EB5A289486}"/>
              </a:ext>
            </a:extLst>
          </p:cNvPr>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a:off x="16299510" y="50749"/>
            <a:ext cx="1868796" cy="1401813"/>
          </a:xfrm>
          <a:prstGeom prst="rect">
            <a:avLst/>
          </a:prstGeom>
        </p:spPr>
      </p:pic>
    </p:spTree>
    <p:extLst>
      <p:ext uri="{BB962C8B-B14F-4D97-AF65-F5344CB8AC3E}">
        <p14:creationId xmlns:p14="http://schemas.microsoft.com/office/powerpoint/2010/main" val="3812809095"/>
      </p:ext>
    </p:extLst>
  </p:cSld>
  <p:clrMap bg1="lt1" tx1="dk1" bg2="lt2" tx2="dk2" accent1="accent1" accent2="accent2" accent3="accent3" accent4="accent4" accent5="accent5" accent6="accent6" hlink="hlink" folHlink="folHlink"/>
  <p:sldLayoutIdLst>
    <p:sldLayoutId id="2147484644" r:id="rId1"/>
    <p:sldLayoutId id="2147484645" r:id="rId2"/>
    <p:sldLayoutId id="2147484646" r:id="rId3"/>
    <p:sldLayoutId id="2147484647" r:id="rId4"/>
    <p:sldLayoutId id="2147484648" r:id="rId5"/>
    <p:sldLayoutId id="2147484653" r:id="rId6"/>
  </p:sldLayoutIdLst>
  <p:txStyles>
    <p:titleStyle>
      <a:lvl1pPr algn="l" rtl="0" eaLnBrk="1" fontAlgn="base" hangingPunct="1">
        <a:spcBef>
          <a:spcPct val="0"/>
        </a:spcBef>
        <a:spcAft>
          <a:spcPct val="0"/>
        </a:spcAft>
        <a:defRPr sz="3901" b="1" i="1" kern="1200">
          <a:solidFill>
            <a:schemeClr val="tx1"/>
          </a:solidFill>
          <a:latin typeface="Arial" pitchFamily="34" charset="0"/>
          <a:ea typeface="+mj-ea"/>
          <a:cs typeface="Arial" pitchFamily="34" charset="0"/>
        </a:defRPr>
      </a:lvl1pPr>
      <a:lvl2pPr algn="l" rtl="0" eaLnBrk="1" fontAlgn="base" hangingPunct="1">
        <a:spcBef>
          <a:spcPct val="0"/>
        </a:spcBef>
        <a:spcAft>
          <a:spcPct val="0"/>
        </a:spcAft>
        <a:defRPr sz="3901" b="1" i="1">
          <a:solidFill>
            <a:schemeClr val="tx1"/>
          </a:solidFill>
          <a:latin typeface="Arial" pitchFamily="34" charset="0"/>
          <a:cs typeface="Arial" pitchFamily="34" charset="0"/>
        </a:defRPr>
      </a:lvl2pPr>
      <a:lvl3pPr algn="l" rtl="0" eaLnBrk="1" fontAlgn="base" hangingPunct="1">
        <a:spcBef>
          <a:spcPct val="0"/>
        </a:spcBef>
        <a:spcAft>
          <a:spcPct val="0"/>
        </a:spcAft>
        <a:defRPr sz="3901" b="1" i="1">
          <a:solidFill>
            <a:schemeClr val="tx1"/>
          </a:solidFill>
          <a:latin typeface="Arial" pitchFamily="34" charset="0"/>
          <a:cs typeface="Arial" pitchFamily="34" charset="0"/>
        </a:defRPr>
      </a:lvl3pPr>
      <a:lvl4pPr algn="l" rtl="0" eaLnBrk="1" fontAlgn="base" hangingPunct="1">
        <a:spcBef>
          <a:spcPct val="0"/>
        </a:spcBef>
        <a:spcAft>
          <a:spcPct val="0"/>
        </a:spcAft>
        <a:defRPr sz="3901" b="1" i="1">
          <a:solidFill>
            <a:schemeClr val="tx1"/>
          </a:solidFill>
          <a:latin typeface="Arial" pitchFamily="34" charset="0"/>
          <a:cs typeface="Arial" pitchFamily="34" charset="0"/>
        </a:defRPr>
      </a:lvl4pPr>
      <a:lvl5pPr algn="l" rtl="0" eaLnBrk="1" fontAlgn="base" hangingPunct="1">
        <a:spcBef>
          <a:spcPct val="0"/>
        </a:spcBef>
        <a:spcAft>
          <a:spcPct val="0"/>
        </a:spcAft>
        <a:defRPr sz="3901" b="1" i="1">
          <a:solidFill>
            <a:schemeClr val="tx1"/>
          </a:solidFill>
          <a:latin typeface="Arial" pitchFamily="34" charset="0"/>
          <a:cs typeface="Arial" pitchFamily="34" charset="0"/>
        </a:defRPr>
      </a:lvl5pPr>
      <a:lvl6pPr marL="685891" algn="l" rtl="0" eaLnBrk="1" fontAlgn="base" hangingPunct="1">
        <a:spcBef>
          <a:spcPct val="0"/>
        </a:spcBef>
        <a:spcAft>
          <a:spcPct val="0"/>
        </a:spcAft>
        <a:defRPr sz="3901" b="1" i="1">
          <a:solidFill>
            <a:schemeClr val="tx1"/>
          </a:solidFill>
          <a:latin typeface="Arial" pitchFamily="34" charset="0"/>
          <a:cs typeface="Arial" pitchFamily="34" charset="0"/>
        </a:defRPr>
      </a:lvl6pPr>
      <a:lvl7pPr marL="1371783" algn="l" rtl="0" eaLnBrk="1" fontAlgn="base" hangingPunct="1">
        <a:spcBef>
          <a:spcPct val="0"/>
        </a:spcBef>
        <a:spcAft>
          <a:spcPct val="0"/>
        </a:spcAft>
        <a:defRPr sz="3901" b="1" i="1">
          <a:solidFill>
            <a:schemeClr val="tx1"/>
          </a:solidFill>
          <a:latin typeface="Arial" pitchFamily="34" charset="0"/>
          <a:cs typeface="Arial" pitchFamily="34" charset="0"/>
        </a:defRPr>
      </a:lvl7pPr>
      <a:lvl8pPr marL="2057674" algn="l" rtl="0" eaLnBrk="1" fontAlgn="base" hangingPunct="1">
        <a:spcBef>
          <a:spcPct val="0"/>
        </a:spcBef>
        <a:spcAft>
          <a:spcPct val="0"/>
        </a:spcAft>
        <a:defRPr sz="3901" b="1" i="1">
          <a:solidFill>
            <a:schemeClr val="tx1"/>
          </a:solidFill>
          <a:latin typeface="Arial" pitchFamily="34" charset="0"/>
          <a:cs typeface="Arial" pitchFamily="34" charset="0"/>
        </a:defRPr>
      </a:lvl8pPr>
      <a:lvl9pPr marL="2743566" algn="l" rtl="0" eaLnBrk="1" fontAlgn="base" hangingPunct="1">
        <a:spcBef>
          <a:spcPct val="0"/>
        </a:spcBef>
        <a:spcAft>
          <a:spcPct val="0"/>
        </a:spcAft>
        <a:defRPr sz="3901" b="1" i="1">
          <a:solidFill>
            <a:schemeClr val="tx1"/>
          </a:solidFill>
          <a:latin typeface="Arial" pitchFamily="34" charset="0"/>
          <a:cs typeface="Arial" pitchFamily="34" charset="0"/>
        </a:defRPr>
      </a:lvl9pPr>
    </p:titleStyle>
    <p:bodyStyle>
      <a:lvl1pPr marL="409630" indent="-409630" algn="l" rtl="0" eaLnBrk="1" fontAlgn="base" hangingPunct="1">
        <a:spcBef>
          <a:spcPct val="20000"/>
        </a:spcBef>
        <a:spcAft>
          <a:spcPct val="0"/>
        </a:spcAft>
        <a:buClr>
          <a:srgbClr val="CF1C21"/>
        </a:buClr>
        <a:buSzPct val="80000"/>
        <a:buFont typeface="Wingdings" pitchFamily="2" charset="2"/>
        <a:buChar char="§"/>
        <a:defRPr sz="3300" kern="1200">
          <a:solidFill>
            <a:schemeClr val="tx1"/>
          </a:solidFill>
          <a:latin typeface="Arial" pitchFamily="34" charset="0"/>
          <a:ea typeface="+mn-ea"/>
          <a:cs typeface="Arial" pitchFamily="34" charset="0"/>
        </a:defRPr>
      </a:lvl1pPr>
      <a:lvl2pPr marL="676365" indent="-266736" algn="l" rtl="0" eaLnBrk="1" fontAlgn="base" hangingPunct="1">
        <a:spcBef>
          <a:spcPct val="20000"/>
        </a:spcBef>
        <a:spcAft>
          <a:spcPct val="0"/>
        </a:spcAft>
        <a:buClr>
          <a:srgbClr val="CF1C21"/>
        </a:buClr>
        <a:buSzPct val="80000"/>
        <a:buFont typeface="Wingdings" pitchFamily="2" charset="2"/>
        <a:buChar char="§"/>
        <a:defRPr sz="3000" kern="1200">
          <a:solidFill>
            <a:schemeClr val="tx1"/>
          </a:solidFill>
          <a:latin typeface="Arial" pitchFamily="34" charset="0"/>
          <a:ea typeface="+mn-ea"/>
          <a:cs typeface="Arial" pitchFamily="34" charset="0"/>
        </a:defRPr>
      </a:lvl2pPr>
      <a:lvl3pPr marL="940720" indent="-264355" algn="l" rtl="0" eaLnBrk="1" fontAlgn="base" hangingPunct="1">
        <a:spcBef>
          <a:spcPct val="20000"/>
        </a:spcBef>
        <a:spcAft>
          <a:spcPct val="0"/>
        </a:spcAft>
        <a:buClr>
          <a:srgbClr val="CF1C21"/>
        </a:buClr>
        <a:buSzPct val="80000"/>
        <a:buFont typeface="Wingdings" pitchFamily="2" charset="2"/>
        <a:buChar char="§"/>
        <a:defRPr sz="3000" kern="1200">
          <a:solidFill>
            <a:schemeClr val="tx1"/>
          </a:solidFill>
          <a:latin typeface="Arial" pitchFamily="34" charset="0"/>
          <a:ea typeface="+mn-ea"/>
          <a:cs typeface="Arial" pitchFamily="34" charset="0"/>
        </a:defRPr>
      </a:lvl3pPr>
      <a:lvl4pPr marL="940720" indent="-264355" algn="l" rtl="0" eaLnBrk="1" fontAlgn="base" hangingPunct="1">
        <a:spcBef>
          <a:spcPct val="20000"/>
        </a:spcBef>
        <a:spcAft>
          <a:spcPct val="0"/>
        </a:spcAft>
        <a:buClr>
          <a:srgbClr val="CF1C21"/>
        </a:buClr>
        <a:buSzPct val="80000"/>
        <a:buFont typeface="Wingdings" pitchFamily="2" charset="2"/>
        <a:buChar char="§"/>
        <a:defRPr sz="3000" kern="1200">
          <a:solidFill>
            <a:schemeClr val="tx1"/>
          </a:solidFill>
          <a:latin typeface="Arial" pitchFamily="34" charset="0"/>
          <a:ea typeface="+mn-ea"/>
          <a:cs typeface="Arial" pitchFamily="34" charset="0"/>
        </a:defRPr>
      </a:lvl4pPr>
      <a:lvl5pPr marL="940720" indent="-264355" algn="l" rtl="0" eaLnBrk="1" fontAlgn="base" hangingPunct="1">
        <a:spcBef>
          <a:spcPct val="20000"/>
        </a:spcBef>
        <a:spcAft>
          <a:spcPct val="0"/>
        </a:spcAft>
        <a:buClr>
          <a:srgbClr val="CF1C21"/>
        </a:buClr>
        <a:buSzPct val="80000"/>
        <a:buFont typeface="Wingdings" pitchFamily="2" charset="2"/>
        <a:buChar char="§"/>
        <a:defRPr sz="3000" kern="1200">
          <a:solidFill>
            <a:schemeClr val="tx1"/>
          </a:solidFill>
          <a:latin typeface="Arial" pitchFamily="34" charset="0"/>
          <a:ea typeface="+mn-ea"/>
          <a:cs typeface="Arial" pitchFamily="34" charset="0"/>
        </a:defRPr>
      </a:lvl5pPr>
      <a:lvl6pPr marL="3772403" indent="-342946" algn="l" defTabSz="1371783" rtl="0" eaLnBrk="1" latinLnBrk="0" hangingPunct="1">
        <a:spcBef>
          <a:spcPct val="20000"/>
        </a:spcBef>
        <a:buFont typeface="Arial" pitchFamily="34" charset="0"/>
        <a:buChar char="•"/>
        <a:defRPr sz="3000" kern="1200">
          <a:solidFill>
            <a:schemeClr val="tx1"/>
          </a:solidFill>
          <a:latin typeface="+mn-lt"/>
          <a:ea typeface="+mn-ea"/>
          <a:cs typeface="+mn-cs"/>
        </a:defRPr>
      </a:lvl6pPr>
      <a:lvl7pPr marL="4458294" indent="-342946" algn="l" defTabSz="1371783" rtl="0" eaLnBrk="1" latinLnBrk="0" hangingPunct="1">
        <a:spcBef>
          <a:spcPct val="20000"/>
        </a:spcBef>
        <a:buFont typeface="Arial" pitchFamily="34" charset="0"/>
        <a:buChar char="•"/>
        <a:defRPr sz="3000" kern="1200">
          <a:solidFill>
            <a:schemeClr val="tx1"/>
          </a:solidFill>
          <a:latin typeface="+mn-lt"/>
          <a:ea typeface="+mn-ea"/>
          <a:cs typeface="+mn-cs"/>
        </a:defRPr>
      </a:lvl7pPr>
      <a:lvl8pPr marL="5144186" indent="-342946" algn="l" defTabSz="1371783" rtl="0" eaLnBrk="1" latinLnBrk="0" hangingPunct="1">
        <a:spcBef>
          <a:spcPct val="20000"/>
        </a:spcBef>
        <a:buFont typeface="Arial" pitchFamily="34" charset="0"/>
        <a:buChar char="•"/>
        <a:defRPr sz="3000" kern="1200">
          <a:solidFill>
            <a:schemeClr val="tx1"/>
          </a:solidFill>
          <a:latin typeface="+mn-lt"/>
          <a:ea typeface="+mn-ea"/>
          <a:cs typeface="+mn-cs"/>
        </a:defRPr>
      </a:lvl8pPr>
      <a:lvl9pPr marL="5830077" indent="-342946" algn="l" defTabSz="1371783" rtl="0" eaLnBrk="1" latinLnBrk="0" hangingPunct="1">
        <a:spcBef>
          <a:spcPct val="20000"/>
        </a:spcBef>
        <a:buFont typeface="Arial" pitchFamily="34" charset="0"/>
        <a:buChar char="•"/>
        <a:defRPr sz="3000" kern="1200">
          <a:solidFill>
            <a:schemeClr val="tx1"/>
          </a:solidFill>
          <a:latin typeface="+mn-lt"/>
          <a:ea typeface="+mn-ea"/>
          <a:cs typeface="+mn-cs"/>
        </a:defRPr>
      </a:lvl9pPr>
    </p:bodyStyle>
    <p:otherStyle>
      <a:defPPr>
        <a:defRPr lang="en-US"/>
      </a:defPPr>
      <a:lvl1pPr marL="0" algn="l" defTabSz="1371783" rtl="0" eaLnBrk="1" latinLnBrk="0" hangingPunct="1">
        <a:defRPr sz="2700" kern="1200">
          <a:solidFill>
            <a:schemeClr val="tx1"/>
          </a:solidFill>
          <a:latin typeface="+mn-lt"/>
          <a:ea typeface="+mn-ea"/>
          <a:cs typeface="+mn-cs"/>
        </a:defRPr>
      </a:lvl1pPr>
      <a:lvl2pPr marL="685891" algn="l" defTabSz="1371783" rtl="0" eaLnBrk="1" latinLnBrk="0" hangingPunct="1">
        <a:defRPr sz="2700" kern="1200">
          <a:solidFill>
            <a:schemeClr val="tx1"/>
          </a:solidFill>
          <a:latin typeface="+mn-lt"/>
          <a:ea typeface="+mn-ea"/>
          <a:cs typeface="+mn-cs"/>
        </a:defRPr>
      </a:lvl2pPr>
      <a:lvl3pPr marL="1371783" algn="l" defTabSz="1371783" rtl="0" eaLnBrk="1" latinLnBrk="0" hangingPunct="1">
        <a:defRPr sz="2700" kern="1200">
          <a:solidFill>
            <a:schemeClr val="tx1"/>
          </a:solidFill>
          <a:latin typeface="+mn-lt"/>
          <a:ea typeface="+mn-ea"/>
          <a:cs typeface="+mn-cs"/>
        </a:defRPr>
      </a:lvl3pPr>
      <a:lvl4pPr marL="2057674" algn="l" defTabSz="1371783" rtl="0" eaLnBrk="1" latinLnBrk="0" hangingPunct="1">
        <a:defRPr sz="2700" kern="1200">
          <a:solidFill>
            <a:schemeClr val="tx1"/>
          </a:solidFill>
          <a:latin typeface="+mn-lt"/>
          <a:ea typeface="+mn-ea"/>
          <a:cs typeface="+mn-cs"/>
        </a:defRPr>
      </a:lvl4pPr>
      <a:lvl5pPr marL="2743566" algn="l" defTabSz="1371783" rtl="0" eaLnBrk="1" latinLnBrk="0" hangingPunct="1">
        <a:defRPr sz="2700" kern="1200">
          <a:solidFill>
            <a:schemeClr val="tx1"/>
          </a:solidFill>
          <a:latin typeface="+mn-lt"/>
          <a:ea typeface="+mn-ea"/>
          <a:cs typeface="+mn-cs"/>
        </a:defRPr>
      </a:lvl5pPr>
      <a:lvl6pPr marL="3429457" algn="l" defTabSz="1371783" rtl="0" eaLnBrk="1" latinLnBrk="0" hangingPunct="1">
        <a:defRPr sz="2700" kern="1200">
          <a:solidFill>
            <a:schemeClr val="tx1"/>
          </a:solidFill>
          <a:latin typeface="+mn-lt"/>
          <a:ea typeface="+mn-ea"/>
          <a:cs typeface="+mn-cs"/>
        </a:defRPr>
      </a:lvl6pPr>
      <a:lvl7pPr marL="4115349" algn="l" defTabSz="1371783" rtl="0" eaLnBrk="1" latinLnBrk="0" hangingPunct="1">
        <a:defRPr sz="2700" kern="1200">
          <a:solidFill>
            <a:schemeClr val="tx1"/>
          </a:solidFill>
          <a:latin typeface="+mn-lt"/>
          <a:ea typeface="+mn-ea"/>
          <a:cs typeface="+mn-cs"/>
        </a:defRPr>
      </a:lvl7pPr>
      <a:lvl8pPr marL="4801240" algn="l" defTabSz="1371783" rtl="0" eaLnBrk="1" latinLnBrk="0" hangingPunct="1">
        <a:defRPr sz="2700" kern="1200">
          <a:solidFill>
            <a:schemeClr val="tx1"/>
          </a:solidFill>
          <a:latin typeface="+mn-lt"/>
          <a:ea typeface="+mn-ea"/>
          <a:cs typeface="+mn-cs"/>
        </a:defRPr>
      </a:lvl8pPr>
      <a:lvl9pPr marL="5487132" algn="l" defTabSz="1371783" rtl="0" eaLnBrk="1" latinLnBrk="0" hangingPunct="1">
        <a:defRPr sz="27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9"/>
        <p:cNvGrpSpPr/>
        <p:nvPr/>
      </p:nvGrpSpPr>
      <p:grpSpPr>
        <a:xfrm>
          <a:off x="0" y="0"/>
          <a:ext cx="0" cy="0"/>
          <a:chOff x="0" y="0"/>
          <a:chExt cx="0" cy="0"/>
        </a:xfrm>
      </p:grpSpPr>
      <p:sp>
        <p:nvSpPr>
          <p:cNvPr id="10" name="Google Shape;10;p22"/>
          <p:cNvSpPr txBox="1"/>
          <p:nvPr/>
        </p:nvSpPr>
        <p:spPr>
          <a:xfrm>
            <a:off x="0" y="10136188"/>
            <a:ext cx="338138" cy="152400"/>
          </a:xfrm>
          <a:prstGeom prst="rect">
            <a:avLst/>
          </a:prstGeom>
          <a:noFill/>
          <a:ln>
            <a:noFill/>
          </a:ln>
        </p:spPr>
        <p:txBody>
          <a:bodyPr spcFirstLastPara="1" wrap="square" lIns="0" tIns="0" rIns="0" bIns="0" anchor="t" anchorCtr="0">
            <a:spAutoFit/>
          </a:bodyPr>
          <a:lstStyle/>
          <a:p>
            <a:pPr marL="0" marR="0" lvl="0" indent="0" algn="l" rtl="0">
              <a:spcBef>
                <a:spcPts val="0"/>
              </a:spcBef>
              <a:spcAft>
                <a:spcPts val="0"/>
              </a:spcAft>
              <a:buNone/>
            </a:pPr>
            <a:r>
              <a:rPr lang="en-GB" sz="1000" b="0" i="0" u="none" strike="noStrike" cap="none">
                <a:solidFill>
                  <a:srgbClr val="000000"/>
                </a:solidFill>
                <a:latin typeface="Calibri"/>
                <a:ea typeface="Calibri"/>
                <a:cs typeface="Calibri"/>
                <a:sym typeface="Calibri"/>
              </a:rPr>
              <a:t>Public</a:t>
            </a:r>
            <a:endParaRPr/>
          </a:p>
        </p:txBody>
      </p:sp>
      <p:sp>
        <p:nvSpPr>
          <p:cNvPr id="2" name="MSIPCMContentMarking" descr="{&quot;HashCode&quot;:-45436510,&quot;Placement&quot;:&quot;Footer&quot;,&quot;Top&quot;:789.467957,&quot;Left&quot;:0.0,&quot;SlideWidth&quot;:1440,&quot;SlideHeight&quot;:810}">
            <a:extLst>
              <a:ext uri="{FF2B5EF4-FFF2-40B4-BE49-F238E27FC236}">
                <a16:creationId xmlns:a16="http://schemas.microsoft.com/office/drawing/2014/main" id="{96B7DD85-E56B-4BEA-9677-9866E7FAB396}"/>
              </a:ext>
            </a:extLst>
          </p:cNvPr>
          <p:cNvSpPr txBox="1"/>
          <p:nvPr userDrawn="1"/>
        </p:nvSpPr>
        <p:spPr>
          <a:xfrm>
            <a:off x="0" y="10026243"/>
            <a:ext cx="581126" cy="262344"/>
          </a:xfrm>
          <a:prstGeom prst="rect">
            <a:avLst/>
          </a:prstGeom>
          <a:noFill/>
        </p:spPr>
        <p:txBody>
          <a:bodyPr vert="horz" wrap="square" lIns="0" tIns="0" rIns="0" bIns="0" rtlCol="0" anchor="ctr" anchorCtr="1">
            <a:spAutoFit/>
          </a:bodyPr>
          <a:lstStyle/>
          <a:p>
            <a:pPr algn="l">
              <a:spcBef>
                <a:spcPts val="0"/>
              </a:spcBef>
              <a:spcAft>
                <a:spcPts val="0"/>
              </a:spcAft>
            </a:pPr>
            <a:r>
              <a:rPr lang="en-US" sz="1000">
                <a:solidFill>
                  <a:srgbClr val="000000"/>
                </a:solidFill>
                <a:latin typeface="Calibri" panose="020F0502020204030204" pitchFamily="34" charset="0"/>
              </a:rPr>
              <a:t>Public</a:t>
            </a:r>
            <a:endParaRPr lang="en-CH" sz="1000">
              <a:solidFill>
                <a:srgbClr val="000000"/>
              </a:solidFill>
              <a:latin typeface="Calibri" panose="020F0502020204030204" pitchFamily="34" charset="0"/>
            </a:endParaRPr>
          </a:p>
        </p:txBody>
      </p:sp>
    </p:spTree>
    <p:extLst>
      <p:ext uri="{BB962C8B-B14F-4D97-AF65-F5344CB8AC3E}">
        <p14:creationId xmlns:p14="http://schemas.microsoft.com/office/powerpoint/2010/main" val="1278650691"/>
      </p:ext>
    </p:extLst>
  </p:cSld>
  <p:clrMap bg1="lt1" tx1="dk1" bg2="dk2" tx2="lt2" accent1="accent1" accent2="accent2" accent3="accent3" accent4="accent4" accent5="accent5" accent6="accent6" hlink="hlink" folHlink="folHlink"/>
  <p:sldLayoutIdLst>
    <p:sldLayoutId id="2147484655" r:id="rId1"/>
    <p:sldLayoutId id="2147484656" r:id="rId2"/>
    <p:sldLayoutId id="2147484657" r:id="rId3"/>
    <p:sldLayoutId id="2147484658" r:id="rId4"/>
    <p:sldLayoutId id="2147484659" r:id="rId5"/>
    <p:sldLayoutId id="2147484660" r:id="rId6"/>
    <p:sldLayoutId id="2147484661" r:id="rId7"/>
    <p:sldLayoutId id="2147484662" r:id="rId8"/>
    <p:sldLayoutId id="2147484663" r:id="rId9"/>
    <p:sldLayoutId id="2147484664" r:id="rId10"/>
    <p:sldLayoutId id="2147484665" r:id="rId11"/>
    <p:sldLayoutId id="2147484666" r:id="rId12"/>
    <p:sldLayoutId id="2147484667" r:id="rId13"/>
    <p:sldLayoutId id="2147484668" r:id="rId14"/>
    <p:sldLayoutId id="2147484669" r:id="rId15"/>
    <p:sldLayoutId id="2147484670" r:id="rId16"/>
    <p:sldLayoutId id="2147484671" r:id="rId17"/>
    <p:sldLayoutId id="2147484672" r:id="rId18"/>
    <p:sldLayoutId id="2147484673" r:id="rId19"/>
    <p:sldLayoutId id="2147484674" r:id="rId20"/>
    <p:sldLayoutId id="2147484675" r:id="rId21"/>
    <p:sldLayoutId id="2147484676" r:id="rId22"/>
    <p:sldLayoutId id="2147484677" r:id="rId23"/>
    <p:sldLayoutId id="2147484678" r:id="rId24"/>
    <p:sldLayoutId id="2147484679" r:id="rId25"/>
    <p:sldLayoutId id="2147484680" r:id="rId26"/>
    <p:sldLayoutId id="2147484681" r:id="rId27"/>
    <p:sldLayoutId id="2147484682" r:id="rId28"/>
    <p:sldLayoutId id="2147484683" r:id="rId29"/>
    <p:sldLayoutId id="2147484684" r:id="rId30"/>
    <p:sldLayoutId id="2147484685" r:id="rId31"/>
    <p:sldLayoutId id="2147484686" r:id="rId32"/>
    <p:sldLayoutId id="2147484687" r:id="rId33"/>
    <p:sldLayoutId id="2147484688" r:id="rId34"/>
    <p:sldLayoutId id="2147484689" r:id="rId35"/>
    <p:sldLayoutId id="2147484690" r:id="rId36"/>
    <p:sldLayoutId id="2147484691" r:id="rId37"/>
    <p:sldLayoutId id="2147484692" r:id="rId38"/>
    <p:sldLayoutId id="2147484693" r:id="rId39"/>
    <p:sldLayoutId id="2147484694" r:id="rId40"/>
    <p:sldLayoutId id="2147484695" r:id="rId4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941BCFA4-662B-6747-891A-10DD5A99C0B2}"/>
              </a:ext>
            </a:extLst>
          </p:cNvPr>
          <p:cNvSpPr txBox="1"/>
          <p:nvPr userDrawn="1">
            <p:extLst>
              <p:ext uri="{1162E1C5-73C7-4A58-AE30-91384D911F3F}">
                <p184:classification xmlns:p184="http://schemas.microsoft.com/office/powerpoint/2018/4/main" val="ftr"/>
              </p:ext>
            </p:extLst>
          </p:nvPr>
        </p:nvSpPr>
        <p:spPr>
          <a:xfrm>
            <a:off x="1" y="10136189"/>
            <a:ext cx="338138" cy="154017"/>
          </a:xfrm>
          <a:prstGeom prst="rect">
            <a:avLst/>
          </a:prstGeom>
        </p:spPr>
        <p:txBody>
          <a:bodyPr horzOverflow="overflow" lIns="0" tIns="0" rIns="0" bIns="0">
            <a:spAutoFit/>
          </a:bodyPr>
          <a:lstStyle/>
          <a:p>
            <a:pPr algn="l"/>
            <a:r>
              <a:rPr lang="en-FR" sz="1001">
                <a:solidFill>
                  <a:srgbClr val="000000"/>
                </a:solidFill>
                <a:latin typeface="Calibri" panose="020F0502020204030204" pitchFamily="34" charset="0"/>
                <a:cs typeface="Calibri" panose="020F0502020204030204" pitchFamily="34" charset="0"/>
              </a:rPr>
              <a:t>Public</a:t>
            </a:r>
          </a:p>
        </p:txBody>
      </p:sp>
    </p:spTree>
    <p:extLst>
      <p:ext uri="{BB962C8B-B14F-4D97-AF65-F5344CB8AC3E}">
        <p14:creationId xmlns:p14="http://schemas.microsoft.com/office/powerpoint/2010/main" val="3110577887"/>
      </p:ext>
    </p:extLst>
  </p:cSld>
  <p:clrMap bg1="lt1" tx1="dk1" bg2="lt2" tx2="dk2" accent1="accent1" accent2="accent2" accent3="accent3" accent4="accent4" accent5="accent5" accent6="accent6" hlink="hlink" folHlink="folHlink"/>
  <p:sldLayoutIdLst>
    <p:sldLayoutId id="2147484697" r:id="rId1"/>
    <p:sldLayoutId id="2147484698" r:id="rId2"/>
    <p:sldLayoutId id="2147484699" r:id="rId3"/>
    <p:sldLayoutId id="2147484700" r:id="rId4"/>
    <p:sldLayoutId id="2147484701" r:id="rId5"/>
    <p:sldLayoutId id="2147484702" r:id="rId6"/>
    <p:sldLayoutId id="2147484703" r:id="rId7"/>
    <p:sldLayoutId id="2147484704" r:id="rId8"/>
    <p:sldLayoutId id="2147484705" r:id="rId9"/>
    <p:sldLayoutId id="2147484706" r:id="rId10"/>
    <p:sldLayoutId id="2147484707" r:id="rId11"/>
    <p:sldLayoutId id="2147484708" r:id="rId12"/>
    <p:sldLayoutId id="2147484709" r:id="rId13"/>
    <p:sldLayoutId id="2147484710" r:id="rId14"/>
    <p:sldLayoutId id="2147484711" r:id="rId15"/>
    <p:sldLayoutId id="2147484712" r:id="rId16"/>
    <p:sldLayoutId id="2147484713" r:id="rId17"/>
    <p:sldLayoutId id="2147484714" r:id="rId18"/>
    <p:sldLayoutId id="2147484715" r:id="rId19"/>
    <p:sldLayoutId id="2147484716" r:id="rId20"/>
    <p:sldLayoutId id="2147484717" r:id="rId21"/>
    <p:sldLayoutId id="2147484718" r:id="rId22"/>
    <p:sldLayoutId id="2147484719" r:id="rId23"/>
    <p:sldLayoutId id="2147484720" r:id="rId24"/>
    <p:sldLayoutId id="2147484721" r:id="rId25"/>
    <p:sldLayoutId id="2147484722" r:id="rId26"/>
    <p:sldLayoutId id="2147484723" r:id="rId27"/>
    <p:sldLayoutId id="2147484724" r:id="rId28"/>
    <p:sldLayoutId id="2147484725" r:id="rId29"/>
    <p:sldLayoutId id="2147484726" r:id="rId30"/>
    <p:sldLayoutId id="2147484727" r:id="rId31"/>
    <p:sldLayoutId id="2147484728" r:id="rId32"/>
    <p:sldLayoutId id="2147484729" r:id="rId33"/>
    <p:sldLayoutId id="2147484730" r:id="rId34"/>
    <p:sldLayoutId id="2147484731" r:id="rId35"/>
    <p:sldLayoutId id="2147484732" r:id="rId36"/>
    <p:sldLayoutId id="2147484733" r:id="rId37"/>
    <p:sldLayoutId id="2147484734" r:id="rId38"/>
    <p:sldLayoutId id="2147484735" r:id="rId39"/>
    <p:sldLayoutId id="2147484736" r:id="rId40"/>
    <p:sldLayoutId id="2147484737" r:id="rId41"/>
    <p:sldLayoutId id="2147484738" r:id="rId42"/>
    <p:sldLayoutId id="2147484739" r:id="rId43"/>
    <p:sldLayoutId id="2147484740" r:id="rId44"/>
    <p:sldLayoutId id="2147484741" r:id="rId45"/>
    <p:sldLayoutId id="2147484742" r:id="rId46"/>
    <p:sldLayoutId id="2147484743" r:id="rId47"/>
    <p:sldLayoutId id="2147484744" r:id="rId48"/>
    <p:sldLayoutId id="2147484787" r:id="rId49"/>
  </p:sldLayoutIdLst>
  <p:hf sldNum="0" hdr="0" ftr="0"/>
  <p:txStyles>
    <p:titleStyle>
      <a:lvl1pPr algn="l" defTabSz="1371464" rtl="0" eaLnBrk="1" latinLnBrk="0" hangingPunct="1">
        <a:lnSpc>
          <a:spcPct val="90000"/>
        </a:lnSpc>
        <a:spcBef>
          <a:spcPct val="0"/>
        </a:spcBef>
        <a:buNone/>
        <a:defRPr sz="6600" kern="1200">
          <a:solidFill>
            <a:schemeClr val="tx1"/>
          </a:solidFill>
          <a:latin typeface="+mj-lt"/>
          <a:ea typeface="+mj-ea"/>
          <a:cs typeface="+mj-cs"/>
        </a:defRPr>
      </a:lvl1pPr>
    </p:titleStyle>
    <p:bodyStyle>
      <a:lvl1pPr marL="342866" indent="-342866" algn="l" defTabSz="1371464" rtl="0" eaLnBrk="1" latinLnBrk="0" hangingPunct="1">
        <a:lnSpc>
          <a:spcPct val="90000"/>
        </a:lnSpc>
        <a:spcBef>
          <a:spcPts val="1500"/>
        </a:spcBef>
        <a:buFont typeface="Arial" panose="020B0604020202020204" pitchFamily="34" charset="0"/>
        <a:buChar char="•"/>
        <a:defRPr sz="4200" kern="1200">
          <a:solidFill>
            <a:schemeClr val="tx1"/>
          </a:solidFill>
          <a:latin typeface="+mn-lt"/>
          <a:ea typeface="+mn-ea"/>
          <a:cs typeface="+mn-cs"/>
        </a:defRPr>
      </a:lvl1pPr>
      <a:lvl2pPr marL="1028597" indent="-342866" algn="l" defTabSz="1371464" rtl="0" eaLnBrk="1" latinLnBrk="0" hangingPunct="1">
        <a:lnSpc>
          <a:spcPct val="90000"/>
        </a:lnSpc>
        <a:spcBef>
          <a:spcPts val="750"/>
        </a:spcBef>
        <a:buFont typeface="Arial" panose="020B0604020202020204" pitchFamily="34" charset="0"/>
        <a:buChar char="•"/>
        <a:defRPr sz="3600" kern="1200">
          <a:solidFill>
            <a:schemeClr val="tx1"/>
          </a:solidFill>
          <a:latin typeface="+mn-lt"/>
          <a:ea typeface="+mn-ea"/>
          <a:cs typeface="+mn-cs"/>
        </a:defRPr>
      </a:lvl2pPr>
      <a:lvl3pPr marL="1714329" indent="-342866" algn="l" defTabSz="1371464" rtl="0" eaLnBrk="1" latinLnBrk="0" hangingPunct="1">
        <a:lnSpc>
          <a:spcPct val="90000"/>
        </a:lnSpc>
        <a:spcBef>
          <a:spcPts val="750"/>
        </a:spcBef>
        <a:buFont typeface="Arial" panose="020B0604020202020204" pitchFamily="34" charset="0"/>
        <a:buChar char="•"/>
        <a:defRPr sz="3000" kern="1200">
          <a:solidFill>
            <a:schemeClr val="tx1"/>
          </a:solidFill>
          <a:latin typeface="+mn-lt"/>
          <a:ea typeface="+mn-ea"/>
          <a:cs typeface="+mn-cs"/>
        </a:defRPr>
      </a:lvl3pPr>
      <a:lvl4pPr marL="2400060" indent="-342866" algn="l" defTabSz="1371464"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4pPr>
      <a:lvl5pPr marL="3085791" indent="-342866" algn="l" defTabSz="1371464"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5pPr>
      <a:lvl6pPr marL="3771524" indent="-342866" algn="l" defTabSz="1371464"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255" indent="-342866" algn="l" defTabSz="1371464"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2986" indent="-342866" algn="l" defTabSz="1371464"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8717" indent="-342866" algn="l" defTabSz="1371464"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371464" rtl="0" eaLnBrk="1" latinLnBrk="0" hangingPunct="1">
        <a:defRPr sz="2700" kern="1200">
          <a:solidFill>
            <a:schemeClr val="tx1"/>
          </a:solidFill>
          <a:latin typeface="+mn-lt"/>
          <a:ea typeface="+mn-ea"/>
          <a:cs typeface="+mn-cs"/>
        </a:defRPr>
      </a:lvl1pPr>
      <a:lvl2pPr marL="685731" algn="l" defTabSz="1371464" rtl="0" eaLnBrk="1" latinLnBrk="0" hangingPunct="1">
        <a:defRPr sz="2700" kern="1200">
          <a:solidFill>
            <a:schemeClr val="tx1"/>
          </a:solidFill>
          <a:latin typeface="+mn-lt"/>
          <a:ea typeface="+mn-ea"/>
          <a:cs typeface="+mn-cs"/>
        </a:defRPr>
      </a:lvl2pPr>
      <a:lvl3pPr marL="1371464" algn="l" defTabSz="1371464" rtl="0" eaLnBrk="1" latinLnBrk="0" hangingPunct="1">
        <a:defRPr sz="2700" kern="1200">
          <a:solidFill>
            <a:schemeClr val="tx1"/>
          </a:solidFill>
          <a:latin typeface="+mn-lt"/>
          <a:ea typeface="+mn-ea"/>
          <a:cs typeface="+mn-cs"/>
        </a:defRPr>
      </a:lvl3pPr>
      <a:lvl4pPr marL="2057195" algn="l" defTabSz="1371464" rtl="0" eaLnBrk="1" latinLnBrk="0" hangingPunct="1">
        <a:defRPr sz="2700" kern="1200">
          <a:solidFill>
            <a:schemeClr val="tx1"/>
          </a:solidFill>
          <a:latin typeface="+mn-lt"/>
          <a:ea typeface="+mn-ea"/>
          <a:cs typeface="+mn-cs"/>
        </a:defRPr>
      </a:lvl4pPr>
      <a:lvl5pPr marL="2742926" algn="l" defTabSz="1371464" rtl="0" eaLnBrk="1" latinLnBrk="0" hangingPunct="1">
        <a:defRPr sz="2700" kern="1200">
          <a:solidFill>
            <a:schemeClr val="tx1"/>
          </a:solidFill>
          <a:latin typeface="+mn-lt"/>
          <a:ea typeface="+mn-ea"/>
          <a:cs typeface="+mn-cs"/>
        </a:defRPr>
      </a:lvl5pPr>
      <a:lvl6pPr marL="3428657" algn="l" defTabSz="1371464" rtl="0" eaLnBrk="1" latinLnBrk="0" hangingPunct="1">
        <a:defRPr sz="2700" kern="1200">
          <a:solidFill>
            <a:schemeClr val="tx1"/>
          </a:solidFill>
          <a:latin typeface="+mn-lt"/>
          <a:ea typeface="+mn-ea"/>
          <a:cs typeface="+mn-cs"/>
        </a:defRPr>
      </a:lvl6pPr>
      <a:lvl7pPr marL="4114389" algn="l" defTabSz="1371464" rtl="0" eaLnBrk="1" latinLnBrk="0" hangingPunct="1">
        <a:defRPr sz="2700" kern="1200">
          <a:solidFill>
            <a:schemeClr val="tx1"/>
          </a:solidFill>
          <a:latin typeface="+mn-lt"/>
          <a:ea typeface="+mn-ea"/>
          <a:cs typeface="+mn-cs"/>
        </a:defRPr>
      </a:lvl7pPr>
      <a:lvl8pPr marL="4800120" algn="l" defTabSz="1371464" rtl="0" eaLnBrk="1" latinLnBrk="0" hangingPunct="1">
        <a:defRPr sz="2700" kern="1200">
          <a:solidFill>
            <a:schemeClr val="tx1"/>
          </a:solidFill>
          <a:latin typeface="+mn-lt"/>
          <a:ea typeface="+mn-ea"/>
          <a:cs typeface="+mn-cs"/>
        </a:defRPr>
      </a:lvl8pPr>
      <a:lvl9pPr marL="5485851" algn="l" defTabSz="1371464" rtl="0" eaLnBrk="1" latinLnBrk="0" hangingPunct="1">
        <a:defRPr sz="27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cxnSp>
        <p:nvCxnSpPr>
          <p:cNvPr id="2" name="Straight Connector 1">
            <a:extLst>
              <a:ext uri="{FF2B5EF4-FFF2-40B4-BE49-F238E27FC236}">
                <a16:creationId xmlns:a16="http://schemas.microsoft.com/office/drawing/2014/main" id="{CC57343B-ACD9-2743-882F-390F8F4C18B4}"/>
              </a:ext>
            </a:extLst>
          </p:cNvPr>
          <p:cNvCxnSpPr>
            <a:cxnSpLocks/>
          </p:cNvCxnSpPr>
          <p:nvPr userDrawn="1"/>
        </p:nvCxnSpPr>
        <p:spPr>
          <a:xfrm flipV="1">
            <a:off x="17568335" y="9352285"/>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sp>
        <p:nvSpPr>
          <p:cNvPr id="3" name="TextBox 2">
            <a:extLst>
              <a:ext uri="{FF2B5EF4-FFF2-40B4-BE49-F238E27FC236}">
                <a16:creationId xmlns:a16="http://schemas.microsoft.com/office/drawing/2014/main" id="{D59E7FDC-D3AA-FD40-B61A-FC99FE13EEB5}"/>
              </a:ext>
            </a:extLst>
          </p:cNvPr>
          <p:cNvSpPr txBox="1"/>
          <p:nvPr userDrawn="1"/>
        </p:nvSpPr>
        <p:spPr>
          <a:xfrm>
            <a:off x="16859165" y="9198397"/>
            <a:ext cx="660401" cy="312843"/>
          </a:xfrm>
          <a:prstGeom prst="rect">
            <a:avLst/>
          </a:prstGeom>
          <a:noFill/>
        </p:spPr>
        <p:txBody>
          <a:bodyPr wrap="square" rtlCol="0">
            <a:spAutoFit/>
          </a:bodyPr>
          <a:lstStyle/>
          <a:p>
            <a:pPr algn="r"/>
            <a:fld id="{293ABEDF-2FD4-CE41-BE6E-C03412F0A819}" type="slidenum">
              <a:rPr lang="en-US" sz="1433" b="0" smtClean="0">
                <a:latin typeface="Montserrat" pitchFamily="2" charset="77"/>
                <a:ea typeface="Open Sans" panose="020B0606030504020204" pitchFamily="34" charset="0"/>
                <a:cs typeface="Open Sans" panose="020B0606030504020204" pitchFamily="34" charset="0"/>
              </a:rPr>
              <a:pPr algn="r"/>
              <a:t>‹#›</a:t>
            </a:fld>
            <a:endParaRPr lang="en-US" sz="1433" b="0">
              <a:latin typeface="Montserrat" pitchFamily="2" charset="77"/>
              <a:ea typeface="Open Sans" panose="020B0606030504020204" pitchFamily="34" charset="0"/>
              <a:cs typeface="Open Sans" panose="020B0606030504020204" pitchFamily="34" charset="0"/>
            </a:endParaRPr>
          </a:p>
        </p:txBody>
      </p:sp>
      <p:sp>
        <p:nvSpPr>
          <p:cNvPr id="4" name="MSIPCMContentMarking" descr="{&quot;HashCode&quot;:-45436510,&quot;Placement&quot;:&quot;Footer&quot;,&quot;Top&quot;:645.343,&quot;Left&quot;:0.0,&quot;SlideWidth&quot;:1185,&quot;SlideHeight&quot;:666}">
            <a:extLst>
              <a:ext uri="{FF2B5EF4-FFF2-40B4-BE49-F238E27FC236}">
                <a16:creationId xmlns:a16="http://schemas.microsoft.com/office/drawing/2014/main" id="{B5F61B85-CC89-4277-8199-06E2A1A5D5DB}"/>
              </a:ext>
            </a:extLst>
          </p:cNvPr>
          <p:cNvSpPr txBox="1"/>
          <p:nvPr userDrawn="1"/>
        </p:nvSpPr>
        <p:spPr>
          <a:xfrm>
            <a:off x="1" y="10035544"/>
            <a:ext cx="706178" cy="186974"/>
          </a:xfrm>
          <a:prstGeom prst="rect">
            <a:avLst/>
          </a:prstGeom>
          <a:noFill/>
        </p:spPr>
        <p:txBody>
          <a:bodyPr vert="horz" wrap="square" lIns="0" tIns="0" rIns="0" bIns="0" rtlCol="0" anchor="ctr" anchorCtr="1">
            <a:spAutoFit/>
          </a:bodyPr>
          <a:lstStyle/>
          <a:p>
            <a:pPr algn="l">
              <a:spcBef>
                <a:spcPts val="0"/>
              </a:spcBef>
              <a:spcAft>
                <a:spcPts val="0"/>
              </a:spcAft>
            </a:pPr>
            <a:r>
              <a:rPr lang="en-GB" sz="1215">
                <a:solidFill>
                  <a:srgbClr val="000000"/>
                </a:solidFill>
                <a:latin typeface="Calibri" panose="020F0502020204030204" pitchFamily="34" charset="0"/>
              </a:rPr>
              <a:t>Public</a:t>
            </a:r>
          </a:p>
        </p:txBody>
      </p:sp>
    </p:spTree>
    <p:extLst>
      <p:ext uri="{BB962C8B-B14F-4D97-AF65-F5344CB8AC3E}">
        <p14:creationId xmlns:p14="http://schemas.microsoft.com/office/powerpoint/2010/main" val="4111446141"/>
      </p:ext>
    </p:extLst>
  </p:cSld>
  <p:clrMap bg1="lt1" tx1="dk1" bg2="lt2" tx2="dk2" accent1="accent1" accent2="accent2" accent3="accent3" accent4="accent4" accent5="accent5" accent6="accent6" hlink="hlink" folHlink="folHlink"/>
  <p:sldLayoutIdLst>
    <p:sldLayoutId id="2147484789" r:id="rId1"/>
    <p:sldLayoutId id="2147484790" r:id="rId2"/>
    <p:sldLayoutId id="2147484791" r:id="rId3"/>
    <p:sldLayoutId id="2147484792" r:id="rId4"/>
    <p:sldLayoutId id="2147484793" r:id="rId5"/>
    <p:sldLayoutId id="2147484794" r:id="rId6"/>
    <p:sldLayoutId id="2147484795" r:id="rId7"/>
    <p:sldLayoutId id="2147484796" r:id="rId8"/>
    <p:sldLayoutId id="2147484797" r:id="rId9"/>
    <p:sldLayoutId id="2147484798" r:id="rId10"/>
    <p:sldLayoutId id="2147484799" r:id="rId11"/>
    <p:sldLayoutId id="2147484800" r:id="rId12"/>
    <p:sldLayoutId id="2147484801" r:id="rId13"/>
    <p:sldLayoutId id="2147484802" r:id="rId14"/>
    <p:sldLayoutId id="2147484803" r:id="rId15"/>
    <p:sldLayoutId id="2147484804" r:id="rId16"/>
    <p:sldLayoutId id="2147484805" r:id="rId17"/>
    <p:sldLayoutId id="2147484806" r:id="rId18"/>
    <p:sldLayoutId id="2147484807" r:id="rId19"/>
    <p:sldLayoutId id="2147484808" r:id="rId20"/>
    <p:sldLayoutId id="2147484809" r:id="rId21"/>
    <p:sldLayoutId id="2147484810" r:id="rId22"/>
    <p:sldLayoutId id="2147484811" r:id="rId23"/>
    <p:sldLayoutId id="2147484812" r:id="rId24"/>
    <p:sldLayoutId id="2147484813" r:id="rId25"/>
    <p:sldLayoutId id="2147484814" r:id="rId26"/>
    <p:sldLayoutId id="2147484815" r:id="rId27"/>
    <p:sldLayoutId id="2147484816" r:id="rId28"/>
    <p:sldLayoutId id="2147484817" r:id="rId29"/>
    <p:sldLayoutId id="2147484818" r:id="rId30"/>
    <p:sldLayoutId id="2147484819" r:id="rId31"/>
    <p:sldLayoutId id="2147484820" r:id="rId32"/>
    <p:sldLayoutId id="2147484821" r:id="rId33"/>
    <p:sldLayoutId id="2147484822" r:id="rId34"/>
    <p:sldLayoutId id="2147484823" r:id="rId35"/>
  </p:sldLayoutIdLst>
  <p:hf sldNum="0" hdr="0" ftr="0"/>
  <p:txStyles>
    <p:titleStyle>
      <a:lvl1pPr algn="l" defTabSz="1226838" rtl="0" eaLnBrk="1" latinLnBrk="0" hangingPunct="1">
        <a:lnSpc>
          <a:spcPct val="90000"/>
        </a:lnSpc>
        <a:spcBef>
          <a:spcPct val="0"/>
        </a:spcBef>
        <a:buNone/>
        <a:defRPr sz="5904" kern="1200">
          <a:solidFill>
            <a:schemeClr val="tx1"/>
          </a:solidFill>
          <a:latin typeface="+mj-lt"/>
          <a:ea typeface="+mj-ea"/>
          <a:cs typeface="+mj-cs"/>
        </a:defRPr>
      </a:lvl1pPr>
    </p:titleStyle>
    <p:bodyStyle>
      <a:lvl1pPr marL="306710" indent="-306710" algn="l" defTabSz="1226838" rtl="0" eaLnBrk="1" latinLnBrk="0" hangingPunct="1">
        <a:lnSpc>
          <a:spcPct val="90000"/>
        </a:lnSpc>
        <a:spcBef>
          <a:spcPts val="1343"/>
        </a:spcBef>
        <a:buFont typeface="Arial" panose="020B0604020202020204" pitchFamily="34" charset="0"/>
        <a:buChar char="•"/>
        <a:defRPr sz="3756" kern="1200">
          <a:solidFill>
            <a:schemeClr val="tx1"/>
          </a:solidFill>
          <a:latin typeface="+mn-lt"/>
          <a:ea typeface="+mn-ea"/>
          <a:cs typeface="+mn-cs"/>
        </a:defRPr>
      </a:lvl1pPr>
      <a:lvl2pPr marL="920129" indent="-306710" algn="l" defTabSz="1226838" rtl="0" eaLnBrk="1" latinLnBrk="0" hangingPunct="1">
        <a:lnSpc>
          <a:spcPct val="90000"/>
        </a:lnSpc>
        <a:spcBef>
          <a:spcPts val="671"/>
        </a:spcBef>
        <a:buFont typeface="Arial" panose="020B0604020202020204" pitchFamily="34" charset="0"/>
        <a:buChar char="•"/>
        <a:defRPr sz="3219" kern="1200">
          <a:solidFill>
            <a:schemeClr val="tx1"/>
          </a:solidFill>
          <a:latin typeface="+mn-lt"/>
          <a:ea typeface="+mn-ea"/>
          <a:cs typeface="+mn-cs"/>
        </a:defRPr>
      </a:lvl2pPr>
      <a:lvl3pPr marL="1533546" indent="-306710" algn="l" defTabSz="1226838" rtl="0" eaLnBrk="1" latinLnBrk="0" hangingPunct="1">
        <a:lnSpc>
          <a:spcPct val="90000"/>
        </a:lnSpc>
        <a:spcBef>
          <a:spcPts val="671"/>
        </a:spcBef>
        <a:buFont typeface="Arial" panose="020B0604020202020204" pitchFamily="34" charset="0"/>
        <a:buChar char="•"/>
        <a:defRPr sz="2682" kern="1200">
          <a:solidFill>
            <a:schemeClr val="tx1"/>
          </a:solidFill>
          <a:latin typeface="+mn-lt"/>
          <a:ea typeface="+mn-ea"/>
          <a:cs typeface="+mn-cs"/>
        </a:defRPr>
      </a:lvl3pPr>
      <a:lvl4pPr marL="2146968" indent="-306710" algn="l" defTabSz="1226838" rtl="0" eaLnBrk="1" latinLnBrk="0" hangingPunct="1">
        <a:lnSpc>
          <a:spcPct val="90000"/>
        </a:lnSpc>
        <a:spcBef>
          <a:spcPts val="671"/>
        </a:spcBef>
        <a:buFont typeface="Arial" panose="020B0604020202020204" pitchFamily="34" charset="0"/>
        <a:buChar char="•"/>
        <a:defRPr sz="2415" kern="1200">
          <a:solidFill>
            <a:schemeClr val="tx1"/>
          </a:solidFill>
          <a:latin typeface="+mn-lt"/>
          <a:ea typeface="+mn-ea"/>
          <a:cs typeface="+mn-cs"/>
        </a:defRPr>
      </a:lvl4pPr>
      <a:lvl5pPr marL="2760386" indent="-306710" algn="l" defTabSz="1226838" rtl="0" eaLnBrk="1" latinLnBrk="0" hangingPunct="1">
        <a:lnSpc>
          <a:spcPct val="90000"/>
        </a:lnSpc>
        <a:spcBef>
          <a:spcPts val="671"/>
        </a:spcBef>
        <a:buFont typeface="Arial" panose="020B0604020202020204" pitchFamily="34" charset="0"/>
        <a:buChar char="•"/>
        <a:defRPr sz="2415" kern="1200">
          <a:solidFill>
            <a:schemeClr val="tx1"/>
          </a:solidFill>
          <a:latin typeface="+mn-lt"/>
          <a:ea typeface="+mn-ea"/>
          <a:cs typeface="+mn-cs"/>
        </a:defRPr>
      </a:lvl5pPr>
      <a:lvl6pPr marL="3373806" indent="-306710" algn="l" defTabSz="1226838" rtl="0" eaLnBrk="1" latinLnBrk="0" hangingPunct="1">
        <a:lnSpc>
          <a:spcPct val="90000"/>
        </a:lnSpc>
        <a:spcBef>
          <a:spcPts val="671"/>
        </a:spcBef>
        <a:buFont typeface="Arial" panose="020B0604020202020204" pitchFamily="34" charset="0"/>
        <a:buChar char="•"/>
        <a:defRPr sz="2415" kern="1200">
          <a:solidFill>
            <a:schemeClr val="tx1"/>
          </a:solidFill>
          <a:latin typeface="+mn-lt"/>
          <a:ea typeface="+mn-ea"/>
          <a:cs typeface="+mn-cs"/>
        </a:defRPr>
      </a:lvl6pPr>
      <a:lvl7pPr marL="3987224" indent="-306710" algn="l" defTabSz="1226838" rtl="0" eaLnBrk="1" latinLnBrk="0" hangingPunct="1">
        <a:lnSpc>
          <a:spcPct val="90000"/>
        </a:lnSpc>
        <a:spcBef>
          <a:spcPts val="671"/>
        </a:spcBef>
        <a:buFont typeface="Arial" panose="020B0604020202020204" pitchFamily="34" charset="0"/>
        <a:buChar char="•"/>
        <a:defRPr sz="2415" kern="1200">
          <a:solidFill>
            <a:schemeClr val="tx1"/>
          </a:solidFill>
          <a:latin typeface="+mn-lt"/>
          <a:ea typeface="+mn-ea"/>
          <a:cs typeface="+mn-cs"/>
        </a:defRPr>
      </a:lvl7pPr>
      <a:lvl8pPr marL="4600643" indent="-306710" algn="l" defTabSz="1226838" rtl="0" eaLnBrk="1" latinLnBrk="0" hangingPunct="1">
        <a:lnSpc>
          <a:spcPct val="90000"/>
        </a:lnSpc>
        <a:spcBef>
          <a:spcPts val="671"/>
        </a:spcBef>
        <a:buFont typeface="Arial" panose="020B0604020202020204" pitchFamily="34" charset="0"/>
        <a:buChar char="•"/>
        <a:defRPr sz="2415" kern="1200">
          <a:solidFill>
            <a:schemeClr val="tx1"/>
          </a:solidFill>
          <a:latin typeface="+mn-lt"/>
          <a:ea typeface="+mn-ea"/>
          <a:cs typeface="+mn-cs"/>
        </a:defRPr>
      </a:lvl8pPr>
      <a:lvl9pPr marL="5214060" indent="-306710" algn="l" defTabSz="1226838" rtl="0" eaLnBrk="1" latinLnBrk="0" hangingPunct="1">
        <a:lnSpc>
          <a:spcPct val="90000"/>
        </a:lnSpc>
        <a:spcBef>
          <a:spcPts val="671"/>
        </a:spcBef>
        <a:buFont typeface="Arial" panose="020B0604020202020204" pitchFamily="34" charset="0"/>
        <a:buChar char="•"/>
        <a:defRPr sz="2415" kern="1200">
          <a:solidFill>
            <a:schemeClr val="tx1"/>
          </a:solidFill>
          <a:latin typeface="+mn-lt"/>
          <a:ea typeface="+mn-ea"/>
          <a:cs typeface="+mn-cs"/>
        </a:defRPr>
      </a:lvl9pPr>
    </p:bodyStyle>
    <p:otherStyle>
      <a:defPPr>
        <a:defRPr lang="en-US"/>
      </a:defPPr>
      <a:lvl1pPr marL="0" algn="l" defTabSz="1226838" rtl="0" eaLnBrk="1" latinLnBrk="0" hangingPunct="1">
        <a:defRPr sz="2415" kern="1200">
          <a:solidFill>
            <a:schemeClr val="tx1"/>
          </a:solidFill>
          <a:latin typeface="+mn-lt"/>
          <a:ea typeface="+mn-ea"/>
          <a:cs typeface="+mn-cs"/>
        </a:defRPr>
      </a:lvl1pPr>
      <a:lvl2pPr marL="613419" algn="l" defTabSz="1226838" rtl="0" eaLnBrk="1" latinLnBrk="0" hangingPunct="1">
        <a:defRPr sz="2415" kern="1200">
          <a:solidFill>
            <a:schemeClr val="tx1"/>
          </a:solidFill>
          <a:latin typeface="+mn-lt"/>
          <a:ea typeface="+mn-ea"/>
          <a:cs typeface="+mn-cs"/>
        </a:defRPr>
      </a:lvl2pPr>
      <a:lvl3pPr marL="1226838" algn="l" defTabSz="1226838" rtl="0" eaLnBrk="1" latinLnBrk="0" hangingPunct="1">
        <a:defRPr sz="2415" kern="1200">
          <a:solidFill>
            <a:schemeClr val="tx1"/>
          </a:solidFill>
          <a:latin typeface="+mn-lt"/>
          <a:ea typeface="+mn-ea"/>
          <a:cs typeface="+mn-cs"/>
        </a:defRPr>
      </a:lvl3pPr>
      <a:lvl4pPr marL="1840257" algn="l" defTabSz="1226838" rtl="0" eaLnBrk="1" latinLnBrk="0" hangingPunct="1">
        <a:defRPr sz="2415" kern="1200">
          <a:solidFill>
            <a:schemeClr val="tx1"/>
          </a:solidFill>
          <a:latin typeface="+mn-lt"/>
          <a:ea typeface="+mn-ea"/>
          <a:cs typeface="+mn-cs"/>
        </a:defRPr>
      </a:lvl4pPr>
      <a:lvl5pPr marL="2453676" algn="l" defTabSz="1226838" rtl="0" eaLnBrk="1" latinLnBrk="0" hangingPunct="1">
        <a:defRPr sz="2415" kern="1200">
          <a:solidFill>
            <a:schemeClr val="tx1"/>
          </a:solidFill>
          <a:latin typeface="+mn-lt"/>
          <a:ea typeface="+mn-ea"/>
          <a:cs typeface="+mn-cs"/>
        </a:defRPr>
      </a:lvl5pPr>
      <a:lvl6pPr marL="3067095" algn="l" defTabSz="1226838" rtl="0" eaLnBrk="1" latinLnBrk="0" hangingPunct="1">
        <a:defRPr sz="2415" kern="1200">
          <a:solidFill>
            <a:schemeClr val="tx1"/>
          </a:solidFill>
          <a:latin typeface="+mn-lt"/>
          <a:ea typeface="+mn-ea"/>
          <a:cs typeface="+mn-cs"/>
        </a:defRPr>
      </a:lvl6pPr>
      <a:lvl7pPr marL="3680514" algn="l" defTabSz="1226838" rtl="0" eaLnBrk="1" latinLnBrk="0" hangingPunct="1">
        <a:defRPr sz="2415" kern="1200">
          <a:solidFill>
            <a:schemeClr val="tx1"/>
          </a:solidFill>
          <a:latin typeface="+mn-lt"/>
          <a:ea typeface="+mn-ea"/>
          <a:cs typeface="+mn-cs"/>
        </a:defRPr>
      </a:lvl7pPr>
      <a:lvl8pPr marL="4293933" algn="l" defTabSz="1226838" rtl="0" eaLnBrk="1" latinLnBrk="0" hangingPunct="1">
        <a:defRPr sz="2415" kern="1200">
          <a:solidFill>
            <a:schemeClr val="tx1"/>
          </a:solidFill>
          <a:latin typeface="+mn-lt"/>
          <a:ea typeface="+mn-ea"/>
          <a:cs typeface="+mn-cs"/>
        </a:defRPr>
      </a:lvl8pPr>
      <a:lvl9pPr marL="4907352" algn="l" defTabSz="1226838" rtl="0" eaLnBrk="1" latinLnBrk="0" hangingPunct="1">
        <a:defRPr sz="2415"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9"/>
        <p:cNvGrpSpPr/>
        <p:nvPr/>
      </p:nvGrpSpPr>
      <p:grpSpPr>
        <a:xfrm>
          <a:off x="0" y="0"/>
          <a:ext cx="0" cy="0"/>
          <a:chOff x="0" y="0"/>
          <a:chExt cx="0" cy="0"/>
        </a:xfrm>
      </p:grpSpPr>
      <p:sp>
        <p:nvSpPr>
          <p:cNvPr id="10" name="Google Shape;10;p25"/>
          <p:cNvSpPr txBox="1"/>
          <p:nvPr/>
        </p:nvSpPr>
        <p:spPr>
          <a:xfrm>
            <a:off x="0" y="10136188"/>
            <a:ext cx="338138" cy="152400"/>
          </a:xfrm>
          <a:prstGeom prst="rect">
            <a:avLst/>
          </a:prstGeom>
          <a:noFill/>
          <a:ln>
            <a:noFill/>
          </a:ln>
        </p:spPr>
        <p:txBody>
          <a:bodyPr spcFirstLastPara="1" wrap="square" lIns="0" tIns="0" rIns="0" bIns="0" anchor="t" anchorCtr="0">
            <a:spAutoFit/>
          </a:bodyPr>
          <a:lstStyle/>
          <a:p>
            <a:pPr marL="0" marR="0" lvl="0" indent="0" algn="l" rtl="0">
              <a:lnSpc>
                <a:spcPct val="100000"/>
              </a:lnSpc>
              <a:spcBef>
                <a:spcPts val="0"/>
              </a:spcBef>
              <a:spcAft>
                <a:spcPts val="0"/>
              </a:spcAft>
              <a:buClr>
                <a:srgbClr val="000000"/>
              </a:buClr>
              <a:buSzPts val="1000"/>
              <a:buFont typeface="Arial"/>
              <a:buNone/>
            </a:pPr>
            <a:r>
              <a:rPr lang="en-GB" sz="1000" b="0" i="0" u="none" strike="noStrike" cap="none">
                <a:solidFill>
                  <a:srgbClr val="000000"/>
                </a:solidFill>
                <a:latin typeface="Calibri"/>
                <a:ea typeface="Calibri"/>
                <a:cs typeface="Calibri"/>
                <a:sym typeface="Calibri"/>
              </a:rPr>
              <a:t>Public</a:t>
            </a:r>
            <a:endParaRPr sz="1400" b="0" i="0" u="none" strike="noStrike" cap="none">
              <a:solidFill>
                <a:srgbClr val="000000"/>
              </a:solidFill>
              <a:latin typeface="Arial"/>
              <a:ea typeface="Arial"/>
              <a:cs typeface="Arial"/>
              <a:sym typeface="Arial"/>
            </a:endParaRPr>
          </a:p>
        </p:txBody>
      </p:sp>
      <p:sp>
        <p:nvSpPr>
          <p:cNvPr id="11" name="Google Shape;11;p25" descr="{&quot;HashCode&quot;:-45436510,&quot;Placement&quot;:&quot;Footer&quot;,&quot;Top&quot;:789.467957,&quot;Left&quot;:0.0,&quot;SlideWidth&quot;:1440,&quot;SlideHeight&quot;:810}"/>
          <p:cNvSpPr txBox="1"/>
          <p:nvPr/>
        </p:nvSpPr>
        <p:spPr>
          <a:xfrm>
            <a:off x="0" y="10026243"/>
            <a:ext cx="581126" cy="262344"/>
          </a:xfrm>
          <a:prstGeom prst="rect">
            <a:avLst/>
          </a:prstGeom>
          <a:noFill/>
          <a:ln>
            <a:noFill/>
          </a:ln>
        </p:spPr>
        <p:txBody>
          <a:bodyPr spcFirstLastPara="1" wrap="square" lIns="0" tIns="0" rIns="0" bIns="0" anchor="ctr" anchorCtr="1">
            <a:spAutoFit/>
          </a:bodyPr>
          <a:lstStyle/>
          <a:p>
            <a:pPr marL="0" marR="0" lvl="0" indent="0" algn="l" rtl="0">
              <a:lnSpc>
                <a:spcPct val="100000"/>
              </a:lnSpc>
              <a:spcBef>
                <a:spcPts val="0"/>
              </a:spcBef>
              <a:spcAft>
                <a:spcPts val="0"/>
              </a:spcAft>
              <a:buNone/>
            </a:pPr>
            <a:r>
              <a:rPr lang="en-GB" sz="1000" b="0" i="0" u="none" strike="noStrike" cap="none">
                <a:solidFill>
                  <a:srgbClr val="000000"/>
                </a:solidFill>
                <a:latin typeface="Calibri"/>
                <a:ea typeface="Calibri"/>
                <a:cs typeface="Calibri"/>
                <a:sym typeface="Calibri"/>
              </a:rPr>
              <a:t>Public</a:t>
            </a:r>
            <a:endParaRPr sz="1000" b="0" i="0" u="none" strike="noStrike" cap="none">
              <a:solidFill>
                <a:srgbClr val="000000"/>
              </a:solidFill>
              <a:latin typeface="Calibri"/>
              <a:ea typeface="Calibri"/>
              <a:cs typeface="Calibri"/>
              <a:sym typeface="Calibri"/>
            </a:endParaRPr>
          </a:p>
        </p:txBody>
      </p:sp>
      <p:sp>
        <p:nvSpPr>
          <p:cNvPr id="2" name="MSIPCMContentMarking" descr="{&quot;HashCode&quot;:-45436510,&quot;Placement&quot;:&quot;Footer&quot;,&quot;Top&quot;:789.467957,&quot;Left&quot;:0.0,&quot;SlideWidth&quot;:1440,&quot;SlideHeight&quot;:810}">
            <a:extLst>
              <a:ext uri="{FF2B5EF4-FFF2-40B4-BE49-F238E27FC236}">
                <a16:creationId xmlns:a16="http://schemas.microsoft.com/office/drawing/2014/main" id="{75847C18-7D1B-4D0B-B5B5-958DDF597A73}"/>
              </a:ext>
            </a:extLst>
          </p:cNvPr>
          <p:cNvSpPr txBox="1"/>
          <p:nvPr userDrawn="1"/>
        </p:nvSpPr>
        <p:spPr>
          <a:xfrm>
            <a:off x="0" y="10026243"/>
            <a:ext cx="581126" cy="262344"/>
          </a:xfrm>
          <a:prstGeom prst="rect">
            <a:avLst/>
          </a:prstGeom>
          <a:noFill/>
        </p:spPr>
        <p:txBody>
          <a:bodyPr vert="horz" wrap="square" lIns="0" tIns="0" rIns="0" bIns="0" rtlCol="0" anchor="ctr" anchorCtr="1">
            <a:spAutoFit/>
          </a:bodyPr>
          <a:lstStyle/>
          <a:p>
            <a:pPr algn="l">
              <a:spcBef>
                <a:spcPts val="0"/>
              </a:spcBef>
              <a:spcAft>
                <a:spcPts val="0"/>
              </a:spcAft>
            </a:pPr>
            <a:r>
              <a:rPr lang="en-US" sz="1000">
                <a:solidFill>
                  <a:srgbClr val="000000"/>
                </a:solidFill>
                <a:latin typeface="Calibri" panose="020F0502020204030204" pitchFamily="34" charset="0"/>
              </a:rPr>
              <a:t>Public</a:t>
            </a:r>
            <a:endParaRPr lang="en-CH" sz="1000">
              <a:solidFill>
                <a:srgbClr val="000000"/>
              </a:solidFill>
              <a:latin typeface="Calibri" panose="020F0502020204030204" pitchFamily="34" charset="0"/>
            </a:endParaRPr>
          </a:p>
        </p:txBody>
      </p:sp>
    </p:spTree>
    <p:extLst>
      <p:ext uri="{BB962C8B-B14F-4D97-AF65-F5344CB8AC3E}">
        <p14:creationId xmlns:p14="http://schemas.microsoft.com/office/powerpoint/2010/main" val="1275224902"/>
      </p:ext>
    </p:extLst>
  </p:cSld>
  <p:clrMap bg1="lt1" tx1="dk1" bg2="dk2" tx2="lt2" accent1="accent1" accent2="accent2" accent3="accent3" accent4="accent4" accent5="accent5" accent6="accent6" hlink="hlink" folHlink="folHlink"/>
  <p:sldLayoutIdLst>
    <p:sldLayoutId id="2147484825" r:id="rId1"/>
    <p:sldLayoutId id="2147484826" r:id="rId2"/>
    <p:sldLayoutId id="2147484827" r:id="rId3"/>
    <p:sldLayoutId id="2147484828" r:id="rId4"/>
    <p:sldLayoutId id="2147484829" r:id="rId5"/>
    <p:sldLayoutId id="2147484830" r:id="rId6"/>
    <p:sldLayoutId id="2147484831" r:id="rId7"/>
    <p:sldLayoutId id="2147484832" r:id="rId8"/>
    <p:sldLayoutId id="2147484833" r:id="rId9"/>
    <p:sldLayoutId id="2147484834" r:id="rId10"/>
    <p:sldLayoutId id="2147484835" r:id="rId11"/>
    <p:sldLayoutId id="2147484836" r:id="rId12"/>
    <p:sldLayoutId id="2147484837" r:id="rId13"/>
    <p:sldLayoutId id="2147484838" r:id="rId14"/>
    <p:sldLayoutId id="2147484839" r:id="rId15"/>
    <p:sldLayoutId id="2147484840" r:id="rId16"/>
    <p:sldLayoutId id="2147484841" r:id="rId17"/>
    <p:sldLayoutId id="2147484842" r:id="rId18"/>
    <p:sldLayoutId id="2147484843" r:id="rId19"/>
    <p:sldLayoutId id="2147484844" r:id="rId20"/>
    <p:sldLayoutId id="2147484845" r:id="rId21"/>
    <p:sldLayoutId id="2147484846" r:id="rId22"/>
    <p:sldLayoutId id="2147484847" r:id="rId23"/>
    <p:sldLayoutId id="2147484848" r:id="rId24"/>
    <p:sldLayoutId id="2147484849" r:id="rId25"/>
    <p:sldLayoutId id="2147484850" r:id="rId26"/>
    <p:sldLayoutId id="2147484851" r:id="rId27"/>
    <p:sldLayoutId id="2147484852" r:id="rId28"/>
    <p:sldLayoutId id="2147484853" r:id="rId29"/>
    <p:sldLayoutId id="2147484854" r:id="rId30"/>
    <p:sldLayoutId id="2147484855" r:id="rId31"/>
    <p:sldLayoutId id="2147484856" r:id="rId32"/>
    <p:sldLayoutId id="2147484857" r:id="rId33"/>
    <p:sldLayoutId id="2147484858" r:id="rId34"/>
    <p:sldLayoutId id="2147484859" r:id="rId35"/>
    <p:sldLayoutId id="2147484860" r:id="rId36"/>
    <p:sldLayoutId id="2147484861" r:id="rId37"/>
    <p:sldLayoutId id="2147484862" r:id="rId38"/>
    <p:sldLayoutId id="2147484863" r:id="rId39"/>
    <p:sldLayoutId id="2147484864" r:id="rId40"/>
    <p:sldLayoutId id="2147484865" r:id="rId41"/>
    <p:sldLayoutId id="2147484866" r:id="rId42"/>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257300" y="547773"/>
            <a:ext cx="15773400" cy="1988651"/>
          </a:xfrm>
          <a:prstGeom prst="rect">
            <a:avLst/>
          </a:prstGeom>
        </p:spPr>
        <p:txBody>
          <a:bodyPr vert="horz" lIns="91440" tIns="45720" rIns="91440" bIns="45720" rtlCol="0" anchor="ctr">
            <a:normAutofit/>
          </a:bodyPr>
          <a:lstStyle/>
          <a:p>
            <a:r>
              <a:rPr lang="fr-FR"/>
              <a:t>Modifiez le style du titre</a:t>
            </a:r>
            <a:endParaRPr lang="en-US"/>
          </a:p>
        </p:txBody>
      </p:sp>
      <p:sp>
        <p:nvSpPr>
          <p:cNvPr id="3" name="Text Placeholder 2"/>
          <p:cNvSpPr>
            <a:spLocks noGrp="1"/>
          </p:cNvSpPr>
          <p:nvPr>
            <p:ph type="body" idx="1"/>
          </p:nvPr>
        </p:nvSpPr>
        <p:spPr>
          <a:xfrm>
            <a:off x="1257300" y="2738861"/>
            <a:ext cx="15773400" cy="6528016"/>
          </a:xfrm>
          <a:prstGeom prst="rect">
            <a:avLst/>
          </a:prstGeom>
        </p:spPr>
        <p:txBody>
          <a:bodyPr vert="horz" lIns="91440" tIns="45720" rIns="91440" bIns="45720" rtlCol="0">
            <a:normAutofit/>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a:p>
        </p:txBody>
      </p:sp>
      <p:sp>
        <p:nvSpPr>
          <p:cNvPr id="4" name="Date Placeholder 3"/>
          <p:cNvSpPr>
            <a:spLocks noGrp="1"/>
          </p:cNvSpPr>
          <p:nvPr>
            <p:ph type="dt" sz="half" idx="2"/>
          </p:nvPr>
        </p:nvSpPr>
        <p:spPr>
          <a:xfrm>
            <a:off x="1257300" y="9535999"/>
            <a:ext cx="4114800" cy="547772"/>
          </a:xfrm>
          <a:prstGeom prst="rect">
            <a:avLst/>
          </a:prstGeom>
        </p:spPr>
        <p:txBody>
          <a:bodyPr vert="horz" lIns="91440" tIns="45720" rIns="91440" bIns="45720" rtlCol="0" anchor="ctr"/>
          <a:lstStyle>
            <a:lvl1pPr algn="l">
              <a:defRPr sz="1800">
                <a:solidFill>
                  <a:schemeClr val="tx1">
                    <a:tint val="75000"/>
                  </a:schemeClr>
                </a:solidFill>
              </a:defRPr>
            </a:lvl1pPr>
          </a:lstStyle>
          <a:p>
            <a:fld id="{0D79CCE1-2B2F-994A-B8C1-C7E3FDAF76D3}" type="datetimeFigureOut">
              <a:rPr lang="en-US" smtClean="0"/>
              <a:t>1/5/23</a:t>
            </a:fld>
            <a:endParaRPr lang="en-US"/>
          </a:p>
        </p:txBody>
      </p:sp>
      <p:sp>
        <p:nvSpPr>
          <p:cNvPr id="5" name="Footer Placeholder 4"/>
          <p:cNvSpPr>
            <a:spLocks noGrp="1"/>
          </p:cNvSpPr>
          <p:nvPr>
            <p:ph type="ftr" sz="quarter" idx="3"/>
          </p:nvPr>
        </p:nvSpPr>
        <p:spPr>
          <a:xfrm>
            <a:off x="6057900" y="9535999"/>
            <a:ext cx="6172200" cy="547772"/>
          </a:xfrm>
          <a:prstGeom prst="rect">
            <a:avLst/>
          </a:prstGeom>
        </p:spPr>
        <p:txBody>
          <a:bodyPr vert="horz" lIns="91440" tIns="45720" rIns="91440" bIns="45720" rtlCol="0" anchor="ctr"/>
          <a:lstStyle>
            <a:lvl1pPr algn="ctr">
              <a:defRPr sz="18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12915900" y="9535999"/>
            <a:ext cx="4114800" cy="547772"/>
          </a:xfrm>
          <a:prstGeom prst="rect">
            <a:avLst/>
          </a:prstGeom>
        </p:spPr>
        <p:txBody>
          <a:bodyPr vert="horz" lIns="91440" tIns="45720" rIns="91440" bIns="45720" rtlCol="0" anchor="ctr"/>
          <a:lstStyle>
            <a:lvl1pPr algn="r">
              <a:defRPr sz="1800">
                <a:solidFill>
                  <a:schemeClr val="tx1">
                    <a:tint val="75000"/>
                  </a:schemeClr>
                </a:solidFill>
              </a:defRPr>
            </a:lvl1pPr>
          </a:lstStyle>
          <a:p>
            <a:fld id="{8A9545E5-D6A7-8148-9FF5-E4C81F40FF87}" type="slidenum">
              <a:rPr lang="en-US" smtClean="0"/>
              <a:t>‹#›</a:t>
            </a:fld>
            <a:endParaRPr lang="en-US"/>
          </a:p>
        </p:txBody>
      </p:sp>
    </p:spTree>
    <p:extLst>
      <p:ext uri="{BB962C8B-B14F-4D97-AF65-F5344CB8AC3E}">
        <p14:creationId xmlns:p14="http://schemas.microsoft.com/office/powerpoint/2010/main" val="2965179850"/>
      </p:ext>
    </p:extLst>
  </p:cSld>
  <p:clrMap bg1="lt1" tx1="dk1" bg2="lt2" tx2="dk2" accent1="accent1" accent2="accent2" accent3="accent3" accent4="accent4" accent5="accent5" accent6="accent6" hlink="hlink" folHlink="folHlink"/>
  <p:sldLayoutIdLst>
    <p:sldLayoutId id="2147484870" r:id="rId1"/>
    <p:sldLayoutId id="2147484871" r:id="rId2"/>
    <p:sldLayoutId id="2147484872" r:id="rId3"/>
    <p:sldLayoutId id="2147484873" r:id="rId4"/>
    <p:sldLayoutId id="2147484874" r:id="rId5"/>
    <p:sldLayoutId id="2147484875" r:id="rId6"/>
    <p:sldLayoutId id="2147484876" r:id="rId7"/>
    <p:sldLayoutId id="2147484877" r:id="rId8"/>
    <p:sldLayoutId id="2147484878" r:id="rId9"/>
    <p:sldLayoutId id="2147484879" r:id="rId10"/>
    <p:sldLayoutId id="2147484880" r:id="rId11"/>
  </p:sldLayoutIdLst>
  <p:txStyles>
    <p:titleStyle>
      <a:lvl1pPr algn="l" defTabSz="1371566" rtl="0" eaLnBrk="1" latinLnBrk="0" hangingPunct="1">
        <a:lnSpc>
          <a:spcPct val="90000"/>
        </a:lnSpc>
        <a:spcBef>
          <a:spcPct val="0"/>
        </a:spcBef>
        <a:buNone/>
        <a:defRPr sz="6600" kern="1200">
          <a:solidFill>
            <a:schemeClr val="tx1"/>
          </a:solidFill>
          <a:latin typeface="+mj-lt"/>
          <a:ea typeface="+mj-ea"/>
          <a:cs typeface="+mj-cs"/>
        </a:defRPr>
      </a:lvl1pPr>
    </p:titleStyle>
    <p:bodyStyle>
      <a:lvl1pPr marL="342891" indent="-342891" algn="l" defTabSz="1371566" rtl="0" eaLnBrk="1" latinLnBrk="0" hangingPunct="1">
        <a:lnSpc>
          <a:spcPct val="90000"/>
        </a:lnSpc>
        <a:spcBef>
          <a:spcPts val="1500"/>
        </a:spcBef>
        <a:buFont typeface="Arial" panose="020B0604020202020204" pitchFamily="34" charset="0"/>
        <a:buChar char="•"/>
        <a:defRPr sz="4200" kern="1200">
          <a:solidFill>
            <a:schemeClr val="tx1"/>
          </a:solidFill>
          <a:latin typeface="+mn-lt"/>
          <a:ea typeface="+mn-ea"/>
          <a:cs typeface="+mn-cs"/>
        </a:defRPr>
      </a:lvl1pPr>
      <a:lvl2pPr marL="1028675" indent="-342891" algn="l" defTabSz="1371566" rtl="0" eaLnBrk="1" latinLnBrk="0" hangingPunct="1">
        <a:lnSpc>
          <a:spcPct val="90000"/>
        </a:lnSpc>
        <a:spcBef>
          <a:spcPts val="750"/>
        </a:spcBef>
        <a:buFont typeface="Arial" panose="020B0604020202020204" pitchFamily="34" charset="0"/>
        <a:buChar char="•"/>
        <a:defRPr sz="3600" kern="1200">
          <a:solidFill>
            <a:schemeClr val="tx1"/>
          </a:solidFill>
          <a:latin typeface="+mn-lt"/>
          <a:ea typeface="+mn-ea"/>
          <a:cs typeface="+mn-cs"/>
        </a:defRPr>
      </a:lvl2pPr>
      <a:lvl3pPr marL="1714457" indent="-342891" algn="l" defTabSz="1371566" rtl="0" eaLnBrk="1" latinLnBrk="0" hangingPunct="1">
        <a:lnSpc>
          <a:spcPct val="90000"/>
        </a:lnSpc>
        <a:spcBef>
          <a:spcPts val="750"/>
        </a:spcBef>
        <a:buFont typeface="Arial" panose="020B0604020202020204" pitchFamily="34" charset="0"/>
        <a:buChar char="•"/>
        <a:defRPr sz="3000" kern="1200">
          <a:solidFill>
            <a:schemeClr val="tx1"/>
          </a:solidFill>
          <a:latin typeface="+mn-lt"/>
          <a:ea typeface="+mn-ea"/>
          <a:cs typeface="+mn-cs"/>
        </a:defRPr>
      </a:lvl3pPr>
      <a:lvl4pPr marL="2400240" indent="-342891" algn="l" defTabSz="1371566"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4pPr>
      <a:lvl5pPr marL="3086024" indent="-342891" algn="l" defTabSz="1371566"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5pPr>
      <a:lvl6pPr marL="3771806" indent="-342891" algn="l" defTabSz="1371566"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589" indent="-342891" algn="l" defTabSz="1371566"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371" indent="-342891" algn="l" defTabSz="1371566"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155" indent="-342891" algn="l" defTabSz="1371566"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371566" rtl="0" eaLnBrk="1" latinLnBrk="0" hangingPunct="1">
        <a:defRPr sz="2700" kern="1200">
          <a:solidFill>
            <a:schemeClr val="tx1"/>
          </a:solidFill>
          <a:latin typeface="+mn-lt"/>
          <a:ea typeface="+mn-ea"/>
          <a:cs typeface="+mn-cs"/>
        </a:defRPr>
      </a:lvl1pPr>
      <a:lvl2pPr marL="685784" algn="l" defTabSz="1371566" rtl="0" eaLnBrk="1" latinLnBrk="0" hangingPunct="1">
        <a:defRPr sz="2700" kern="1200">
          <a:solidFill>
            <a:schemeClr val="tx1"/>
          </a:solidFill>
          <a:latin typeface="+mn-lt"/>
          <a:ea typeface="+mn-ea"/>
          <a:cs typeface="+mn-cs"/>
        </a:defRPr>
      </a:lvl2pPr>
      <a:lvl3pPr marL="1371566" algn="l" defTabSz="1371566" rtl="0" eaLnBrk="1" latinLnBrk="0" hangingPunct="1">
        <a:defRPr sz="2700" kern="1200">
          <a:solidFill>
            <a:schemeClr val="tx1"/>
          </a:solidFill>
          <a:latin typeface="+mn-lt"/>
          <a:ea typeface="+mn-ea"/>
          <a:cs typeface="+mn-cs"/>
        </a:defRPr>
      </a:lvl3pPr>
      <a:lvl4pPr marL="2057349" algn="l" defTabSz="1371566" rtl="0" eaLnBrk="1" latinLnBrk="0" hangingPunct="1">
        <a:defRPr sz="2700" kern="1200">
          <a:solidFill>
            <a:schemeClr val="tx1"/>
          </a:solidFill>
          <a:latin typeface="+mn-lt"/>
          <a:ea typeface="+mn-ea"/>
          <a:cs typeface="+mn-cs"/>
        </a:defRPr>
      </a:lvl4pPr>
      <a:lvl5pPr marL="2743131" algn="l" defTabSz="1371566" rtl="0" eaLnBrk="1" latinLnBrk="0" hangingPunct="1">
        <a:defRPr sz="2700" kern="1200">
          <a:solidFill>
            <a:schemeClr val="tx1"/>
          </a:solidFill>
          <a:latin typeface="+mn-lt"/>
          <a:ea typeface="+mn-ea"/>
          <a:cs typeface="+mn-cs"/>
        </a:defRPr>
      </a:lvl5pPr>
      <a:lvl6pPr marL="3428915" algn="l" defTabSz="1371566" rtl="0" eaLnBrk="1" latinLnBrk="0" hangingPunct="1">
        <a:defRPr sz="2700" kern="1200">
          <a:solidFill>
            <a:schemeClr val="tx1"/>
          </a:solidFill>
          <a:latin typeface="+mn-lt"/>
          <a:ea typeface="+mn-ea"/>
          <a:cs typeface="+mn-cs"/>
        </a:defRPr>
      </a:lvl6pPr>
      <a:lvl7pPr marL="4114697" algn="l" defTabSz="1371566" rtl="0" eaLnBrk="1" latinLnBrk="0" hangingPunct="1">
        <a:defRPr sz="2700" kern="1200">
          <a:solidFill>
            <a:schemeClr val="tx1"/>
          </a:solidFill>
          <a:latin typeface="+mn-lt"/>
          <a:ea typeface="+mn-ea"/>
          <a:cs typeface="+mn-cs"/>
        </a:defRPr>
      </a:lvl7pPr>
      <a:lvl8pPr marL="4800480" algn="l" defTabSz="1371566" rtl="0" eaLnBrk="1" latinLnBrk="0" hangingPunct="1">
        <a:defRPr sz="2700" kern="1200">
          <a:solidFill>
            <a:schemeClr val="tx1"/>
          </a:solidFill>
          <a:latin typeface="+mn-lt"/>
          <a:ea typeface="+mn-ea"/>
          <a:cs typeface="+mn-cs"/>
        </a:defRPr>
      </a:lvl8pPr>
      <a:lvl9pPr marL="5486264" algn="l" defTabSz="1371566" rtl="0" eaLnBrk="1" latinLnBrk="0" hangingPunct="1">
        <a:defRPr sz="27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arget="../media/image22.jpeg" Type="http://schemas.openxmlformats.org/officeDocument/2006/relationships/image"/><Relationship Id="rId2" Target="../notesSlides/notesSlide1.xml" Type="http://schemas.openxmlformats.org/officeDocument/2006/relationships/notesSlide"/><Relationship Id="rId1" Target="../slideLayouts/slideLayout3.xml" Type="http://schemas.openxmlformats.org/officeDocument/2006/relationships/slideLayout"/></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00.xml.rels><?xml version="1.0" encoding="UTF-8" standalone="yes" ?><Relationships xmlns="http://schemas.openxmlformats.org/package/2006/relationships"><Relationship Id="rId3" Target="../media/image91.jpeg" Type="http://schemas.openxmlformats.org/officeDocument/2006/relationships/image"/><Relationship Id="rId2" Target="../notesSlides/notesSlide88.xml" Type="http://schemas.openxmlformats.org/officeDocument/2006/relationships/notesSlide"/><Relationship Id="rId1" Target="../slideLayouts/slideLayout3.xml" Type="http://schemas.openxmlformats.org/officeDocument/2006/relationships/slideLayout"/><Relationship Id="rId5" Target="../media/image125.png" Type="http://schemas.openxmlformats.org/officeDocument/2006/relationships/image"/><Relationship Id="rId4" Target="../media/image110.jpeg" Type="http://schemas.openxmlformats.org/officeDocument/2006/relationships/image"/></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02.xml.rels><?xml version="1.0" encoding="UTF-8" standalone="yes"?>
<Relationships xmlns="http://schemas.openxmlformats.org/package/2006/relationships"><Relationship Id="rId2" Type="http://schemas.openxmlformats.org/officeDocument/2006/relationships/notesSlide" Target="../notesSlides/notesSlide89.xml"/><Relationship Id="rId1" Type="http://schemas.openxmlformats.org/officeDocument/2006/relationships/slideLayout" Target="../slideLayouts/slideLayout9.xml"/></Relationships>
</file>

<file path=ppt/slides/_rels/slide103.xml.rels><?xml version="1.0" encoding="UTF-8" standalone="yes" ?><Relationships xmlns="http://schemas.openxmlformats.org/package/2006/relationships"><Relationship Id="rId3" Target="../media/image126.jpeg" Type="http://schemas.openxmlformats.org/officeDocument/2006/relationships/image"/><Relationship Id="rId2" Target="../notesSlides/notesSlide90.xml" Type="http://schemas.openxmlformats.org/officeDocument/2006/relationships/notesSlide"/><Relationship Id="rId1" Target="../slideLayouts/slideLayout21.xml" Type="http://schemas.openxmlformats.org/officeDocument/2006/relationships/slideLayout"/></Relationships>
</file>

<file path=ppt/slides/_rels/slide104.xml.rels><?xml version="1.0" encoding="UTF-8" standalone="yes"?>
<Relationships xmlns="http://schemas.openxmlformats.org/package/2006/relationships"><Relationship Id="rId3" Type="http://schemas.openxmlformats.org/officeDocument/2006/relationships/image" Target="../media/image88.png"/><Relationship Id="rId2" Type="http://schemas.openxmlformats.org/officeDocument/2006/relationships/notesSlide" Target="../notesSlides/notesSlide91.xml"/><Relationship Id="rId1" Type="http://schemas.openxmlformats.org/officeDocument/2006/relationships/slideLayout" Target="../slideLayouts/slideLayout46.xml"/></Relationships>
</file>

<file path=ppt/slides/_rels/slide105.xml.rels><?xml version="1.0" encoding="UTF-8" standalone="yes" ?><Relationships xmlns="http://schemas.openxmlformats.org/package/2006/relationships"><Relationship Id="rId3" Target="../media/image127.jpeg" Type="http://schemas.openxmlformats.org/officeDocument/2006/relationships/image"/><Relationship Id="rId2" Target="../notesSlides/notesSlide92.xml" Type="http://schemas.openxmlformats.org/officeDocument/2006/relationships/notesSlide"/><Relationship Id="rId1" Target="../slideLayouts/slideLayout47.xml" Type="http://schemas.openxmlformats.org/officeDocument/2006/relationships/slideLayout"/></Relationships>
</file>

<file path=ppt/slides/_rels/slide106.xml.rels><?xml version="1.0" encoding="UTF-8" standalone="yes"?>
<Relationships xmlns="http://schemas.openxmlformats.org/package/2006/relationships"><Relationship Id="rId2" Type="http://schemas.openxmlformats.org/officeDocument/2006/relationships/notesSlide" Target="../notesSlides/notesSlide93.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13.xml"/><Relationship Id="rId1" Type="http://schemas.openxmlformats.org/officeDocument/2006/relationships/slideLayout" Target="../slideLayouts/slideLayout199.xml"/></Relationships>
</file>

<file path=ppt/slides/_rels/slide14.xml.rels><?xml version="1.0" encoding="UTF-8" standalone="yes" ?><Relationships xmlns="http://schemas.openxmlformats.org/package/2006/relationships"><Relationship Id="rId3" Target="../media/image31.jpeg" Type="http://schemas.openxmlformats.org/officeDocument/2006/relationships/image"/><Relationship Id="rId2" Target="../notesSlides/notesSlide14.xml" Type="http://schemas.openxmlformats.org/officeDocument/2006/relationships/notesSlide"/><Relationship Id="rId1" Target="../slideLayouts/slideLayout200.xml" Type="http://schemas.openxmlformats.org/officeDocument/2006/relationships/slideLayout"/></Relationships>
</file>

<file path=ppt/slides/_rels/slide15.xml.rels><?xml version="1.0" encoding="UTF-8" standalone="yes" ?><Relationships xmlns="http://schemas.openxmlformats.org/package/2006/relationships"><Relationship Id="rId3" Target="../media/image32.jpeg" Type="http://schemas.openxmlformats.org/officeDocument/2006/relationships/image"/><Relationship Id="rId2" Target="../notesSlides/notesSlide15.xml" Type="http://schemas.openxmlformats.org/officeDocument/2006/relationships/notesSlide"/><Relationship Id="rId1" Target="../slideLayouts/slideLayout198.xml" Type="http://schemas.openxmlformats.org/officeDocument/2006/relationships/slideLayout"/></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3" Target="../media/image33.jpeg" Type="http://schemas.openxmlformats.org/officeDocument/2006/relationships/image"/><Relationship Id="rId2" Target="../notesSlides/notesSlide17.xml" Type="http://schemas.openxmlformats.org/officeDocument/2006/relationships/notesSlide"/><Relationship Id="rId1" Target="../slideLayouts/slideLayout44.xml" Type="http://schemas.openxmlformats.org/officeDocument/2006/relationships/slideLayout"/></Relationships>
</file>

<file path=ppt/slides/_rels/slide18.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18.xml"/><Relationship Id="rId1" Type="http://schemas.openxmlformats.org/officeDocument/2006/relationships/slideLayout" Target="../slideLayouts/slideLayout44.xml"/><Relationship Id="rId5" Type="http://schemas.openxmlformats.org/officeDocument/2006/relationships/image" Target="../media/image36.png"/><Relationship Id="rId4" Type="http://schemas.openxmlformats.org/officeDocument/2006/relationships/image" Target="../media/image35.pn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09.xml"/></Relationships>
</file>

<file path=ppt/slides/_rels/slide2.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20.xml"/><Relationship Id="rId1" Type="http://schemas.openxmlformats.org/officeDocument/2006/relationships/slideLayout" Target="../slideLayouts/slideLayout108.xml"/></Relationships>
</file>

<file path=ppt/slides/_rels/slide21.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21.xml"/><Relationship Id="rId1" Type="http://schemas.openxmlformats.org/officeDocument/2006/relationships/slideLayout" Target="../slideLayouts/slideLayout154.xml"/><Relationship Id="rId4" Type="http://schemas.openxmlformats.org/officeDocument/2006/relationships/image" Target="../media/image39.png"/></Relationships>
</file>

<file path=ppt/slides/_rels/slide22.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22.xml"/><Relationship Id="rId1" Type="http://schemas.openxmlformats.org/officeDocument/2006/relationships/slideLayout" Target="../slideLayouts/slideLayout159.xml"/><Relationship Id="rId4" Type="http://schemas.openxmlformats.org/officeDocument/2006/relationships/image" Target="../media/image41.jpe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3" Target="../media/image42.jpeg" Type="http://schemas.openxmlformats.org/officeDocument/2006/relationships/image"/><Relationship Id="rId2" Target="../notesSlides/notesSlide24.xml" Type="http://schemas.openxmlformats.org/officeDocument/2006/relationships/notesSlide"/><Relationship Id="rId1" Target="../slideLayouts/slideLayout45.xml" Type="http://schemas.openxmlformats.org/officeDocument/2006/relationships/slideLayout"/><Relationship Id="rId5" Target="https://communityengagementhub.org/" TargetMode="External" Type="http://schemas.openxmlformats.org/officeDocument/2006/relationships/hyperlink"/><Relationship Id="rId4" Target="../media/image43.jpeg" Type="http://schemas.openxmlformats.org/officeDocument/2006/relationships/image"/></Relationships>
</file>

<file path=ppt/slides/_rels/slide25.xml.rels><?xml version="1.0" encoding="UTF-8" standalone="yes" ?><Relationships xmlns="http://schemas.openxmlformats.org/package/2006/relationships"><Relationship Id="rId8" Target="../media/image49.jpeg" Type="http://schemas.openxmlformats.org/officeDocument/2006/relationships/image"/><Relationship Id="rId13" Target="../media/image54.jpeg" Type="http://schemas.openxmlformats.org/officeDocument/2006/relationships/image"/><Relationship Id="rId3" Target="../media/image44.jpeg" Type="http://schemas.openxmlformats.org/officeDocument/2006/relationships/image"/><Relationship Id="rId7" Target="../media/image48.jpeg" Type="http://schemas.openxmlformats.org/officeDocument/2006/relationships/image"/><Relationship Id="rId12" Target="../media/image53.jpeg" Type="http://schemas.openxmlformats.org/officeDocument/2006/relationships/image"/><Relationship Id="rId2" Target="../notesSlides/notesSlide25.xml" Type="http://schemas.openxmlformats.org/officeDocument/2006/relationships/notesSlide"/><Relationship Id="rId1" Target="../slideLayouts/slideLayout1.xml" Type="http://schemas.openxmlformats.org/officeDocument/2006/relationships/slideLayout"/><Relationship Id="rId6" Target="../media/image47.jpeg" Type="http://schemas.openxmlformats.org/officeDocument/2006/relationships/image"/><Relationship Id="rId11" Target="../media/image52.jpeg" Type="http://schemas.openxmlformats.org/officeDocument/2006/relationships/image"/><Relationship Id="rId5" Target="../media/image46.jpeg" Type="http://schemas.openxmlformats.org/officeDocument/2006/relationships/image"/><Relationship Id="rId10" Target="../media/image51.jpeg" Type="http://schemas.openxmlformats.org/officeDocument/2006/relationships/image"/><Relationship Id="rId4" Target="../media/image45.jpeg" Type="http://schemas.openxmlformats.org/officeDocument/2006/relationships/image"/><Relationship Id="rId9" Target="../media/image50.jpeg" Type="http://schemas.openxmlformats.org/officeDocument/2006/relationships/image"/><Relationship Id="rId14" Target="../media/image55.jpeg" Type="http://schemas.openxmlformats.org/officeDocument/2006/relationships/image"/></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9.xml"/></Relationships>
</file>

<file path=ppt/slides/_rels/slide28.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28.xml"/><Relationship Id="rId1" Type="http://schemas.openxmlformats.org/officeDocument/2006/relationships/slideLayout" Target="../slideLayouts/slideLayout13.xml"/><Relationship Id="rId4" Type="http://schemas.openxmlformats.org/officeDocument/2006/relationships/image" Target="../media/image57.jpeg"/></Relationships>
</file>

<file path=ppt/slides/_rels/slide29.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29.xml"/><Relationship Id="rId1" Type="http://schemas.openxmlformats.org/officeDocument/2006/relationships/slideLayout" Target="../slideLayouts/slideLayout3.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3.xml"/><Relationship Id="rId1" Type="http://schemas.openxmlformats.org/officeDocument/2006/relationships/slideLayout" Target="../slideLayouts/slideLayout44.xml"/></Relationships>
</file>

<file path=ppt/slides/_rels/slide30.xml.rels><?xml version="1.0" encoding="UTF-8" standalone="yes" ?><Relationships xmlns="http://schemas.openxmlformats.org/package/2006/relationships"><Relationship Id="rId3" Target="../media/image58.jpeg" Type="http://schemas.openxmlformats.org/officeDocument/2006/relationships/image"/><Relationship Id="rId2" Target="../notesSlides/notesSlide30.xml" Type="http://schemas.openxmlformats.org/officeDocument/2006/relationships/notesSlide"/><Relationship Id="rId1" Target="../slideLayouts/slideLayout15.xml" Type="http://schemas.openxmlformats.org/officeDocument/2006/relationships/slideLayout"/></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3" Type="http://schemas.openxmlformats.org/officeDocument/2006/relationships/image" Target="../media/image59.jpeg"/><Relationship Id="rId2" Type="http://schemas.openxmlformats.org/officeDocument/2006/relationships/notesSlide" Target="../notesSlides/notesSlide31.xml"/><Relationship Id="rId1" Type="http://schemas.openxmlformats.org/officeDocument/2006/relationships/slideLayout" Target="../slideLayouts/slideLayout27.xml"/></Relationships>
</file>

<file path=ppt/slides/_rels/slide33.xml.rels><?xml version="1.0" encoding="UTF-8" standalone="yes"?>
<Relationships xmlns="http://schemas.openxmlformats.org/package/2006/relationships"><Relationship Id="rId3" Type="http://schemas.openxmlformats.org/officeDocument/2006/relationships/image" Target="../media/image60.jpeg"/><Relationship Id="rId2" Type="http://schemas.openxmlformats.org/officeDocument/2006/relationships/notesSlide" Target="../notesSlides/notesSlide32.xml"/><Relationship Id="rId1" Type="http://schemas.openxmlformats.org/officeDocument/2006/relationships/slideLayout" Target="../slideLayouts/slideLayout1.xml"/><Relationship Id="rId4" Type="http://schemas.openxmlformats.org/officeDocument/2006/relationships/image" Target="../media/image61.jpeg"/></Relationships>
</file>

<file path=ppt/slides/_rels/slide34.xml.rels><?xml version="1.0" encoding="UTF-8" standalone="yes" ?><Relationships xmlns="http://schemas.openxmlformats.org/package/2006/relationships"><Relationship Id="rId3" Target="../media/image62.jpeg" Type="http://schemas.openxmlformats.org/officeDocument/2006/relationships/image"/><Relationship Id="rId7" Target="../media/image66.jpeg" Type="http://schemas.openxmlformats.org/officeDocument/2006/relationships/image"/><Relationship Id="rId2" Target="../notesSlides/notesSlide33.xml" Type="http://schemas.openxmlformats.org/officeDocument/2006/relationships/notesSlide"/><Relationship Id="rId1" Target="../slideLayouts/slideLayout3.xml" Type="http://schemas.openxmlformats.org/officeDocument/2006/relationships/slideLayout"/><Relationship Id="rId6" Target="../media/image65.jpeg" Type="http://schemas.openxmlformats.org/officeDocument/2006/relationships/image"/><Relationship Id="rId5" Target="../media/image64.jpeg" Type="http://schemas.openxmlformats.org/officeDocument/2006/relationships/image"/><Relationship Id="rId4" Target="../media/image63.jpeg" Type="http://schemas.openxmlformats.org/officeDocument/2006/relationships/image"/></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9.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3" Target="../media/image67.jpeg" Type="http://schemas.openxmlformats.org/officeDocument/2006/relationships/image"/><Relationship Id="rId2" Target="../notesSlides/notesSlide35.xml" Type="http://schemas.openxmlformats.org/officeDocument/2006/relationships/notesSlide"/><Relationship Id="rId1" Target="../slideLayouts/slideLayout21.xml" Type="http://schemas.openxmlformats.org/officeDocument/2006/relationships/slideLayout"/><Relationship Id="rId4" Target="../media/image68.jpeg" Type="http://schemas.openxmlformats.org/officeDocument/2006/relationships/image"/></Relationships>
</file>

<file path=ppt/slides/_rels/slide39.xml.rels><?xml version="1.0" encoding="UTF-8" standalone="yes" ?><Relationships xmlns="http://schemas.openxmlformats.org/package/2006/relationships"><Relationship Id="rId8" Target="https://aap-inclusion-psea.alnap.org/resources-iasc" TargetMode="External" Type="http://schemas.openxmlformats.org/officeDocument/2006/relationships/hyperlink"/><Relationship Id="rId13" Target="../media/image70.png" Type="http://schemas.openxmlformats.org/officeDocument/2006/relationships/image"/><Relationship Id="rId18" Target="../media/image75.jpeg" Type="http://schemas.openxmlformats.org/officeDocument/2006/relationships/image"/><Relationship Id="rId3" Target="https://go.ifrc.org/" TargetMode="External" Type="http://schemas.openxmlformats.org/officeDocument/2006/relationships/hyperlink"/><Relationship Id="rId7" Target="https://www.cdacnetwork.org/media-landscape-guides" TargetMode="External" Type="http://schemas.openxmlformats.org/officeDocument/2006/relationships/hyperlink"/><Relationship Id="rId12" Target="../media/image69.png" Type="http://schemas.openxmlformats.org/officeDocument/2006/relationships/image"/><Relationship Id="rId17" Target="../media/image74.jpeg" Type="http://schemas.openxmlformats.org/officeDocument/2006/relationships/image"/><Relationship Id="rId2" Target="../notesSlides/notesSlide36.xml" Type="http://schemas.openxmlformats.org/officeDocument/2006/relationships/notesSlide"/><Relationship Id="rId16" Target="../media/image73.jpeg" Type="http://schemas.openxmlformats.org/officeDocument/2006/relationships/image"/><Relationship Id="rId1" Target="../slideLayouts/slideLayout3.xml" Type="http://schemas.openxmlformats.org/officeDocument/2006/relationships/slideLayout"/><Relationship Id="rId6" Target="https://www.communityengagementhub.org/" TargetMode="External" Type="http://schemas.openxmlformats.org/officeDocument/2006/relationships/hyperlink"/><Relationship Id="rId11" Target="https://www.dhsprogram.com/" TargetMode="External" Type="http://schemas.openxmlformats.org/officeDocument/2006/relationships/hyperlink"/><Relationship Id="rId5" Target="https://www.ifrc.org/documents/all" TargetMode="External" Type="http://schemas.openxmlformats.org/officeDocument/2006/relationships/hyperlink"/><Relationship Id="rId15" Target="../media/image72.jpeg" Type="http://schemas.openxmlformats.org/officeDocument/2006/relationships/image"/><Relationship Id="rId10" Target="https://reliefweb.int/" TargetMode="External" Type="http://schemas.openxmlformats.org/officeDocument/2006/relationships/hyperlink"/><Relationship Id="rId19" Target="../media/image76.jpeg" Type="http://schemas.openxmlformats.org/officeDocument/2006/relationships/image"/><Relationship Id="rId4" Target="https://go.ifrc.org/preparedness#operational-learning" TargetMode="External" Type="http://schemas.openxmlformats.org/officeDocument/2006/relationships/hyperlink"/><Relationship Id="rId9" Target="https://www.acaps.org/" TargetMode="External" Type="http://schemas.openxmlformats.org/officeDocument/2006/relationships/hyperlink"/><Relationship Id="rId14" Target="../media/image71.jpeg" Type="http://schemas.openxmlformats.org/officeDocument/2006/relationships/image"/></Relationships>
</file>

<file path=ppt/slides/_rels/slide4.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4.xml"/><Relationship Id="rId1" Type="http://schemas.openxmlformats.org/officeDocument/2006/relationships/slideLayout" Target="../slideLayouts/slideLayout44.xml"/></Relationships>
</file>

<file path=ppt/slides/_rels/slide40.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37.xml"/><Relationship Id="rId1" Type="http://schemas.openxmlformats.org/officeDocument/2006/relationships/slideLayout" Target="../slideLayouts/slideLayout1.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41.xml.rels><?xml version="1.0" encoding="UTF-8" standalone="yes" ?><Relationships xmlns="http://schemas.openxmlformats.org/package/2006/relationships"><Relationship Id="rId3" Target="../media/image77.jpeg" Type="http://schemas.openxmlformats.org/officeDocument/2006/relationships/image"/><Relationship Id="rId2" Target="../notesSlides/notesSlide38.xml" Type="http://schemas.openxmlformats.org/officeDocument/2006/relationships/notesSlide"/><Relationship Id="rId1" Target="../slideLayouts/slideLayout11.xml" Type="http://schemas.openxmlformats.org/officeDocument/2006/relationships/slideLayout"/></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08.xml"/></Relationships>
</file>

<file path=ppt/slides/_rels/slide43.xml.rels><?xml version="1.0" encoding="UTF-8" standalone="yes"?>
<Relationships xmlns="http://schemas.openxmlformats.org/package/2006/relationships"><Relationship Id="rId3" Type="http://schemas.openxmlformats.org/officeDocument/2006/relationships/image" Target="../media/image78.jpeg"/><Relationship Id="rId2" Type="http://schemas.openxmlformats.org/officeDocument/2006/relationships/notesSlide" Target="../notesSlides/notesSlide40.xml"/><Relationship Id="rId1" Type="http://schemas.openxmlformats.org/officeDocument/2006/relationships/slideLayout" Target="../slideLayouts/slideLayout3.xml"/><Relationship Id="rId5" Type="http://schemas.openxmlformats.org/officeDocument/2006/relationships/image" Target="../media/image80.png"/><Relationship Id="rId4" Type="http://schemas.openxmlformats.org/officeDocument/2006/relationships/image" Target="../media/image79.png"/></Relationships>
</file>

<file path=ppt/slides/_rels/slide44.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notesSlide" Target="../notesSlides/notesSlide41.xml"/><Relationship Id="rId1" Type="http://schemas.openxmlformats.org/officeDocument/2006/relationships/slideLayout" Target="../slideLayouts/slideLayout3.xml"/><Relationship Id="rId6" Type="http://schemas.openxmlformats.org/officeDocument/2006/relationships/image" Target="../media/image84.png"/><Relationship Id="rId5" Type="http://schemas.openxmlformats.org/officeDocument/2006/relationships/image" Target="../media/image83.png"/><Relationship Id="rId4" Type="http://schemas.openxmlformats.org/officeDocument/2006/relationships/image" Target="../media/image82.png"/></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6.xml.rels><?xml version="1.0" encoding="UTF-8" standalone="yes" ?><Relationships xmlns="http://schemas.openxmlformats.org/package/2006/relationships"><Relationship Id="rId3" Target="../media/image85.jpeg" Type="http://schemas.openxmlformats.org/officeDocument/2006/relationships/image"/><Relationship Id="rId2" Target="../notesSlides/notesSlide42.xml" Type="http://schemas.openxmlformats.org/officeDocument/2006/relationships/notesSlide"/><Relationship Id="rId1" Target="../slideLayouts/slideLayout22.xml" Type="http://schemas.openxmlformats.org/officeDocument/2006/relationships/slideLayout"/><Relationship Id="rId6" Target="../media/image86.jpeg" Type="http://schemas.openxmlformats.org/officeDocument/2006/relationships/image"/><Relationship Id="rId5" Target="../media/image68.jpeg" Type="http://schemas.openxmlformats.org/officeDocument/2006/relationships/image"/><Relationship Id="rId4" Target="../media/image64.jpeg" Type="http://schemas.openxmlformats.org/officeDocument/2006/relationships/image"/></Relationships>
</file>

<file path=ppt/slides/_rels/slide47.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43.xml"/><Relationship Id="rId1" Type="http://schemas.openxmlformats.org/officeDocument/2006/relationships/slideLayout" Target="../slideLayouts/slideLayout3.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7.xml"/></Relationships>
</file>

<file path=ppt/slides/_rels/slide49.xml.rels><?xml version="1.0" encoding="UTF-8" standalone="yes" ?><Relationships xmlns="http://schemas.openxmlformats.org/package/2006/relationships"><Relationship Id="rId3" Target="../media/image64.jpeg" Type="http://schemas.openxmlformats.org/officeDocument/2006/relationships/image"/><Relationship Id="rId2" Target="../notesSlides/notesSlide45.xml" Type="http://schemas.openxmlformats.org/officeDocument/2006/relationships/notesSlide"/><Relationship Id="rId1" Target="../slideLayouts/slideLayout3.xml" Type="http://schemas.openxmlformats.org/officeDocument/2006/relationships/slideLayout"/><Relationship Id="rId6" Target="../media/image87.jpeg" Type="http://schemas.openxmlformats.org/officeDocument/2006/relationships/image"/><Relationship Id="rId5" Target="../media/image86.jpeg" Type="http://schemas.openxmlformats.org/officeDocument/2006/relationships/image"/><Relationship Id="rId4" Target="../media/image68.jpeg" Type="http://schemas.openxmlformats.org/officeDocument/2006/relationships/image"/></Relationships>
</file>

<file path=ppt/slides/_rels/slide5.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1.xml.rels><?xml version="1.0" encoding="UTF-8" standalone="yes"?>
<Relationships xmlns="http://schemas.openxmlformats.org/package/2006/relationships"><Relationship Id="rId3" Type="http://schemas.openxmlformats.org/officeDocument/2006/relationships/image" Target="../media/image88.png"/><Relationship Id="rId2" Type="http://schemas.openxmlformats.org/officeDocument/2006/relationships/notesSlide" Target="../notesSlides/notesSlide46.xml"/><Relationship Id="rId1" Type="http://schemas.openxmlformats.org/officeDocument/2006/relationships/slideLayout" Target="../slideLayouts/slideLayout3.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9.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4.xml.rels><?xml version="1.0" encoding="UTF-8" standalone="yes" ?><Relationships xmlns="http://schemas.openxmlformats.org/package/2006/relationships"><Relationship Id="rId3" Target="../media/image89.jpeg" Type="http://schemas.openxmlformats.org/officeDocument/2006/relationships/image"/><Relationship Id="rId7" Target="../media/image92.jpeg" Type="http://schemas.openxmlformats.org/officeDocument/2006/relationships/image"/><Relationship Id="rId2" Target="../notesSlides/notesSlide48.xml" Type="http://schemas.openxmlformats.org/officeDocument/2006/relationships/notesSlide"/><Relationship Id="rId1" Target="../slideLayouts/slideLayout36.xml" Type="http://schemas.openxmlformats.org/officeDocument/2006/relationships/slideLayout"/><Relationship Id="rId6" Target="../media/image91.jpeg" Type="http://schemas.openxmlformats.org/officeDocument/2006/relationships/image"/><Relationship Id="rId5" Target="../media/image90.jpeg" Type="http://schemas.openxmlformats.org/officeDocument/2006/relationships/image"/><Relationship Id="rId4" Target="../media/image87.jpeg" Type="http://schemas.openxmlformats.org/officeDocument/2006/relationships/image"/></Relationships>
</file>

<file path=ppt/slides/_rels/slide55.xml.rels><?xml version="1.0" encoding="UTF-8" standalone="yes"?>
<Relationships xmlns="http://schemas.openxmlformats.org/package/2006/relationships"><Relationship Id="rId3" Type="http://schemas.openxmlformats.org/officeDocument/2006/relationships/image" Target="../media/image93.jpeg"/><Relationship Id="rId2" Type="http://schemas.openxmlformats.org/officeDocument/2006/relationships/notesSlide" Target="../notesSlides/notesSlide49.xml"/><Relationship Id="rId1" Type="http://schemas.openxmlformats.org/officeDocument/2006/relationships/slideLayout" Target="../slideLayouts/slideLayout34.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3.xml"/></Relationships>
</file>

<file path=ppt/slides/_rels/slide57.xml.rels><?xml version="1.0" encoding="UTF-8" standalone="yes"?>
<Relationships xmlns="http://schemas.openxmlformats.org/package/2006/relationships"><Relationship Id="rId3" Type="http://schemas.openxmlformats.org/officeDocument/2006/relationships/image" Target="../media/image94.jpeg"/><Relationship Id="rId2" Type="http://schemas.openxmlformats.org/officeDocument/2006/relationships/notesSlide" Target="../notesSlides/notesSlide51.xml"/><Relationship Id="rId1" Type="http://schemas.openxmlformats.org/officeDocument/2006/relationships/slideLayout" Target="../slideLayouts/slideLayout3.xml"/><Relationship Id="rId4" Type="http://schemas.openxmlformats.org/officeDocument/2006/relationships/image" Target="../media/image95.jpeg"/></Relationships>
</file>

<file path=ppt/slides/_rels/slide58.xml.rels><?xml version="1.0" encoding="UTF-8" standalone="yes"?>
<Relationships xmlns="http://schemas.openxmlformats.org/package/2006/relationships"><Relationship Id="rId3" Type="http://schemas.openxmlformats.org/officeDocument/2006/relationships/image" Target="../media/image96.jpeg"/><Relationship Id="rId2" Type="http://schemas.openxmlformats.org/officeDocument/2006/relationships/notesSlide" Target="../notesSlides/notesSlide52.xml"/><Relationship Id="rId1" Type="http://schemas.openxmlformats.org/officeDocument/2006/relationships/slideLayout" Target="../slideLayouts/slideLayout1.xml"/></Relationships>
</file>

<file path=ppt/slides/_rels/slide59.xml.rels><?xml version="1.0" encoding="UTF-8" standalone="yes" ?><Relationships xmlns="http://schemas.openxmlformats.org/package/2006/relationships"><Relationship Id="rId3" Target="../media/image87.jpeg" Type="http://schemas.openxmlformats.org/officeDocument/2006/relationships/image"/><Relationship Id="rId7" Target="../media/image62.jpeg" Type="http://schemas.openxmlformats.org/officeDocument/2006/relationships/image"/><Relationship Id="rId2" Target="../notesSlides/notesSlide53.xml" Type="http://schemas.openxmlformats.org/officeDocument/2006/relationships/notesSlide"/><Relationship Id="rId1" Target="../slideLayouts/slideLayout3.xml" Type="http://schemas.openxmlformats.org/officeDocument/2006/relationships/slideLayout"/><Relationship Id="rId6" Target="../media/image92.jpeg" Type="http://schemas.openxmlformats.org/officeDocument/2006/relationships/image"/><Relationship Id="rId5" Target="../media/image91.jpeg" Type="http://schemas.openxmlformats.org/officeDocument/2006/relationships/image"/><Relationship Id="rId4" Target="../media/image90.jpeg" Type="http://schemas.openxmlformats.org/officeDocument/2006/relationships/image"/></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1.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54.xml"/><Relationship Id="rId1" Type="http://schemas.openxmlformats.org/officeDocument/2006/relationships/slideLayout" Target="../slideLayouts/slideLayout3.xml"/></Relationships>
</file>

<file path=ppt/slides/_rels/slide62.xml.rels><?xml version="1.0" encoding="UTF-8" standalone="yes" ?><Relationships xmlns="http://schemas.openxmlformats.org/package/2006/relationships"><Relationship Id="rId3" Target="../media/image97.jpeg" Type="http://schemas.openxmlformats.org/officeDocument/2006/relationships/image"/><Relationship Id="rId2" Target="../notesSlides/notesSlide55.xml" Type="http://schemas.openxmlformats.org/officeDocument/2006/relationships/notesSlide"/><Relationship Id="rId1" Target="../slideLayouts/slideLayout26.xml" Type="http://schemas.openxmlformats.org/officeDocument/2006/relationships/slideLayout"/><Relationship Id="rId6" Target="../media/image99.jpeg" Type="http://schemas.openxmlformats.org/officeDocument/2006/relationships/image"/><Relationship Id="rId5" Target="../media/image92.jpeg" Type="http://schemas.openxmlformats.org/officeDocument/2006/relationships/image"/><Relationship Id="rId4" Target="../media/image98.jpeg" Type="http://schemas.openxmlformats.org/officeDocument/2006/relationships/image"/></Relationships>
</file>

<file path=ppt/slides/_rels/slide63.xml.rels><?xml version="1.0" encoding="UTF-8" standalone="yes"?>
<Relationships xmlns="http://schemas.openxmlformats.org/package/2006/relationships"><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56.xml"/><Relationship Id="rId1" Type="http://schemas.openxmlformats.org/officeDocument/2006/relationships/slideLayout" Target="../slideLayouts/slideLayout65.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3.xml"/></Relationships>
</file>

<file path=ppt/slides/_rels/slide65.xml.rels><?xml version="1.0" encoding="UTF-8" standalone="yes" ?><Relationships xmlns="http://schemas.openxmlformats.org/package/2006/relationships"><Relationship Id="rId3" Target="../media/image100.jpeg" Type="http://schemas.openxmlformats.org/officeDocument/2006/relationships/image"/><Relationship Id="rId2" Target="../notesSlides/notesSlide58.xml" Type="http://schemas.openxmlformats.org/officeDocument/2006/relationships/notesSlide"/><Relationship Id="rId1" Target="../slideLayouts/slideLayout3.xml" Type="http://schemas.openxmlformats.org/officeDocument/2006/relationships/slideLayout"/><Relationship Id="rId4" Target="../media/hdphoto1.wdp" Type="http://schemas.microsoft.com/office/2007/relationships/hdphoto"/></Relationships>
</file>

<file path=ppt/slides/_rels/slide66.xml.rels><?xml version="1.0" encoding="UTF-8" standalone="yes" ?><Relationships xmlns="http://schemas.openxmlformats.org/package/2006/relationships"><Relationship Id="rId3" Target="../media/image92.jpeg" Type="http://schemas.openxmlformats.org/officeDocument/2006/relationships/image"/><Relationship Id="rId2" Target="../notesSlides/notesSlide59.xml" Type="http://schemas.openxmlformats.org/officeDocument/2006/relationships/notesSlide"/><Relationship Id="rId1" Target="../slideLayouts/slideLayout3.xml" Type="http://schemas.openxmlformats.org/officeDocument/2006/relationships/slideLayout"/><Relationship Id="rId6" Target="../media/image99.jpeg" Type="http://schemas.openxmlformats.org/officeDocument/2006/relationships/image"/><Relationship Id="rId5" Target="../media/image98.jpeg" Type="http://schemas.openxmlformats.org/officeDocument/2006/relationships/image"/><Relationship Id="rId4" Target="../media/image62.jpeg" Type="http://schemas.openxmlformats.org/officeDocument/2006/relationships/image"/></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8.xml.rels><?xml version="1.0" encoding="UTF-8" standalone="yes"?>
<Relationships xmlns="http://schemas.openxmlformats.org/package/2006/relationships"><Relationship Id="rId3" Type="http://schemas.openxmlformats.org/officeDocument/2006/relationships/image" Target="../media/image101.jpeg"/><Relationship Id="rId2" Type="http://schemas.openxmlformats.org/officeDocument/2006/relationships/notesSlide" Target="../notesSlides/notesSlide60.xml"/><Relationship Id="rId1" Type="http://schemas.openxmlformats.org/officeDocument/2006/relationships/slideLayout" Target="../slideLayouts/slideLayout15.xml"/></Relationships>
</file>

<file path=ppt/slides/_rels/slide69.xml.rels><?xml version="1.0" encoding="UTF-8" standalone="yes"?>
<Relationships xmlns="http://schemas.openxmlformats.org/package/2006/relationships"><Relationship Id="rId3" Type="http://schemas.openxmlformats.org/officeDocument/2006/relationships/diagramData" Target="../diagrams/data5.xml"/><Relationship Id="rId7" Type="http://schemas.microsoft.com/office/2007/relationships/diagramDrawing" Target="../diagrams/drawing5.xml"/><Relationship Id="rId2" Type="http://schemas.openxmlformats.org/officeDocument/2006/relationships/notesSlide" Target="../notesSlides/notesSlide61.xml"/><Relationship Id="rId1" Type="http://schemas.openxmlformats.org/officeDocument/2006/relationships/slideLayout" Target="../slideLayouts/slideLayout3.xml"/><Relationship Id="rId6" Type="http://schemas.openxmlformats.org/officeDocument/2006/relationships/diagramColors" Target="../diagrams/colors5.xml"/><Relationship Id="rId5" Type="http://schemas.openxmlformats.org/officeDocument/2006/relationships/diagramQuickStyle" Target="../diagrams/quickStyle5.xml"/><Relationship Id="rId4" Type="http://schemas.openxmlformats.org/officeDocument/2006/relationships/diagramLayout" Target="../diagrams/layout5.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9.xml"/></Relationships>
</file>

<file path=ppt/slides/_rels/slide70.xml.rels><?xml version="1.0" encoding="UTF-8" standalone="yes"?>
<Relationships xmlns="http://schemas.openxmlformats.org/package/2006/relationships"><Relationship Id="rId3" Type="http://schemas.openxmlformats.org/officeDocument/2006/relationships/image" Target="../media/image102.png"/><Relationship Id="rId2" Type="http://schemas.openxmlformats.org/officeDocument/2006/relationships/notesSlide" Target="../notesSlides/notesSlide62.xml"/><Relationship Id="rId1" Type="http://schemas.openxmlformats.org/officeDocument/2006/relationships/slideLayout" Target="../slideLayouts/slideLayout3.xml"/><Relationship Id="rId6" Type="http://schemas.openxmlformats.org/officeDocument/2006/relationships/image" Target="../media/image105.png"/><Relationship Id="rId5" Type="http://schemas.openxmlformats.org/officeDocument/2006/relationships/image" Target="../media/image104.png"/><Relationship Id="rId4" Type="http://schemas.openxmlformats.org/officeDocument/2006/relationships/image" Target="../media/image103.png"/></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2.xml.rels><?xml version="1.0" encoding="UTF-8" standalone="yes"?>
<Relationships xmlns="http://schemas.openxmlformats.org/package/2006/relationships"><Relationship Id="rId3" Type="http://schemas.openxmlformats.org/officeDocument/2006/relationships/image" Target="../media/image88.png"/><Relationship Id="rId2" Type="http://schemas.openxmlformats.org/officeDocument/2006/relationships/notesSlide" Target="../notesSlides/notesSlide63.xml"/><Relationship Id="rId1" Type="http://schemas.openxmlformats.org/officeDocument/2006/relationships/slideLayout" Target="../slideLayouts/slideLayout3.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9.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5.xml.rels><?xml version="1.0" encoding="UTF-8" standalone="yes" ?><Relationships xmlns="http://schemas.openxmlformats.org/package/2006/relationships"><Relationship Id="rId3" Target="../media/image106.jpeg" Type="http://schemas.openxmlformats.org/officeDocument/2006/relationships/image"/><Relationship Id="rId2" Target="../notesSlides/notesSlide65.xml" Type="http://schemas.openxmlformats.org/officeDocument/2006/relationships/notesSlide"/><Relationship Id="rId1" Target="../slideLayouts/slideLayout44.xml" Type="http://schemas.openxmlformats.org/officeDocument/2006/relationships/slideLayout"/><Relationship Id="rId5" Target="../media/image86.jpeg" Type="http://schemas.openxmlformats.org/officeDocument/2006/relationships/image"/><Relationship Id="rId4" Target="../media/image90.jpeg" Type="http://schemas.openxmlformats.org/officeDocument/2006/relationships/image"/></Relationships>
</file>

<file path=ppt/slides/_rels/slide76.xml.rels><?xml version="1.0" encoding="UTF-8" standalone="yes"?>
<Relationships xmlns="http://schemas.openxmlformats.org/package/2006/relationships"><Relationship Id="rId3" Type="http://schemas.openxmlformats.org/officeDocument/2006/relationships/diagramData" Target="../diagrams/data6.xml"/><Relationship Id="rId7" Type="http://schemas.microsoft.com/office/2007/relationships/diagramDrawing" Target="../diagrams/drawing6.xml"/><Relationship Id="rId2" Type="http://schemas.openxmlformats.org/officeDocument/2006/relationships/notesSlide" Target="../notesSlides/notesSlide66.xml"/><Relationship Id="rId1" Type="http://schemas.openxmlformats.org/officeDocument/2006/relationships/slideLayout" Target="../slideLayouts/slideLayout3.xml"/><Relationship Id="rId6" Type="http://schemas.openxmlformats.org/officeDocument/2006/relationships/diagramColors" Target="../diagrams/colors6.xml"/><Relationship Id="rId5" Type="http://schemas.openxmlformats.org/officeDocument/2006/relationships/diagramQuickStyle" Target="../diagrams/quickStyle6.xml"/><Relationship Id="rId4" Type="http://schemas.openxmlformats.org/officeDocument/2006/relationships/diagramLayout" Target="../diagrams/layout6.xml"/></Relationships>
</file>

<file path=ppt/slides/_rels/slide77.xml.rels><?xml version="1.0" encoding="UTF-8" standalone="yes"?>
<Relationships xmlns="http://schemas.openxmlformats.org/package/2006/relationships"><Relationship Id="rId3" Type="http://schemas.openxmlformats.org/officeDocument/2006/relationships/image" Target="../media/image107.jpeg"/><Relationship Id="rId2" Type="http://schemas.openxmlformats.org/officeDocument/2006/relationships/notesSlide" Target="../notesSlides/notesSlide67.xml"/><Relationship Id="rId1" Type="http://schemas.openxmlformats.org/officeDocument/2006/relationships/slideLayout" Target="../slideLayouts/slideLayout27.xml"/></Relationships>
</file>

<file path=ppt/slides/_rels/slide78.xml.rels><?xml version="1.0" encoding="UTF-8" standalone="yes" ?><Relationships xmlns="http://schemas.openxmlformats.org/package/2006/relationships"><Relationship Id="rId3" Target="../media/image108.png" Type="http://schemas.openxmlformats.org/officeDocument/2006/relationships/image"/><Relationship Id="rId2" Target="../notesSlides/notesSlide68.xml" Type="http://schemas.openxmlformats.org/officeDocument/2006/relationships/notesSlide"/><Relationship Id="rId1" Target="../slideLayouts/slideLayout1.xml" Type="http://schemas.openxmlformats.org/officeDocument/2006/relationships/slideLayout"/><Relationship Id="rId4" Target="../media/image109.jpeg" Type="http://schemas.openxmlformats.org/officeDocument/2006/relationships/image"/></Relationships>
</file>

<file path=ppt/slides/_rels/slide79.xml.rels><?xml version="1.0" encoding="UTF-8" standalone="yes" ?><Relationships xmlns="http://schemas.openxmlformats.org/package/2006/relationships"><Relationship Id="rId3" Target="../media/image99.jpeg" Type="http://schemas.openxmlformats.org/officeDocument/2006/relationships/image"/><Relationship Id="rId2" Target="../notesSlides/notesSlide69.xml" Type="http://schemas.openxmlformats.org/officeDocument/2006/relationships/notesSlide"/><Relationship Id="rId1" Target="../slideLayouts/slideLayout3.xml" Type="http://schemas.openxmlformats.org/officeDocument/2006/relationships/slideLayout"/><Relationship Id="rId6" Target="../media/image110.jpeg" Type="http://schemas.openxmlformats.org/officeDocument/2006/relationships/image"/><Relationship Id="rId5" Target="../media/image86.jpeg" Type="http://schemas.openxmlformats.org/officeDocument/2006/relationships/image"/><Relationship Id="rId4" Target="../media/image90.jpeg" Type="http://schemas.openxmlformats.org/officeDocument/2006/relationships/image"/></Relationships>
</file>

<file path=ppt/slides/_rels/slide8.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1.xml.rels><?xml version="1.0" encoding="UTF-8" standalone="yes"?>
<Relationships xmlns="http://schemas.openxmlformats.org/package/2006/relationships"><Relationship Id="rId3" Type="http://schemas.openxmlformats.org/officeDocument/2006/relationships/diagramData" Target="../diagrams/data7.xml"/><Relationship Id="rId7" Type="http://schemas.microsoft.com/office/2007/relationships/diagramDrawing" Target="../diagrams/drawing7.xml"/><Relationship Id="rId2" Type="http://schemas.openxmlformats.org/officeDocument/2006/relationships/notesSlide" Target="../notesSlides/notesSlide70.xml"/><Relationship Id="rId1" Type="http://schemas.openxmlformats.org/officeDocument/2006/relationships/slideLayout" Target="../slideLayouts/slideLayout3.xml"/><Relationship Id="rId6" Type="http://schemas.openxmlformats.org/officeDocument/2006/relationships/diagramColors" Target="../diagrams/colors7.xml"/><Relationship Id="rId5" Type="http://schemas.openxmlformats.org/officeDocument/2006/relationships/diagramQuickStyle" Target="../diagrams/quickStyle7.xml"/><Relationship Id="rId4" Type="http://schemas.openxmlformats.org/officeDocument/2006/relationships/diagramLayout" Target="../diagrams/layout7.xml"/></Relationships>
</file>

<file path=ppt/slides/_rels/slide82.xml.rels><?xml version="1.0" encoding="UTF-8" standalone="yes" ?><Relationships xmlns="http://schemas.openxmlformats.org/package/2006/relationships"><Relationship Id="rId3" Target="../media/image111.jpeg" Type="http://schemas.openxmlformats.org/officeDocument/2006/relationships/image"/><Relationship Id="rId2" Target="../notesSlides/notesSlide71.xml" Type="http://schemas.openxmlformats.org/officeDocument/2006/relationships/notesSlide"/><Relationship Id="rId1" Target="../slideLayouts/slideLayout37.xml" Type="http://schemas.openxmlformats.org/officeDocument/2006/relationships/slideLayout"/></Relationships>
</file>

<file path=ppt/slides/_rels/slide83.xml.rels><?xml version="1.0" encoding="UTF-8" standalone="yes" ?><Relationships xmlns="http://schemas.openxmlformats.org/package/2006/relationships"><Relationship Id="rId3" Target="../media/image87.jpeg" Type="http://schemas.openxmlformats.org/officeDocument/2006/relationships/image"/><Relationship Id="rId2" Target="../notesSlides/notesSlide72.xml" Type="http://schemas.openxmlformats.org/officeDocument/2006/relationships/notesSlide"/><Relationship Id="rId1" Target="../slideLayouts/slideLayout3.xml" Type="http://schemas.openxmlformats.org/officeDocument/2006/relationships/slideLayout"/><Relationship Id="rId5" Target="../media/image91.jpeg" Type="http://schemas.openxmlformats.org/officeDocument/2006/relationships/image"/><Relationship Id="rId4" Target="../media/image90.jpeg" Type="http://schemas.openxmlformats.org/officeDocument/2006/relationships/image"/></Relationships>
</file>

<file path=ppt/slides/_rels/slide84.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4.xml"/></Relationships>
</file>

<file path=ppt/slides/_rels/slide85.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3.xml"/></Relationships>
</file>

<file path=ppt/slides/_rels/slide86.xml.rels><?xml version="1.0" encoding="UTF-8" standalone="yes" ?><Relationships xmlns="http://schemas.openxmlformats.org/package/2006/relationships"><Relationship Id="rId3" Target="../media/image112.png" Type="http://schemas.openxmlformats.org/officeDocument/2006/relationships/image"/><Relationship Id="rId7" Target="../media/image116.png" Type="http://schemas.openxmlformats.org/officeDocument/2006/relationships/image"/><Relationship Id="rId2" Target="../notesSlides/notesSlide75.xml" Type="http://schemas.openxmlformats.org/officeDocument/2006/relationships/notesSlide"/><Relationship Id="rId1" Target="../slideLayouts/slideLayout1.xml" Type="http://schemas.openxmlformats.org/officeDocument/2006/relationships/slideLayout"/><Relationship Id="rId6" Target="../media/image115.jpeg" Type="http://schemas.openxmlformats.org/officeDocument/2006/relationships/image"/><Relationship Id="rId5" Target="../media/image114.png" Type="http://schemas.openxmlformats.org/officeDocument/2006/relationships/image"/><Relationship Id="rId4" Target="../media/image113.jpeg" Type="http://schemas.openxmlformats.org/officeDocument/2006/relationships/image"/></Relationships>
</file>

<file path=ppt/slides/_rels/slide87.xml.rels><?xml version="1.0" encoding="UTF-8" standalone="yes" ?><Relationships xmlns="http://schemas.openxmlformats.org/package/2006/relationships"><Relationship Id="rId3" Target="../media/image117.jpeg" Type="http://schemas.openxmlformats.org/officeDocument/2006/relationships/image"/><Relationship Id="rId2" Target="../notesSlides/notesSlide76.xml" Type="http://schemas.openxmlformats.org/officeDocument/2006/relationships/notesSlide"/><Relationship Id="rId1" Target="../slideLayouts/slideLayout22.xml" Type="http://schemas.openxmlformats.org/officeDocument/2006/relationships/slideLayout"/><Relationship Id="rId5" Target="../media/image91.jpeg" Type="http://schemas.openxmlformats.org/officeDocument/2006/relationships/image"/><Relationship Id="rId4" Target="../media/image92.jpeg" Type="http://schemas.openxmlformats.org/officeDocument/2006/relationships/image"/></Relationships>
</file>

<file path=ppt/slides/_rels/slide88.xml.rels><?xml version="1.0" encoding="UTF-8" standalone="yes" ?><Relationships xmlns="http://schemas.openxmlformats.org/package/2006/relationships"><Relationship Id="rId3" Target="../media/image88.png" Type="http://schemas.openxmlformats.org/officeDocument/2006/relationships/image"/><Relationship Id="rId2" Target="../notesSlides/notesSlide77.xml" Type="http://schemas.openxmlformats.org/officeDocument/2006/relationships/notesSlide"/><Relationship Id="rId1" Target="../slideLayouts/slideLayout46.xml" Type="http://schemas.openxmlformats.org/officeDocument/2006/relationships/slideLayout"/><Relationship Id="rId4" Target="../media/image118.jpeg" Type="http://schemas.openxmlformats.org/officeDocument/2006/relationships/image"/></Relationships>
</file>

<file path=ppt/slides/_rels/slide89.xml.rels><?xml version="1.0" encoding="UTF-8" standalone="yes"?>
<Relationships xmlns="http://schemas.openxmlformats.org/package/2006/relationships"><Relationship Id="rId3" Type="http://schemas.openxmlformats.org/officeDocument/2006/relationships/image" Target="../media/image119.png"/><Relationship Id="rId2" Type="http://schemas.openxmlformats.org/officeDocument/2006/relationships/notesSlide" Target="../notesSlides/notesSlide7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9.xml"/><Relationship Id="rId1" Type="http://schemas.openxmlformats.org/officeDocument/2006/relationships/slideLayout" Target="../slideLayouts/slideLayout232.xml"/></Relationships>
</file>

<file path=ppt/slides/_rels/slide90.xml.rels><?xml version="1.0" encoding="UTF-8" standalone="yes"?>
<Relationships xmlns="http://schemas.openxmlformats.org/package/2006/relationships"><Relationship Id="rId3" Type="http://schemas.openxmlformats.org/officeDocument/2006/relationships/image" Target="../media/image120.jpeg"/><Relationship Id="rId2" Type="http://schemas.openxmlformats.org/officeDocument/2006/relationships/notesSlide" Target="../notesSlides/notesSlide79.xml"/><Relationship Id="rId1" Type="http://schemas.openxmlformats.org/officeDocument/2006/relationships/slideLayout" Target="../slideLayouts/slideLayout1.xml"/></Relationships>
</file>

<file path=ppt/slides/_rels/slide91.xml.rels><?xml version="1.0" encoding="UTF-8" standalone="yes" ?><Relationships xmlns="http://schemas.openxmlformats.org/package/2006/relationships"><Relationship Id="rId3" Target="../media/image121.jpeg" Type="http://schemas.openxmlformats.org/officeDocument/2006/relationships/image"/><Relationship Id="rId2" Target="../notesSlides/notesSlide80.xml" Type="http://schemas.openxmlformats.org/officeDocument/2006/relationships/notesSlide"/><Relationship Id="rId1" Target="../slideLayouts/slideLayout3.xml" Type="http://schemas.openxmlformats.org/officeDocument/2006/relationships/slideLayout"/></Relationships>
</file>

<file path=ppt/slides/_rels/slide92.xml.rels><?xml version="1.0" encoding="UTF-8" standalone="yes" ?><Relationships xmlns="http://schemas.openxmlformats.org/package/2006/relationships"><Relationship Id="rId3" Target="../media/image91.jpeg" Type="http://schemas.openxmlformats.org/officeDocument/2006/relationships/image"/><Relationship Id="rId7" Target="../media/image122.jpeg" Type="http://schemas.openxmlformats.org/officeDocument/2006/relationships/image"/><Relationship Id="rId2" Target="../notesSlides/notesSlide81.xml" Type="http://schemas.openxmlformats.org/officeDocument/2006/relationships/notesSlide"/><Relationship Id="rId1" Target="../slideLayouts/slideLayout3.xml" Type="http://schemas.openxmlformats.org/officeDocument/2006/relationships/slideLayout"/><Relationship Id="rId6" Target="../media/image62.jpeg" Type="http://schemas.openxmlformats.org/officeDocument/2006/relationships/image"/><Relationship Id="rId5" Target="../media/image92.jpeg" Type="http://schemas.openxmlformats.org/officeDocument/2006/relationships/image"/><Relationship Id="rId4" Target="../media/image110.jpeg" Type="http://schemas.openxmlformats.org/officeDocument/2006/relationships/image"/></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4.xml.rels><?xml version="1.0" encoding="UTF-8" standalone="yes"?>
<Relationships xmlns="http://schemas.openxmlformats.org/package/2006/relationships"><Relationship Id="rId3" Type="http://schemas.openxmlformats.org/officeDocument/2006/relationships/image" Target="../media/image88.png"/><Relationship Id="rId2" Type="http://schemas.openxmlformats.org/officeDocument/2006/relationships/notesSlide" Target="../notesSlides/notesSlide82.xml"/><Relationship Id="rId1" Type="http://schemas.openxmlformats.org/officeDocument/2006/relationships/slideLayout" Target="../slideLayouts/slideLayout3.xml"/></Relationships>
</file>

<file path=ppt/slides/_rels/slide95.xml.rels><?xml version="1.0" encoding="UTF-8" standalone="yes"?>
<Relationships xmlns="http://schemas.openxmlformats.org/package/2006/relationships"><Relationship Id="rId2" Type="http://schemas.openxmlformats.org/officeDocument/2006/relationships/notesSlide" Target="../notesSlides/notesSlide83.xml"/><Relationship Id="rId1" Type="http://schemas.openxmlformats.org/officeDocument/2006/relationships/slideLayout" Target="../slideLayouts/slideLayout9.xml"/></Relationships>
</file>

<file path=ppt/slides/_rels/slide96.xml.rels><?xml version="1.0" encoding="UTF-8" standalone="yes"?>
<Relationships xmlns="http://schemas.openxmlformats.org/package/2006/relationships"><Relationship Id="rId2" Type="http://schemas.openxmlformats.org/officeDocument/2006/relationships/notesSlide" Target="../notesSlides/notesSlide84.xml"/><Relationship Id="rId1" Type="http://schemas.openxmlformats.org/officeDocument/2006/relationships/slideLayout" Target="../slideLayouts/slideLayout4.xml"/></Relationships>
</file>

<file path=ppt/slides/_rels/slide97.xml.rels><?xml version="1.0" encoding="UTF-8" standalone="yes" ?><Relationships xmlns="http://schemas.openxmlformats.org/package/2006/relationships"><Relationship Id="rId3" Target="../media/image123.jpeg" Type="http://schemas.openxmlformats.org/officeDocument/2006/relationships/image"/><Relationship Id="rId2" Target="../notesSlides/notesSlide85.xml" Type="http://schemas.openxmlformats.org/officeDocument/2006/relationships/notesSlide"/><Relationship Id="rId1" Target="../slideLayouts/slideLayout34.xml" Type="http://schemas.openxmlformats.org/officeDocument/2006/relationships/slideLayout"/><Relationship Id="rId5" Target="../media/image110.jpeg" Type="http://schemas.openxmlformats.org/officeDocument/2006/relationships/image"/><Relationship Id="rId4" Target="../media/image91.jpeg" Type="http://schemas.openxmlformats.org/officeDocument/2006/relationships/image"/></Relationships>
</file>

<file path=ppt/slides/_rels/slide98.xml.rels><?xml version="1.0" encoding="UTF-8" standalone="yes" ?><Relationships xmlns="http://schemas.openxmlformats.org/package/2006/relationships"><Relationship Id="rId3" Target="../media/image124.jpeg" Type="http://schemas.openxmlformats.org/officeDocument/2006/relationships/image"/><Relationship Id="rId2" Target="../notesSlides/notesSlide86.xml" Type="http://schemas.openxmlformats.org/officeDocument/2006/relationships/notesSlide"/><Relationship Id="rId1" Target="../slideLayouts/slideLayout22.xml" Type="http://schemas.openxmlformats.org/officeDocument/2006/relationships/slideLayout"/></Relationships>
</file>

<file path=ppt/slides/_rels/slide99.xml.rels><?xml version="1.0" encoding="UTF-8" standalone="yes"?>
<Relationships xmlns="http://schemas.openxmlformats.org/package/2006/relationships"><Relationship Id="rId3" Type="http://schemas.openxmlformats.org/officeDocument/2006/relationships/hyperlink" Target="https://www.youtube.com/watch?v=KUh6WJ87a44" TargetMode="External"/><Relationship Id="rId2" Type="http://schemas.openxmlformats.org/officeDocument/2006/relationships/notesSlide" Target="../notesSlides/notesSlide87.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0A8CF5D7-931A-E34A-8DFA-F704EDEFB466}"/>
              </a:ext>
            </a:extLst>
          </p:cNvPr>
          <p:cNvPicPr>
            <a:picLocks noChangeAspect="1"/>
          </p:cNvPicPr>
          <p:nvPr/>
        </p:nvPicPr>
        <p:blipFill>
          <a:blip r:embed="rId3"/>
          <a:stretch>
            <a:fillRect/>
          </a:stretch>
        </p:blipFill>
        <p:spPr>
          <a:xfrm>
            <a:off x="0" y="0"/>
            <a:ext cx="10288588" cy="10288588"/>
          </a:xfrm>
          <a:prstGeom prst="rect">
            <a:avLst/>
          </a:prstGeom>
        </p:spPr>
      </p:pic>
      <p:sp>
        <p:nvSpPr>
          <p:cNvPr id="5" name="Google Shape;278;p1">
            <a:extLst>
              <a:ext uri="{FF2B5EF4-FFF2-40B4-BE49-F238E27FC236}">
                <a16:creationId xmlns:a16="http://schemas.microsoft.com/office/drawing/2014/main" id="{5C16D500-E3B0-A149-A45C-A50B29AEA9CC}"/>
              </a:ext>
            </a:extLst>
          </p:cNvPr>
          <p:cNvSpPr/>
          <p:nvPr/>
        </p:nvSpPr>
        <p:spPr>
          <a:xfrm>
            <a:off x="10784097" y="2672742"/>
            <a:ext cx="6442170" cy="550916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5400" b="1" i="0" u="none" strike="noStrike" cap="none" dirty="0">
                <a:solidFill>
                  <a:srgbClr val="F5333F"/>
                </a:solidFill>
                <a:latin typeface="Montserrat"/>
                <a:ea typeface="Montserrat"/>
                <a:cs typeface="Montserrat"/>
                <a:sym typeface="Montserrat"/>
              </a:rPr>
              <a:t>Community Engagement and Accountability in Emergencies</a:t>
            </a:r>
            <a:br>
              <a:rPr lang="en-GB" sz="3600" b="1" i="0" u="none" strike="noStrike" cap="none" dirty="0">
                <a:solidFill>
                  <a:schemeClr val="dk1"/>
                </a:solidFill>
                <a:latin typeface="Montserrat"/>
                <a:ea typeface="Montserrat"/>
                <a:cs typeface="Montserrat"/>
                <a:sym typeface="Montserrat"/>
              </a:rPr>
            </a:br>
            <a:endParaRPr sz="3600" b="1" dirty="0">
              <a:solidFill>
                <a:schemeClr val="dk1"/>
              </a:solidFill>
              <a:latin typeface="Montserrat"/>
              <a:ea typeface="Montserrat"/>
              <a:cs typeface="Montserrat"/>
              <a:sym typeface="Montserrat"/>
            </a:endParaRPr>
          </a:p>
          <a:p>
            <a:pPr marL="0" marR="0" lvl="0" indent="0" algn="l" rtl="0">
              <a:spcBef>
                <a:spcPts val="0"/>
              </a:spcBef>
              <a:spcAft>
                <a:spcPts val="0"/>
              </a:spcAft>
              <a:buNone/>
            </a:pPr>
            <a:r>
              <a:rPr lang="en-GB" sz="3600" b="1" dirty="0">
                <a:solidFill>
                  <a:srgbClr val="0F2042"/>
                </a:solidFill>
                <a:latin typeface="Montserrat"/>
                <a:ea typeface="Montserrat"/>
                <a:cs typeface="Montserrat"/>
                <a:sym typeface="Montserrat"/>
              </a:rPr>
              <a:t>One-day training</a:t>
            </a:r>
            <a:endParaRPr lang="en-GB" sz="3600" dirty="0">
              <a:solidFill>
                <a:srgbClr val="0F2042"/>
              </a:solidFill>
              <a:latin typeface="Montserrat"/>
              <a:ea typeface="Montserrat"/>
              <a:cs typeface="Montserrat"/>
              <a:sym typeface="Montserrat"/>
            </a:endParaRPr>
          </a:p>
          <a:p>
            <a:pPr marL="0" marR="0" lvl="0" indent="0" algn="l" rtl="0">
              <a:spcBef>
                <a:spcPts val="0"/>
              </a:spcBef>
              <a:spcAft>
                <a:spcPts val="0"/>
              </a:spcAft>
              <a:buNone/>
            </a:pPr>
            <a:endParaRPr lang="en-GB" sz="3600" dirty="0">
              <a:solidFill>
                <a:srgbClr val="0F2042"/>
              </a:solidFill>
              <a:latin typeface="Montserrat"/>
              <a:ea typeface="Montserrat"/>
              <a:cs typeface="Montserrat"/>
              <a:sym typeface="Montserrat"/>
            </a:endParaRPr>
          </a:p>
          <a:p>
            <a:pPr marL="0" marR="0" lvl="0" indent="0" algn="l" rtl="0">
              <a:spcBef>
                <a:spcPts val="0"/>
              </a:spcBef>
              <a:spcAft>
                <a:spcPts val="0"/>
              </a:spcAft>
              <a:buNone/>
            </a:pPr>
            <a:r>
              <a:rPr lang="en-GB" sz="2800" dirty="0">
                <a:solidFill>
                  <a:srgbClr val="0F2042"/>
                </a:solidFill>
                <a:latin typeface="Montserrat"/>
                <a:ea typeface="Montserrat"/>
                <a:cs typeface="Montserrat"/>
                <a:sym typeface="Montserrat"/>
              </a:rPr>
              <a:t>Face to Face</a:t>
            </a:r>
            <a:endParaRPr sz="2800" dirty="0">
              <a:solidFill>
                <a:srgbClr val="0F2042"/>
              </a:solidFill>
              <a:latin typeface="Montserrat"/>
              <a:ea typeface="Montserrat"/>
              <a:cs typeface="Montserrat"/>
              <a:sym typeface="Montserrat"/>
            </a:endParaRPr>
          </a:p>
        </p:txBody>
      </p:sp>
    </p:spTree>
    <p:extLst>
      <p:ext uri="{BB962C8B-B14F-4D97-AF65-F5344CB8AC3E}">
        <p14:creationId xmlns:p14="http://schemas.microsoft.com/office/powerpoint/2010/main" val="281807368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518"/>
        <p:cNvGrpSpPr/>
        <p:nvPr/>
      </p:nvGrpSpPr>
      <p:grpSpPr>
        <a:xfrm>
          <a:off x="0" y="0"/>
          <a:ext cx="0" cy="0"/>
          <a:chOff x="0" y="0"/>
          <a:chExt cx="0" cy="0"/>
        </a:xfrm>
      </p:grpSpPr>
      <p:sp>
        <p:nvSpPr>
          <p:cNvPr id="519" name="Google Shape;519;p7"/>
          <p:cNvSpPr txBox="1">
            <a:spLocks noGrp="1"/>
          </p:cNvSpPr>
          <p:nvPr>
            <p:ph type="title"/>
          </p:nvPr>
        </p:nvSpPr>
        <p:spPr>
          <a:xfrm>
            <a:off x="525086" y="704001"/>
            <a:ext cx="17237075" cy="1501775"/>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chemeClr val="lt2"/>
              </a:buClr>
              <a:buSzPts val="4800"/>
              <a:buFont typeface="Montserrat"/>
              <a:buNone/>
            </a:pPr>
            <a:r>
              <a:rPr lang="en-GB" sz="4800" b="1" i="0" u="none" strike="noStrike" cap="none" dirty="0">
                <a:solidFill>
                  <a:schemeClr val="lt2"/>
                </a:solidFill>
                <a:latin typeface="Montserrat"/>
                <a:ea typeface="Montserrat"/>
                <a:cs typeface="Montserrat"/>
                <a:sym typeface="Montserrat"/>
              </a:rPr>
              <a:t>Different name – same aims</a:t>
            </a:r>
            <a:endParaRPr sz="1400" b="0" i="0" u="none" strike="noStrike" cap="none" dirty="0">
              <a:solidFill>
                <a:srgbClr val="000000"/>
              </a:solidFill>
              <a:latin typeface="Arial"/>
              <a:ea typeface="Arial"/>
              <a:cs typeface="Arial"/>
              <a:sym typeface="Arial"/>
            </a:endParaRPr>
          </a:p>
        </p:txBody>
      </p:sp>
      <p:sp>
        <p:nvSpPr>
          <p:cNvPr id="520" name="Google Shape;520;p7"/>
          <p:cNvSpPr txBox="1"/>
          <p:nvPr/>
        </p:nvSpPr>
        <p:spPr>
          <a:xfrm>
            <a:off x="525086" y="2769364"/>
            <a:ext cx="8433719" cy="892552"/>
          </a:xfrm>
          <a:prstGeom prst="rect">
            <a:avLst/>
          </a:prstGeom>
          <a:noFill/>
          <a:ln>
            <a:noFill/>
          </a:ln>
        </p:spPr>
        <p:txBody>
          <a:bodyPr spcFirstLastPara="1" wrap="square" lIns="91425" tIns="45700" rIns="91425" bIns="45700" anchor="ctr" anchorCtr="0">
            <a:spAutoFit/>
          </a:bodyPr>
          <a:lstStyle/>
          <a:p>
            <a:pPr marL="0" marR="0" lvl="0" indent="0" algn="l" rtl="0">
              <a:lnSpc>
                <a:spcPct val="100000"/>
              </a:lnSpc>
              <a:spcBef>
                <a:spcPts val="0"/>
              </a:spcBef>
              <a:spcAft>
                <a:spcPts val="0"/>
              </a:spcAft>
              <a:buClr>
                <a:srgbClr val="000000"/>
              </a:buClr>
              <a:buSzPts val="2600"/>
              <a:buFont typeface="Arial"/>
              <a:buNone/>
            </a:pPr>
            <a:r>
              <a:rPr lang="en-GB" sz="2600" b="1" i="0" u="none" strike="noStrike" cap="none">
                <a:solidFill>
                  <a:srgbClr val="01C8C3"/>
                </a:solidFill>
                <a:latin typeface="Open Sans"/>
                <a:ea typeface="Open Sans"/>
                <a:cs typeface="Open Sans"/>
                <a:sym typeface="Open Sans"/>
              </a:rPr>
              <a:t>Community engagement and accountability (CEA)</a:t>
            </a:r>
            <a:endParaRPr sz="14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2600"/>
              <a:buFont typeface="Arial"/>
              <a:buNone/>
            </a:pPr>
            <a:endParaRPr sz="2600" b="0" i="0" u="none" strike="noStrike" cap="none">
              <a:solidFill>
                <a:srgbClr val="01C8C3"/>
              </a:solidFill>
              <a:latin typeface="Open Sans"/>
              <a:ea typeface="Open Sans"/>
              <a:cs typeface="Open Sans"/>
              <a:sym typeface="Open Sans"/>
            </a:endParaRPr>
          </a:p>
        </p:txBody>
      </p:sp>
      <p:sp>
        <p:nvSpPr>
          <p:cNvPr id="521" name="Google Shape;521;p7"/>
          <p:cNvSpPr txBox="1"/>
          <p:nvPr/>
        </p:nvSpPr>
        <p:spPr>
          <a:xfrm>
            <a:off x="593921" y="3825877"/>
            <a:ext cx="8618160" cy="1292662"/>
          </a:xfrm>
          <a:prstGeom prst="rect">
            <a:avLst/>
          </a:prstGeom>
          <a:noFill/>
          <a:ln>
            <a:noFill/>
          </a:ln>
        </p:spPr>
        <p:txBody>
          <a:bodyPr spcFirstLastPara="1" wrap="square" lIns="91425" tIns="45700" rIns="91425" bIns="45700" anchor="ctr" anchorCtr="0">
            <a:spAutoFit/>
          </a:bodyPr>
          <a:lstStyle/>
          <a:p>
            <a:pPr marL="0" marR="0" lvl="0" indent="0" algn="l" rtl="0">
              <a:lnSpc>
                <a:spcPct val="100000"/>
              </a:lnSpc>
              <a:spcBef>
                <a:spcPts val="0"/>
              </a:spcBef>
              <a:spcAft>
                <a:spcPts val="0"/>
              </a:spcAft>
              <a:buClr>
                <a:srgbClr val="000000"/>
              </a:buClr>
              <a:buSzPts val="2600"/>
              <a:buFont typeface="Arial"/>
              <a:buNone/>
            </a:pPr>
            <a:r>
              <a:rPr lang="en-GB" sz="2600" b="1" i="0" u="none" strike="noStrike" cap="none">
                <a:solidFill>
                  <a:srgbClr val="01C8C3"/>
                </a:solidFill>
                <a:latin typeface="Open Sans"/>
                <a:ea typeface="Open Sans"/>
                <a:cs typeface="Open Sans"/>
                <a:sym typeface="Open Sans"/>
              </a:rPr>
              <a:t>Accountability to Affected People/Populations (AAP)</a:t>
            </a:r>
            <a:endParaRPr sz="14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2600"/>
              <a:buFont typeface="Arial"/>
              <a:buNone/>
            </a:pPr>
            <a:endParaRPr sz="2600" b="0" i="0" u="none" strike="noStrike" cap="none">
              <a:solidFill>
                <a:srgbClr val="01C8C3"/>
              </a:solidFill>
              <a:latin typeface="Open Sans"/>
              <a:ea typeface="Open Sans"/>
              <a:cs typeface="Open Sans"/>
              <a:sym typeface="Open Sans"/>
            </a:endParaRPr>
          </a:p>
        </p:txBody>
      </p:sp>
      <p:sp>
        <p:nvSpPr>
          <p:cNvPr id="522" name="Google Shape;522;p7"/>
          <p:cNvSpPr txBox="1"/>
          <p:nvPr/>
        </p:nvSpPr>
        <p:spPr>
          <a:xfrm>
            <a:off x="621546" y="7599457"/>
            <a:ext cx="7480301" cy="892552"/>
          </a:xfrm>
          <a:prstGeom prst="rect">
            <a:avLst/>
          </a:prstGeom>
          <a:noFill/>
          <a:ln>
            <a:noFill/>
          </a:ln>
        </p:spPr>
        <p:txBody>
          <a:bodyPr spcFirstLastPara="1" wrap="square" lIns="91425" tIns="45700" rIns="91425" bIns="45700" anchor="ctr" anchorCtr="0">
            <a:spAutoFit/>
          </a:bodyPr>
          <a:lstStyle/>
          <a:p>
            <a:pPr marL="0" marR="0" lvl="0" indent="0" algn="l" rtl="0">
              <a:lnSpc>
                <a:spcPct val="100000"/>
              </a:lnSpc>
              <a:spcBef>
                <a:spcPts val="0"/>
              </a:spcBef>
              <a:spcAft>
                <a:spcPts val="0"/>
              </a:spcAft>
              <a:buClr>
                <a:srgbClr val="000000"/>
              </a:buClr>
              <a:buSzPts val="2600"/>
              <a:buFont typeface="Arial"/>
              <a:buNone/>
            </a:pPr>
            <a:r>
              <a:rPr lang="en-GB" sz="2600" b="1" i="0" u="none" strike="noStrike" cap="none" dirty="0">
                <a:solidFill>
                  <a:schemeClr val="accent3"/>
                </a:solidFill>
                <a:latin typeface="Open Sans"/>
                <a:ea typeface="Open Sans"/>
                <a:cs typeface="Open Sans"/>
                <a:sym typeface="Open Sans"/>
              </a:rPr>
              <a:t>Communication for development (C4D)</a:t>
            </a:r>
            <a:endParaRPr sz="1400" b="0" i="0" u="none" strike="noStrike" cap="none" dirty="0">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2600"/>
              <a:buFont typeface="Arial"/>
              <a:buNone/>
            </a:pPr>
            <a:endParaRPr sz="2600" b="0" i="0" u="none" strike="noStrike" cap="none" dirty="0">
              <a:solidFill>
                <a:schemeClr val="accent3"/>
              </a:solidFill>
              <a:latin typeface="Open Sans"/>
              <a:ea typeface="Open Sans"/>
              <a:cs typeface="Open Sans"/>
              <a:sym typeface="Open Sans"/>
            </a:endParaRPr>
          </a:p>
        </p:txBody>
      </p:sp>
      <p:sp>
        <p:nvSpPr>
          <p:cNvPr id="523" name="Google Shape;523;p7"/>
          <p:cNvSpPr txBox="1"/>
          <p:nvPr/>
        </p:nvSpPr>
        <p:spPr>
          <a:xfrm>
            <a:off x="621546" y="6122600"/>
            <a:ext cx="9017000" cy="1292662"/>
          </a:xfrm>
          <a:prstGeom prst="rect">
            <a:avLst/>
          </a:prstGeom>
          <a:noFill/>
          <a:ln>
            <a:noFill/>
          </a:ln>
        </p:spPr>
        <p:txBody>
          <a:bodyPr spcFirstLastPara="1" wrap="square" lIns="91425" tIns="45700" rIns="91425" bIns="45700" anchor="ctr" anchorCtr="0">
            <a:spAutoFit/>
          </a:bodyPr>
          <a:lstStyle/>
          <a:p>
            <a:pPr marL="0" marR="0" lvl="0" indent="0" algn="l" rtl="0">
              <a:lnSpc>
                <a:spcPct val="100000"/>
              </a:lnSpc>
              <a:spcBef>
                <a:spcPts val="0"/>
              </a:spcBef>
              <a:spcAft>
                <a:spcPts val="0"/>
              </a:spcAft>
              <a:buClr>
                <a:srgbClr val="000000"/>
              </a:buClr>
              <a:buSzPts val="2600"/>
              <a:buFont typeface="Arial"/>
              <a:buNone/>
            </a:pPr>
            <a:r>
              <a:rPr lang="en-GB" sz="2600" b="1" i="0" u="none" strike="noStrike" cap="none" dirty="0">
                <a:solidFill>
                  <a:schemeClr val="accent3"/>
                </a:solidFill>
                <a:latin typeface="Open Sans"/>
                <a:ea typeface="Open Sans"/>
                <a:cs typeface="Open Sans"/>
                <a:sym typeface="Open Sans"/>
              </a:rPr>
              <a:t>Risk communication and community engagement (RCCE)</a:t>
            </a:r>
            <a:endParaRPr sz="1400" b="0" i="0" u="none" strike="noStrike" cap="none" dirty="0">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2600"/>
              <a:buFont typeface="Arial"/>
              <a:buNone/>
            </a:pPr>
            <a:endParaRPr sz="2600" b="0" i="0" u="none" strike="noStrike" cap="none" dirty="0">
              <a:solidFill>
                <a:schemeClr val="accent3"/>
              </a:solidFill>
              <a:latin typeface="Open Sans"/>
              <a:ea typeface="Open Sans"/>
              <a:cs typeface="Open Sans"/>
              <a:sym typeface="Open Sans"/>
            </a:endParaRPr>
          </a:p>
        </p:txBody>
      </p:sp>
      <p:sp>
        <p:nvSpPr>
          <p:cNvPr id="524" name="Google Shape;524;p7"/>
          <p:cNvSpPr txBox="1"/>
          <p:nvPr/>
        </p:nvSpPr>
        <p:spPr>
          <a:xfrm>
            <a:off x="621547" y="5162750"/>
            <a:ext cx="9017000" cy="892552"/>
          </a:xfrm>
          <a:prstGeom prst="rect">
            <a:avLst/>
          </a:prstGeom>
          <a:noFill/>
          <a:ln>
            <a:noFill/>
          </a:ln>
        </p:spPr>
        <p:txBody>
          <a:bodyPr spcFirstLastPara="1" wrap="square" lIns="91425" tIns="45700" rIns="91425" bIns="45700" anchor="ctr" anchorCtr="0">
            <a:spAutoFit/>
          </a:bodyPr>
          <a:lstStyle/>
          <a:p>
            <a:pPr marL="0" marR="0" lvl="0" indent="0" algn="l" rtl="0">
              <a:lnSpc>
                <a:spcPct val="100000"/>
              </a:lnSpc>
              <a:spcBef>
                <a:spcPts val="0"/>
              </a:spcBef>
              <a:spcAft>
                <a:spcPts val="0"/>
              </a:spcAft>
              <a:buClr>
                <a:srgbClr val="000000"/>
              </a:buClr>
              <a:buSzPts val="2600"/>
              <a:buFont typeface="Arial"/>
              <a:buNone/>
            </a:pPr>
            <a:r>
              <a:rPr lang="en-GB" sz="2600" b="1" i="0" u="none" strike="noStrike" cap="none">
                <a:solidFill>
                  <a:srgbClr val="01C8C3"/>
                </a:solidFill>
                <a:latin typeface="Open Sans"/>
                <a:ea typeface="Open Sans"/>
                <a:cs typeface="Open Sans"/>
                <a:sym typeface="Open Sans"/>
              </a:rPr>
              <a:t>Communication with communities (CWC)</a:t>
            </a:r>
            <a:endParaRPr sz="14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2600"/>
              <a:buFont typeface="Arial"/>
              <a:buNone/>
            </a:pPr>
            <a:endParaRPr sz="2600" b="0" i="0" u="none" strike="noStrike" cap="none">
              <a:solidFill>
                <a:srgbClr val="01C8C3"/>
              </a:solidFill>
              <a:latin typeface="Open Sans"/>
              <a:ea typeface="Open Sans"/>
              <a:cs typeface="Open Sans"/>
              <a:sym typeface="Open Sans"/>
            </a:endParaRPr>
          </a:p>
        </p:txBody>
      </p:sp>
      <p:sp>
        <p:nvSpPr>
          <p:cNvPr id="525" name="Google Shape;525;p7"/>
          <p:cNvSpPr/>
          <p:nvPr/>
        </p:nvSpPr>
        <p:spPr>
          <a:xfrm>
            <a:off x="9752848" y="2707807"/>
            <a:ext cx="431800" cy="6059862"/>
          </a:xfrm>
          <a:prstGeom prst="rightBrace">
            <a:avLst>
              <a:gd name="adj1" fmla="val 8333"/>
              <a:gd name="adj2" fmla="val 50000"/>
            </a:avLst>
          </a:prstGeom>
          <a:noFill/>
          <a:ln w="19050" cap="flat" cmpd="sng">
            <a:solidFill>
              <a:schemeClr val="accent2"/>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2600"/>
              <a:buFont typeface="Arial"/>
              <a:buNone/>
            </a:pPr>
            <a:endParaRPr sz="2600" b="0" i="0" u="none" strike="noStrike" cap="none">
              <a:solidFill>
                <a:schemeClr val="dk1"/>
              </a:solidFill>
              <a:latin typeface="Open Sans"/>
              <a:ea typeface="Open Sans"/>
              <a:cs typeface="Open Sans"/>
              <a:sym typeface="Open Sans"/>
            </a:endParaRPr>
          </a:p>
        </p:txBody>
      </p:sp>
      <p:sp>
        <p:nvSpPr>
          <p:cNvPr id="526" name="Google Shape;526;p7"/>
          <p:cNvSpPr txBox="1"/>
          <p:nvPr/>
        </p:nvSpPr>
        <p:spPr>
          <a:xfrm>
            <a:off x="10978691" y="3244788"/>
            <a:ext cx="6110867" cy="2492950"/>
          </a:xfrm>
          <a:prstGeom prst="rect">
            <a:avLst/>
          </a:prstGeom>
          <a:noFill/>
          <a:ln>
            <a:noFill/>
          </a:ln>
        </p:spPr>
        <p:txBody>
          <a:bodyPr spcFirstLastPara="1" wrap="square" lIns="91425" tIns="45700" rIns="91425" bIns="45700" anchor="ctr" anchorCtr="0">
            <a:spAutoFit/>
          </a:bodyPr>
          <a:lstStyle/>
          <a:p>
            <a:pPr marL="0" marR="0" lvl="0" indent="0" algn="l" rtl="0">
              <a:lnSpc>
                <a:spcPct val="100000"/>
              </a:lnSpc>
              <a:spcBef>
                <a:spcPts val="0"/>
              </a:spcBef>
              <a:spcAft>
                <a:spcPts val="0"/>
              </a:spcAft>
              <a:buClr>
                <a:srgbClr val="000000"/>
              </a:buClr>
              <a:buSzPts val="2600"/>
              <a:buFont typeface="Arial"/>
              <a:buNone/>
            </a:pPr>
            <a:r>
              <a:rPr lang="en-GB" sz="2600" b="0" i="0" u="none" strike="noStrike" cap="none" dirty="0">
                <a:solidFill>
                  <a:srgbClr val="01C8C3"/>
                </a:solidFill>
                <a:latin typeface="Open Sans"/>
                <a:ea typeface="Open Sans"/>
                <a:cs typeface="Open Sans"/>
                <a:sym typeface="Open Sans"/>
              </a:rPr>
              <a:t>Using meaningful community participation, open and honest communication, and mechanisms to listen to and act on feedback to improve accountability to the people we serve</a:t>
            </a:r>
            <a:endParaRPr sz="1400" b="0" i="0" u="none" strike="noStrike" cap="none" dirty="0">
              <a:solidFill>
                <a:srgbClr val="000000"/>
              </a:solidFill>
              <a:latin typeface="Arial"/>
              <a:ea typeface="Arial"/>
              <a:cs typeface="Arial"/>
              <a:sym typeface="Arial"/>
            </a:endParaRPr>
          </a:p>
        </p:txBody>
      </p:sp>
      <p:sp>
        <p:nvSpPr>
          <p:cNvPr id="527" name="Google Shape;527;p7"/>
          <p:cNvSpPr/>
          <p:nvPr/>
        </p:nvSpPr>
        <p:spPr>
          <a:xfrm>
            <a:off x="10345771" y="6139941"/>
            <a:ext cx="431800" cy="2670410"/>
          </a:xfrm>
          <a:prstGeom prst="rightBrace">
            <a:avLst>
              <a:gd name="adj1" fmla="val 0"/>
              <a:gd name="adj2" fmla="val 50000"/>
            </a:avLst>
          </a:prstGeom>
          <a:noFill/>
          <a:ln w="19050" cap="flat" cmpd="sng">
            <a:solidFill>
              <a:schemeClr val="accent2"/>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2600"/>
              <a:buFont typeface="Arial"/>
              <a:buNone/>
            </a:pPr>
            <a:endParaRPr sz="2600" b="0" i="0" u="none" strike="noStrike" cap="none">
              <a:solidFill>
                <a:schemeClr val="dk1"/>
              </a:solidFill>
              <a:latin typeface="Open Sans"/>
              <a:ea typeface="Open Sans"/>
              <a:cs typeface="Open Sans"/>
              <a:sym typeface="Open Sans"/>
            </a:endParaRPr>
          </a:p>
        </p:txBody>
      </p:sp>
      <p:sp>
        <p:nvSpPr>
          <p:cNvPr id="528" name="Google Shape;528;p7"/>
          <p:cNvSpPr txBox="1"/>
          <p:nvPr/>
        </p:nvSpPr>
        <p:spPr>
          <a:xfrm>
            <a:off x="10942693" y="6428726"/>
            <a:ext cx="6110867" cy="2092840"/>
          </a:xfrm>
          <a:prstGeom prst="rect">
            <a:avLst/>
          </a:prstGeom>
          <a:noFill/>
          <a:ln>
            <a:noFill/>
          </a:ln>
        </p:spPr>
        <p:txBody>
          <a:bodyPr spcFirstLastPara="1" wrap="square" lIns="91425" tIns="45700" rIns="91425" bIns="45700" anchor="ctr" anchorCtr="0">
            <a:spAutoFit/>
          </a:bodyPr>
          <a:lstStyle/>
          <a:p>
            <a:pPr marL="0" marR="0" lvl="0" indent="0" algn="l" rtl="0">
              <a:lnSpc>
                <a:spcPct val="100000"/>
              </a:lnSpc>
              <a:spcBef>
                <a:spcPts val="0"/>
              </a:spcBef>
              <a:spcAft>
                <a:spcPts val="0"/>
              </a:spcAft>
              <a:buClr>
                <a:srgbClr val="000000"/>
              </a:buClr>
              <a:buSzPts val="2600"/>
              <a:buFont typeface="Arial"/>
              <a:buNone/>
            </a:pPr>
            <a:r>
              <a:rPr lang="en-GB" sz="2600" b="0" i="0" u="none" strike="noStrike" cap="none" dirty="0">
                <a:solidFill>
                  <a:schemeClr val="accent3"/>
                </a:solidFill>
                <a:latin typeface="Open Sans"/>
                <a:ea typeface="Open Sans"/>
                <a:cs typeface="Open Sans"/>
                <a:sym typeface="Open Sans"/>
              </a:rPr>
              <a:t>As above, with a focus on using communication and participatory approaches to encourage positive and healthy behaviours in health programmes or epidemics</a:t>
            </a:r>
            <a:endParaRPr sz="1400" b="0" i="0" u="none" strike="noStrike" cap="none" dirty="0">
              <a:solidFill>
                <a:srgbClr val="000000"/>
              </a:solidFill>
              <a:latin typeface="Arial"/>
              <a:ea typeface="Arial"/>
              <a:cs typeface="Arial"/>
              <a:sym typeface="Aria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23"/>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22"/>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528"/>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52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2" grpId="0"/>
      <p:bldP spid="523" grpId="0"/>
      <p:bldP spid="527" grpId="0" animBg="1"/>
      <p:bldP spid="528" grpId="0"/>
    </p:bld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TextBox 33">
            <a:extLst>
              <a:ext uri="{FF2B5EF4-FFF2-40B4-BE49-F238E27FC236}">
                <a16:creationId xmlns:a16="http://schemas.microsoft.com/office/drawing/2014/main" id="{DFB46776-0946-CC4C-966A-9EB805AA581E}"/>
              </a:ext>
            </a:extLst>
          </p:cNvPr>
          <p:cNvSpPr txBox="1"/>
          <p:nvPr/>
        </p:nvSpPr>
        <p:spPr>
          <a:xfrm>
            <a:off x="1557286" y="6862897"/>
            <a:ext cx="4377083" cy="947375"/>
          </a:xfrm>
          <a:prstGeom prst="rect">
            <a:avLst/>
          </a:prstGeom>
          <a:noFill/>
        </p:spPr>
        <p:txBody>
          <a:bodyPr wrap="square">
            <a:spAutoFit/>
          </a:bodyPr>
          <a:lstStyle/>
          <a:p>
            <a:pPr marL="342866" indent="-342866" defTabSz="914309">
              <a:lnSpc>
                <a:spcPct val="120000"/>
              </a:lnSpc>
              <a:spcAft>
                <a:spcPts val="600"/>
              </a:spcAft>
              <a:buClr>
                <a:srgbClr val="FF0000"/>
              </a:buClr>
              <a:buFont typeface="Arial" panose="020B0604020202020204" pitchFamily="34" charset="0"/>
              <a:buChar char="•"/>
            </a:pPr>
            <a:r>
              <a:rPr lang="en-GB" sz="2400" dirty="0">
                <a:solidFill>
                  <a:srgbClr val="3F3F3F"/>
                </a:solidFill>
                <a:latin typeface="Open Sans" panose="020B0606030504020204" pitchFamily="34" charset="0"/>
                <a:ea typeface="Open Sans" panose="020B0606030504020204" pitchFamily="34" charset="0"/>
                <a:cs typeface="Open Sans" panose="020B0606030504020204" pitchFamily="34" charset="0"/>
              </a:rPr>
              <a:t>Questions to ask for CEA during FGDs in evaluations </a:t>
            </a:r>
          </a:p>
        </p:txBody>
      </p:sp>
      <p:pic>
        <p:nvPicPr>
          <p:cNvPr id="11" name="Picture 10" descr="Logo&#10;&#10;Description automatically generated">
            <a:extLst>
              <a:ext uri="{FF2B5EF4-FFF2-40B4-BE49-F238E27FC236}">
                <a16:creationId xmlns:a16="http://schemas.microsoft.com/office/drawing/2014/main" id="{0591C6E2-2044-6648-94F1-1823EFF1512E}"/>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811366" y="6069154"/>
            <a:ext cx="2793569" cy="761883"/>
          </a:xfrm>
          <a:prstGeom prst="rect">
            <a:avLst/>
          </a:prstGeom>
        </p:spPr>
      </p:pic>
      <p:sp>
        <p:nvSpPr>
          <p:cNvPr id="14" name="TextBox 13">
            <a:extLst>
              <a:ext uri="{FF2B5EF4-FFF2-40B4-BE49-F238E27FC236}">
                <a16:creationId xmlns:a16="http://schemas.microsoft.com/office/drawing/2014/main" id="{C86C35C4-6C63-984D-A6A2-D2DF2847B826}"/>
              </a:ext>
            </a:extLst>
          </p:cNvPr>
          <p:cNvSpPr txBox="1"/>
          <p:nvPr/>
        </p:nvSpPr>
        <p:spPr>
          <a:xfrm>
            <a:off x="811365" y="606277"/>
            <a:ext cx="13495038" cy="1485022"/>
          </a:xfrm>
          <a:prstGeom prst="rect">
            <a:avLst/>
          </a:prstGeom>
          <a:noFill/>
        </p:spPr>
        <p:txBody>
          <a:bodyPr wrap="square" rtlCol="0">
            <a:spAutoFit/>
          </a:bodyPr>
          <a:lstStyle/>
          <a:p>
            <a:pPr defTabSz="914309">
              <a:spcAft>
                <a:spcPts val="300"/>
              </a:spcAft>
            </a:pPr>
            <a:r>
              <a:rPr lang="en-US" sz="4400" b="1" dirty="0">
                <a:solidFill>
                  <a:srgbClr val="33394B"/>
                </a:solidFill>
                <a:latin typeface="Montserrat" pitchFamily="2" charset="77"/>
                <a:ea typeface="Roboto Black" panose="02000000000000000000" pitchFamily="2" charset="0"/>
                <a:cs typeface="Open Sans Light" panose="020B0306030504020204" pitchFamily="34" charset="0"/>
              </a:rPr>
              <a:t>Action 10:</a:t>
            </a:r>
          </a:p>
          <a:p>
            <a:pPr defTabSz="914309">
              <a:spcAft>
                <a:spcPts val="300"/>
              </a:spcAft>
            </a:pPr>
            <a:r>
              <a:rPr lang="en-US" sz="4400" b="1" dirty="0">
                <a:solidFill>
                  <a:srgbClr val="FF0000"/>
                </a:solidFill>
                <a:latin typeface="Montserrat" pitchFamily="2" charset="77"/>
                <a:ea typeface="Roboto Black" panose="02000000000000000000" pitchFamily="2" charset="0"/>
                <a:cs typeface="Open Sans Light" panose="020B0306030504020204" pitchFamily="34" charset="0"/>
              </a:rPr>
              <a:t>Include the community in the evaluation </a:t>
            </a:r>
            <a:endParaRPr lang="ru-RU" sz="4400" b="1" dirty="0">
              <a:solidFill>
                <a:srgbClr val="FF0000"/>
              </a:solidFill>
              <a:ea typeface="Roboto Black" panose="02000000000000000000" pitchFamily="2" charset="0"/>
              <a:cs typeface="Open Sans Light" panose="020B0306030504020204" pitchFamily="34" charset="0"/>
            </a:endParaRPr>
          </a:p>
        </p:txBody>
      </p:sp>
      <p:sp>
        <p:nvSpPr>
          <p:cNvPr id="10" name="TextBox 9">
            <a:extLst>
              <a:ext uri="{FF2B5EF4-FFF2-40B4-BE49-F238E27FC236}">
                <a16:creationId xmlns:a16="http://schemas.microsoft.com/office/drawing/2014/main" id="{A2127D5B-C17E-334B-BD10-92E17859A84F}"/>
              </a:ext>
            </a:extLst>
          </p:cNvPr>
          <p:cNvSpPr txBox="1"/>
          <p:nvPr/>
        </p:nvSpPr>
        <p:spPr>
          <a:xfrm>
            <a:off x="1557287" y="4411868"/>
            <a:ext cx="3715703" cy="947375"/>
          </a:xfrm>
          <a:prstGeom prst="rect">
            <a:avLst/>
          </a:prstGeom>
          <a:noFill/>
        </p:spPr>
        <p:txBody>
          <a:bodyPr wrap="square">
            <a:spAutoFit/>
          </a:bodyPr>
          <a:lstStyle/>
          <a:p>
            <a:pPr marL="342866" indent="-342866" defTabSz="914309">
              <a:lnSpc>
                <a:spcPct val="120000"/>
              </a:lnSpc>
              <a:spcAft>
                <a:spcPts val="600"/>
              </a:spcAft>
              <a:buClr>
                <a:srgbClr val="FF0000"/>
              </a:buClr>
              <a:buFont typeface="Arial" panose="020B0604020202020204" pitchFamily="34" charset="0"/>
              <a:buChar char="•"/>
            </a:pPr>
            <a:r>
              <a:rPr lang="en-GB" sz="2400" dirty="0">
                <a:solidFill>
                  <a:srgbClr val="3F3F3F"/>
                </a:solidFill>
                <a:latin typeface="Open Sans" panose="020B0606030504020204" pitchFamily="34" charset="0"/>
                <a:ea typeface="Open Sans" panose="020B0606030504020204" pitchFamily="34" charset="0"/>
                <a:cs typeface="Open Sans" panose="020B0606030504020204" pitchFamily="34" charset="0"/>
              </a:rPr>
              <a:t>Includes questions to ask in evaluations</a:t>
            </a:r>
          </a:p>
        </p:txBody>
      </p:sp>
      <p:pic>
        <p:nvPicPr>
          <p:cNvPr id="12" name="Picture 11" descr="A picture containing text&#10;&#10;Description automatically generated">
            <a:extLst>
              <a:ext uri="{FF2B5EF4-FFF2-40B4-BE49-F238E27FC236}">
                <a16:creationId xmlns:a16="http://schemas.microsoft.com/office/drawing/2014/main" id="{79C11794-90D7-CC4F-A5E1-DE8DAF3312E3}"/>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811365" y="3535702"/>
            <a:ext cx="3377679" cy="876165"/>
          </a:xfrm>
          <a:prstGeom prst="rect">
            <a:avLst/>
          </a:prstGeom>
        </p:spPr>
      </p:pic>
      <p:pic>
        <p:nvPicPr>
          <p:cNvPr id="8" name="Picture 7" descr="Table&#10;&#10;Description automatically generated">
            <a:extLst>
              <a:ext uri="{FF2B5EF4-FFF2-40B4-BE49-F238E27FC236}">
                <a16:creationId xmlns:a16="http://schemas.microsoft.com/office/drawing/2014/main" id="{9C527394-B2EB-DB42-81CD-8976F8ECC7E9}"/>
              </a:ext>
            </a:extLst>
          </p:cNvPr>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6306722" y="2590917"/>
            <a:ext cx="11830246" cy="7091394"/>
          </a:xfrm>
          <a:prstGeom prst="rect">
            <a:avLst/>
          </a:prstGeom>
        </p:spPr>
      </p:pic>
    </p:spTree>
    <p:extLst>
      <p:ext uri="{BB962C8B-B14F-4D97-AF65-F5344CB8AC3E}">
        <p14:creationId xmlns:p14="http://schemas.microsoft.com/office/powerpoint/2010/main" val="6053493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2"/>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4"/>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P spid="10" grpId="0"/>
    </p:bld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B24FAA49-63C8-B245-A8A6-06F839A4B1B5}"/>
              </a:ext>
            </a:extLst>
          </p:cNvPr>
          <p:cNvSpPr txBox="1"/>
          <p:nvPr/>
        </p:nvSpPr>
        <p:spPr>
          <a:xfrm>
            <a:off x="1961498" y="4544963"/>
            <a:ext cx="14365003" cy="1198661"/>
          </a:xfrm>
          <a:prstGeom prst="rect">
            <a:avLst/>
          </a:prstGeom>
          <a:noFill/>
        </p:spPr>
        <p:txBody>
          <a:bodyPr wrap="square" rtlCol="0">
            <a:spAutoFit/>
          </a:bodyPr>
          <a:lstStyle/>
          <a:p>
            <a:pPr algn="ctr">
              <a:lnSpc>
                <a:spcPct val="80000"/>
              </a:lnSpc>
            </a:pPr>
            <a:r>
              <a:rPr lang="en-US" sz="8800" b="1" dirty="0">
                <a:solidFill>
                  <a:srgbClr val="F5333F"/>
                </a:solidFill>
                <a:latin typeface="Montserrat" pitchFamily="2" charset="77"/>
                <a:ea typeface="Roboto Black" panose="02000000000000000000" pitchFamily="2" charset="0"/>
                <a:cs typeface="Open Sans Light" panose="020B0306030504020204" pitchFamily="34" charset="0"/>
              </a:rPr>
              <a:t>Questions</a:t>
            </a:r>
            <a:endParaRPr lang="ru-RU" sz="8800" dirty="0">
              <a:solidFill>
                <a:srgbClr val="F5333F"/>
              </a:solidFill>
              <a:latin typeface="Roboto Black" panose="02000000000000000000" pitchFamily="2" charset="0"/>
              <a:ea typeface="Roboto Black" panose="02000000000000000000" pitchFamily="2" charset="0"/>
              <a:cs typeface="Open Sans Light" panose="020B0306030504020204" pitchFamily="34" charset="0"/>
            </a:endParaRPr>
          </a:p>
        </p:txBody>
      </p:sp>
    </p:spTree>
    <p:extLst>
      <p:ext uri="{BB962C8B-B14F-4D97-AF65-F5344CB8AC3E}">
        <p14:creationId xmlns:p14="http://schemas.microsoft.com/office/powerpoint/2010/main" val="2229876222"/>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AE7418E3-48DB-6B4F-B9C0-6595B5C59320}"/>
              </a:ext>
            </a:extLst>
          </p:cNvPr>
          <p:cNvSpPr>
            <a:spLocks noGrp="1"/>
          </p:cNvSpPr>
          <p:nvPr>
            <p:ph type="pic" sz="quarter" idx="10"/>
          </p:nvPr>
        </p:nvSpPr>
        <p:spPr/>
      </p:sp>
      <p:sp>
        <p:nvSpPr>
          <p:cNvPr id="4" name="Title 3">
            <a:extLst>
              <a:ext uri="{FF2B5EF4-FFF2-40B4-BE49-F238E27FC236}">
                <a16:creationId xmlns:a16="http://schemas.microsoft.com/office/drawing/2014/main" id="{2DC7AA3B-5DDC-7E4E-B8B8-CA2270DB619B}"/>
              </a:ext>
            </a:extLst>
          </p:cNvPr>
          <p:cNvSpPr>
            <a:spLocks noGrp="1"/>
          </p:cNvSpPr>
          <p:nvPr>
            <p:ph type="title"/>
          </p:nvPr>
        </p:nvSpPr>
        <p:spPr>
          <a:xfrm>
            <a:off x="9027905" y="6414901"/>
            <a:ext cx="8487279" cy="2489693"/>
          </a:xfrm>
        </p:spPr>
        <p:txBody>
          <a:bodyPr/>
          <a:lstStyle/>
          <a:p>
            <a:r>
              <a:rPr lang="en-GB" dirty="0"/>
              <a:t>ACTION PLANNING AND CLOSE</a:t>
            </a:r>
            <a:br>
              <a:rPr lang="en-GB" dirty="0"/>
            </a:br>
            <a:r>
              <a:rPr lang="en-GB" sz="4400" dirty="0">
                <a:solidFill>
                  <a:schemeClr val="tx1"/>
                </a:solidFill>
              </a:rPr>
              <a:t>SESSION 7</a:t>
            </a:r>
          </a:p>
        </p:txBody>
      </p:sp>
    </p:spTree>
    <p:extLst>
      <p:ext uri="{BB962C8B-B14F-4D97-AF65-F5344CB8AC3E}">
        <p14:creationId xmlns:p14="http://schemas.microsoft.com/office/powerpoint/2010/main" val="4256147286"/>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Box 22">
            <a:extLst>
              <a:ext uri="{FF2B5EF4-FFF2-40B4-BE49-F238E27FC236}">
                <a16:creationId xmlns:a16="http://schemas.microsoft.com/office/drawing/2014/main" id="{A21CF06F-6278-C84F-B912-2210AE423503}"/>
              </a:ext>
            </a:extLst>
          </p:cNvPr>
          <p:cNvSpPr txBox="1"/>
          <p:nvPr/>
        </p:nvSpPr>
        <p:spPr>
          <a:xfrm>
            <a:off x="8621486" y="2744234"/>
            <a:ext cx="8977197" cy="6590202"/>
          </a:xfrm>
          <a:prstGeom prst="rect">
            <a:avLst/>
          </a:prstGeom>
          <a:noFill/>
        </p:spPr>
        <p:txBody>
          <a:bodyPr wrap="square" rtlCol="0">
            <a:spAutoFit/>
          </a:bodyPr>
          <a:lstStyle/>
          <a:p>
            <a:pPr marL="342900" lvl="1" indent="-342900" defTabSz="360000">
              <a:lnSpc>
                <a:spcPts val="3780"/>
              </a:lnSpc>
              <a:spcAft>
                <a:spcPts val="1800"/>
              </a:spcAft>
              <a:buClr>
                <a:srgbClr val="FF0000"/>
              </a:buClr>
              <a:buFont typeface="Arial" panose="020B0604020202020204" pitchFamily="34" charset="0"/>
              <a:buChar char="•"/>
            </a:pPr>
            <a:r>
              <a:rPr lang="en-GB" sz="2400" dirty="0">
                <a:solidFill>
                  <a:schemeClr val="bg1"/>
                </a:solidFill>
                <a:latin typeface="Open Sans" panose="020B0606030504020204" pitchFamily="34" charset="0"/>
                <a:ea typeface="Open Sans" panose="020B0606030504020204" pitchFamily="34" charset="0"/>
                <a:cs typeface="Open Sans" panose="020B0606030504020204" pitchFamily="34" charset="0"/>
              </a:rPr>
              <a:t>Although it can seem difficult, not engaging with communities in emergencies can waste time and resources, and damage community trust </a:t>
            </a:r>
          </a:p>
          <a:p>
            <a:pPr marL="342900" lvl="1" indent="-342900" defTabSz="360000">
              <a:lnSpc>
                <a:spcPts val="3780"/>
              </a:lnSpc>
              <a:spcAft>
                <a:spcPts val="1800"/>
              </a:spcAft>
              <a:buClr>
                <a:srgbClr val="FF0000"/>
              </a:buClr>
              <a:buFont typeface="Arial" panose="020B0604020202020204" pitchFamily="34" charset="0"/>
              <a:buChar char="•"/>
            </a:pPr>
            <a:r>
              <a:rPr lang="en-GB" sz="2400" dirty="0">
                <a:solidFill>
                  <a:schemeClr val="bg1"/>
                </a:solidFill>
                <a:latin typeface="Open Sans" panose="020B0606030504020204" pitchFamily="34" charset="0"/>
                <a:ea typeface="Open Sans" panose="020B0606030504020204" pitchFamily="34" charset="0"/>
                <a:cs typeface="Open Sans" panose="020B0606030504020204" pitchFamily="34" charset="0"/>
              </a:rPr>
              <a:t>The most effective way to ensure good community engagement in emergencies is to institutionalize CEA</a:t>
            </a:r>
          </a:p>
          <a:p>
            <a:pPr marL="342900" lvl="1" indent="-342900" defTabSz="360000">
              <a:lnSpc>
                <a:spcPts val="3780"/>
              </a:lnSpc>
              <a:spcAft>
                <a:spcPts val="1800"/>
              </a:spcAft>
              <a:buClr>
                <a:srgbClr val="FF0000"/>
              </a:buClr>
              <a:buFont typeface="Arial" panose="020B0604020202020204" pitchFamily="34" charset="0"/>
              <a:buChar char="•"/>
            </a:pPr>
            <a:r>
              <a:rPr lang="en-GB" sz="2400" dirty="0">
                <a:solidFill>
                  <a:schemeClr val="bg1"/>
                </a:solidFill>
                <a:latin typeface="Open Sans" panose="020B0606030504020204" pitchFamily="34" charset="0"/>
                <a:ea typeface="Open Sans" panose="020B0606030504020204" pitchFamily="34" charset="0"/>
                <a:cs typeface="Open Sans" panose="020B0606030504020204" pitchFamily="34" charset="0"/>
              </a:rPr>
              <a:t>There are 10 minimum actions all emergency response operations should meet to achieve an acceptable level of accountability to communities</a:t>
            </a:r>
          </a:p>
          <a:p>
            <a:pPr marL="342900" lvl="1" indent="-342900" defTabSz="360000">
              <a:lnSpc>
                <a:spcPts val="3780"/>
              </a:lnSpc>
              <a:spcAft>
                <a:spcPts val="1800"/>
              </a:spcAft>
              <a:buClr>
                <a:srgbClr val="FF0000"/>
              </a:buClr>
              <a:buFont typeface="Arial" panose="020B0604020202020204" pitchFamily="34" charset="0"/>
              <a:buChar char="•"/>
            </a:pPr>
            <a:r>
              <a:rPr lang="en-GB" sz="2400" dirty="0">
                <a:solidFill>
                  <a:schemeClr val="bg1"/>
                </a:solidFill>
                <a:latin typeface="Open Sans" panose="020B0606030504020204" pitchFamily="34" charset="0"/>
                <a:ea typeface="Open Sans" panose="020B0606030504020204" pitchFamily="34" charset="0"/>
                <a:cs typeface="Open Sans" panose="020B0606030504020204" pitchFamily="34" charset="0"/>
              </a:rPr>
              <a:t>In a nutshell – these ensure operations share information regularly with communities, provide opportunities for participation in decision-making, listen and act on feedback, and build trust – at all stages of the response</a:t>
            </a:r>
          </a:p>
        </p:txBody>
      </p:sp>
      <p:sp>
        <p:nvSpPr>
          <p:cNvPr id="24" name="TextBox 23">
            <a:extLst>
              <a:ext uri="{FF2B5EF4-FFF2-40B4-BE49-F238E27FC236}">
                <a16:creationId xmlns:a16="http://schemas.microsoft.com/office/drawing/2014/main" id="{64A17D6F-3574-E440-A610-5C467F8262A2}"/>
              </a:ext>
            </a:extLst>
          </p:cNvPr>
          <p:cNvSpPr txBox="1"/>
          <p:nvPr/>
        </p:nvSpPr>
        <p:spPr>
          <a:xfrm>
            <a:off x="8621486" y="954152"/>
            <a:ext cx="8535983" cy="1503232"/>
          </a:xfrm>
          <a:prstGeom prst="rect">
            <a:avLst/>
          </a:prstGeom>
          <a:noFill/>
        </p:spPr>
        <p:txBody>
          <a:bodyPr wrap="square" rtlCol="0" anchor="t">
            <a:spAutoFit/>
          </a:bodyPr>
          <a:lstStyle/>
          <a:p>
            <a:pPr>
              <a:spcBef>
                <a:spcPts val="600"/>
              </a:spcBef>
              <a:spcAft>
                <a:spcPts val="600"/>
              </a:spcAft>
            </a:pPr>
            <a:r>
              <a:rPr lang="en-US" sz="4800" b="1" dirty="0">
                <a:solidFill>
                  <a:schemeClr val="tx2"/>
                </a:solidFill>
                <a:latin typeface="Montserrat" pitchFamily="2" charset="77"/>
                <a:ea typeface="Roboto Black" panose="02000000000000000000" pitchFamily="2" charset="0"/>
                <a:cs typeface="Open Sans Light" panose="020B0306030504020204" pitchFamily="34" charset="0"/>
              </a:rPr>
              <a:t>CEA in Emergencies</a:t>
            </a:r>
          </a:p>
          <a:p>
            <a:pPr>
              <a:lnSpc>
                <a:spcPct val="80000"/>
              </a:lnSpc>
            </a:pPr>
            <a:r>
              <a:rPr lang="en-US" sz="4800" dirty="0">
                <a:solidFill>
                  <a:schemeClr val="accent3"/>
                </a:solidFill>
                <a:latin typeface="Montserrat" pitchFamily="2" charset="77"/>
                <a:ea typeface="Arial"/>
                <a:cs typeface="Arial"/>
                <a:sym typeface="Arial"/>
              </a:rPr>
              <a:t>Key takeaways</a:t>
            </a:r>
            <a:endParaRPr lang="en-US" sz="4800" dirty="0">
              <a:solidFill>
                <a:schemeClr val="accent3"/>
              </a:solidFill>
              <a:latin typeface="Montserrat" pitchFamily="2" charset="77"/>
              <a:ea typeface="Roboto Black" panose="02000000000000000000" pitchFamily="2" charset="0"/>
              <a:cs typeface="Open Sans Light" panose="020B0306030504020204" pitchFamily="34" charset="0"/>
            </a:endParaRPr>
          </a:p>
        </p:txBody>
      </p:sp>
      <p:pic>
        <p:nvPicPr>
          <p:cNvPr id="5" name="Picture Placeholder 4">
            <a:extLst>
              <a:ext uri="{FF2B5EF4-FFF2-40B4-BE49-F238E27FC236}">
                <a16:creationId xmlns:a16="http://schemas.microsoft.com/office/drawing/2014/main" id="{B04DD11E-934C-7349-909A-382A8C0A275B}"/>
              </a:ext>
            </a:extLst>
          </p:cNvPr>
          <p:cNvPicPr>
            <a:picLocks noGrp="1" noChangeAspect="1"/>
          </p:cNvPicPr>
          <p:nvPr>
            <p:ph type="pic" sz="quarter" idx="10"/>
          </p:nvPr>
        </p:nvPicPr>
        <p:blipFill>
          <a:blip r:embed="rId3" cstate="screen">
            <a:extLst>
              <a:ext uri="{28A0092B-C50C-407E-A947-70E740481C1C}">
                <a14:useLocalDpi xmlns:a14="http://schemas.microsoft.com/office/drawing/2010/main"/>
              </a:ext>
            </a:extLst>
          </a:blip>
          <a:srcRect/>
          <a:stretch/>
        </p:blipFill>
        <p:spPr>
          <a:xfrm>
            <a:off x="0" y="0"/>
            <a:ext cx="7942823" cy="10288588"/>
          </a:xfrm>
        </p:spPr>
      </p:pic>
    </p:spTree>
    <p:extLst>
      <p:ext uri="{BB962C8B-B14F-4D97-AF65-F5344CB8AC3E}">
        <p14:creationId xmlns:p14="http://schemas.microsoft.com/office/powerpoint/2010/main" val="236562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Shape 396"/>
        <p:cNvGrpSpPr/>
        <p:nvPr/>
      </p:nvGrpSpPr>
      <p:grpSpPr>
        <a:xfrm>
          <a:off x="0" y="0"/>
          <a:ext cx="0" cy="0"/>
          <a:chOff x="0" y="0"/>
          <a:chExt cx="0" cy="0"/>
        </a:xfrm>
      </p:grpSpPr>
      <p:sp>
        <p:nvSpPr>
          <p:cNvPr id="397" name="Google Shape;397;p12"/>
          <p:cNvSpPr txBox="1"/>
          <p:nvPr/>
        </p:nvSpPr>
        <p:spPr>
          <a:xfrm>
            <a:off x="3075885" y="569764"/>
            <a:ext cx="10155420" cy="156962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4800" b="1" dirty="0">
                <a:solidFill>
                  <a:schemeClr val="dk2"/>
                </a:solidFill>
                <a:latin typeface="Montserrat"/>
                <a:ea typeface="Montserrat"/>
                <a:cs typeface="Montserrat"/>
                <a:sym typeface="Montserrat"/>
              </a:rPr>
              <a:t>Next steps (10 mins)</a:t>
            </a:r>
            <a:endParaRPr dirty="0"/>
          </a:p>
          <a:p>
            <a:pPr marL="0" marR="0" lvl="0" indent="0" algn="l" rtl="0">
              <a:spcBef>
                <a:spcPts val="0"/>
              </a:spcBef>
              <a:spcAft>
                <a:spcPts val="0"/>
              </a:spcAft>
              <a:buNone/>
            </a:pPr>
            <a:r>
              <a:rPr lang="en-GB" sz="4800" b="1" dirty="0">
                <a:solidFill>
                  <a:schemeClr val="accent3"/>
                </a:solidFill>
                <a:latin typeface="Montserrat"/>
                <a:ea typeface="Montserrat"/>
                <a:cs typeface="Montserrat"/>
                <a:sym typeface="Montserrat"/>
              </a:rPr>
              <a:t>What will you do differently?</a:t>
            </a:r>
            <a:endParaRPr dirty="0"/>
          </a:p>
        </p:txBody>
      </p:sp>
      <p:sp>
        <p:nvSpPr>
          <p:cNvPr id="398" name="Google Shape;398;p12"/>
          <p:cNvSpPr txBox="1"/>
          <p:nvPr/>
        </p:nvSpPr>
        <p:spPr>
          <a:xfrm>
            <a:off x="3075885" y="2542042"/>
            <a:ext cx="13816452" cy="2489359"/>
          </a:xfrm>
          <a:prstGeom prst="rect">
            <a:avLst/>
          </a:prstGeom>
          <a:noFill/>
          <a:ln>
            <a:noFill/>
          </a:ln>
        </p:spPr>
        <p:txBody>
          <a:bodyPr spcFirstLastPara="1" wrap="square" lIns="91425" tIns="45700" rIns="91425" bIns="45700" anchor="t" anchorCtr="0">
            <a:spAutoFit/>
          </a:bodyPr>
          <a:lstStyle/>
          <a:p>
            <a:pPr marL="514350" marR="0" lvl="0" indent="-514350" algn="l" rtl="0">
              <a:lnSpc>
                <a:spcPct val="130714"/>
              </a:lnSpc>
              <a:spcAft>
                <a:spcPts val="1200"/>
              </a:spcAft>
              <a:buClr>
                <a:srgbClr val="FF0000"/>
              </a:buClr>
              <a:buSzPts val="2800"/>
              <a:buFont typeface="Calibri"/>
              <a:buAutoNum type="arabicPeriod"/>
            </a:pPr>
            <a:r>
              <a:rPr lang="en-GB" sz="2400" b="1" dirty="0">
                <a:solidFill>
                  <a:schemeClr val="lt1"/>
                </a:solidFill>
                <a:latin typeface="Open Sans"/>
                <a:ea typeface="Open Sans"/>
                <a:cs typeface="Open Sans"/>
                <a:sym typeface="Open Sans"/>
              </a:rPr>
              <a:t>Prepare an action plan with at least two activities you will do to improve CEA in your operation or organization over the next six months</a:t>
            </a:r>
            <a:endParaRPr lang="en-GB" sz="2400" dirty="0"/>
          </a:p>
          <a:p>
            <a:pPr marL="514350" marR="0" lvl="0" indent="-514350" algn="l" rtl="0">
              <a:lnSpc>
                <a:spcPct val="130714"/>
              </a:lnSpc>
              <a:spcAft>
                <a:spcPts val="1200"/>
              </a:spcAft>
              <a:buClr>
                <a:srgbClr val="FF0000"/>
              </a:buClr>
              <a:buSzPts val="2800"/>
              <a:buFont typeface="Calibri"/>
              <a:buAutoNum type="arabicPeriod"/>
            </a:pPr>
            <a:r>
              <a:rPr lang="en-GB" sz="2400" b="1" dirty="0">
                <a:solidFill>
                  <a:schemeClr val="lt1"/>
                </a:solidFill>
                <a:latin typeface="Open Sans"/>
                <a:ea typeface="Open Sans"/>
                <a:cs typeface="Open Sans"/>
                <a:sym typeface="Open Sans"/>
              </a:rPr>
              <a:t>Do this in groups or individually</a:t>
            </a:r>
          </a:p>
          <a:p>
            <a:pPr marL="514350" marR="0" lvl="0" indent="-514350" algn="l" rtl="0">
              <a:lnSpc>
                <a:spcPct val="130714"/>
              </a:lnSpc>
              <a:spcAft>
                <a:spcPts val="1200"/>
              </a:spcAft>
              <a:buClr>
                <a:srgbClr val="FF0000"/>
              </a:buClr>
              <a:buSzPts val="2800"/>
              <a:buFont typeface="Calibri"/>
              <a:buAutoNum type="arabicPeriod"/>
            </a:pPr>
            <a:r>
              <a:rPr lang="en-GB" sz="2400" b="1" dirty="0">
                <a:solidFill>
                  <a:schemeClr val="lt1"/>
                </a:solidFill>
                <a:latin typeface="Open Sans"/>
                <a:ea typeface="Open Sans"/>
                <a:cs typeface="Open Sans"/>
                <a:sym typeface="Open Sans"/>
              </a:rPr>
              <a:t>Post your plan on the wall for others to see</a:t>
            </a:r>
            <a:endParaRPr sz="2400" dirty="0"/>
          </a:p>
        </p:txBody>
      </p:sp>
      <p:grpSp>
        <p:nvGrpSpPr>
          <p:cNvPr id="399" name="Google Shape;399;p12"/>
          <p:cNvGrpSpPr/>
          <p:nvPr/>
        </p:nvGrpSpPr>
        <p:grpSpPr>
          <a:xfrm>
            <a:off x="0" y="-103427"/>
            <a:ext cx="3244705" cy="2916001"/>
            <a:chOff x="9331835" y="263026"/>
            <a:chExt cx="4363366" cy="4363366"/>
          </a:xfrm>
        </p:grpSpPr>
        <p:sp>
          <p:nvSpPr>
            <p:cNvPr id="400" name="Google Shape;400;p12"/>
            <p:cNvSpPr/>
            <p:nvPr/>
          </p:nvSpPr>
          <p:spPr>
            <a:xfrm>
              <a:off x="10012964" y="944155"/>
              <a:ext cx="3001108" cy="3001108"/>
            </a:xfrm>
            <a:prstGeom prst="ellipse">
              <a:avLst/>
            </a:prstGeom>
            <a:solidFill>
              <a:srgbClr val="EBECEC"/>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pic>
          <p:nvPicPr>
            <p:cNvPr id="401" name="Google Shape;401;p12"/>
            <p:cNvPicPr preferRelativeResize="0"/>
            <p:nvPr/>
          </p:nvPicPr>
          <p:blipFill rotWithShape="1">
            <a:blip r:embed="rId3">
              <a:alphaModFix/>
            </a:blip>
            <a:srcRect/>
            <a:stretch/>
          </p:blipFill>
          <p:spPr>
            <a:xfrm>
              <a:off x="9331835" y="263026"/>
              <a:ext cx="4363366" cy="4363366"/>
            </a:xfrm>
            <a:prstGeom prst="rect">
              <a:avLst/>
            </a:prstGeom>
            <a:noFill/>
            <a:ln>
              <a:noFill/>
            </a:ln>
          </p:spPr>
        </p:pic>
      </p:grpSp>
      <p:graphicFrame>
        <p:nvGraphicFramePr>
          <p:cNvPr id="4" name="Table 3">
            <a:extLst>
              <a:ext uri="{FF2B5EF4-FFF2-40B4-BE49-F238E27FC236}">
                <a16:creationId xmlns:a16="http://schemas.microsoft.com/office/drawing/2014/main" id="{8D86DF61-EA85-174D-A2C5-0E857C5C01D9}"/>
              </a:ext>
            </a:extLst>
          </p:cNvPr>
          <p:cNvGraphicFramePr>
            <a:graphicFrameLocks noGrp="1"/>
          </p:cNvGraphicFramePr>
          <p:nvPr>
            <p:extLst>
              <p:ext uri="{D42A27DB-BD31-4B8C-83A1-F6EECF244321}">
                <p14:modId xmlns:p14="http://schemas.microsoft.com/office/powerpoint/2010/main" val="1031449570"/>
              </p:ext>
            </p:extLst>
          </p:nvPr>
        </p:nvGraphicFramePr>
        <p:xfrm>
          <a:off x="1622352" y="5257188"/>
          <a:ext cx="15562556" cy="4652745"/>
        </p:xfrm>
        <a:graphic>
          <a:graphicData uri="http://schemas.openxmlformats.org/drawingml/2006/table">
            <a:tbl>
              <a:tblPr firstRow="1" firstCol="1" bandRow="1"/>
              <a:tblGrid>
                <a:gridCol w="618978">
                  <a:extLst>
                    <a:ext uri="{9D8B030D-6E8A-4147-A177-3AD203B41FA5}">
                      <a16:colId xmlns:a16="http://schemas.microsoft.com/office/drawing/2014/main" val="1440172449"/>
                    </a:ext>
                  </a:extLst>
                </a:gridCol>
                <a:gridCol w="5061641">
                  <a:extLst>
                    <a:ext uri="{9D8B030D-6E8A-4147-A177-3AD203B41FA5}">
                      <a16:colId xmlns:a16="http://schemas.microsoft.com/office/drawing/2014/main" val="720051473"/>
                    </a:ext>
                  </a:extLst>
                </a:gridCol>
                <a:gridCol w="2374232">
                  <a:extLst>
                    <a:ext uri="{9D8B030D-6E8A-4147-A177-3AD203B41FA5}">
                      <a16:colId xmlns:a16="http://schemas.microsoft.com/office/drawing/2014/main" val="3372540985"/>
                    </a:ext>
                  </a:extLst>
                </a:gridCol>
                <a:gridCol w="1443789">
                  <a:extLst>
                    <a:ext uri="{9D8B030D-6E8A-4147-A177-3AD203B41FA5}">
                      <a16:colId xmlns:a16="http://schemas.microsoft.com/office/drawing/2014/main" val="11607187"/>
                    </a:ext>
                  </a:extLst>
                </a:gridCol>
                <a:gridCol w="2326105">
                  <a:extLst>
                    <a:ext uri="{9D8B030D-6E8A-4147-A177-3AD203B41FA5}">
                      <a16:colId xmlns:a16="http://schemas.microsoft.com/office/drawing/2014/main" val="4196579128"/>
                    </a:ext>
                  </a:extLst>
                </a:gridCol>
                <a:gridCol w="3737811">
                  <a:extLst>
                    <a:ext uri="{9D8B030D-6E8A-4147-A177-3AD203B41FA5}">
                      <a16:colId xmlns:a16="http://schemas.microsoft.com/office/drawing/2014/main" val="185417766"/>
                    </a:ext>
                  </a:extLst>
                </a:gridCol>
              </a:tblGrid>
              <a:tr h="932942">
                <a:tc gridSpan="6">
                  <a:txBody>
                    <a:bodyPr/>
                    <a:lstStyle/>
                    <a:p>
                      <a:pPr marL="342900" lvl="0" indent="-342900">
                        <a:lnSpc>
                          <a:spcPct val="115000"/>
                        </a:lnSpc>
                        <a:spcBef>
                          <a:spcPts val="600"/>
                        </a:spcBef>
                        <a:spcAft>
                          <a:spcPts val="800"/>
                        </a:spcAft>
                        <a:buClr>
                          <a:srgbClr val="000000"/>
                        </a:buClr>
                        <a:buFont typeface="+mj-lt"/>
                        <a:buAutoNum type="arabicPeriod"/>
                        <a:tabLst>
                          <a:tab pos="4050665" algn="l"/>
                        </a:tabLst>
                      </a:pPr>
                      <a:r>
                        <a:rPr lang="en-GB" sz="1800" b="1" dirty="0">
                          <a:effectLst/>
                          <a:latin typeface="Open Sans" panose="020B0606030504020204" pitchFamily="34" charset="0"/>
                          <a:ea typeface="Open Sans" panose="020B0606030504020204" pitchFamily="34" charset="0"/>
                          <a:cs typeface="Open Sans" panose="020B0606030504020204" pitchFamily="34" charset="0"/>
                        </a:rPr>
                        <a:t>W</a:t>
                      </a:r>
                      <a:r>
                        <a:rPr lang="en-GB" sz="1800" b="1" dirty="0">
                          <a:solidFill>
                            <a:srgbClr val="000000"/>
                          </a:solidFill>
                          <a:effectLst/>
                          <a:latin typeface="Open Sans" panose="020B0606030504020204" pitchFamily="34" charset="0"/>
                          <a:ea typeface="Open Sans" panose="020B0606030504020204" pitchFamily="34" charset="0"/>
                          <a:cs typeface="Open Sans" panose="020B0606030504020204" pitchFamily="34" charset="0"/>
                        </a:rPr>
                        <a:t>hat is your role or sector’s responsibility to CEA? </a:t>
                      </a:r>
                      <a:endParaRPr lang="en-GB" sz="1800" dirty="0">
                        <a:effectLst/>
                        <a:latin typeface="Open Sans" panose="020B0606030504020204" pitchFamily="34" charset="0"/>
                        <a:ea typeface="Open Sans" panose="020B0606030504020204" pitchFamily="34" charset="0"/>
                        <a:cs typeface="Open Sans" panose="020B0606030504020204" pitchFamily="34" charset="0"/>
                      </a:endParaRPr>
                    </a:p>
                    <a:p>
                      <a:pPr marL="60960">
                        <a:lnSpc>
                          <a:spcPct val="115000"/>
                        </a:lnSpc>
                        <a:spcAft>
                          <a:spcPts val="600"/>
                        </a:spcAft>
                        <a:tabLst>
                          <a:tab pos="4050665" algn="l"/>
                        </a:tabLst>
                      </a:pPr>
                      <a:r>
                        <a:rPr lang="en-GB" sz="1800" dirty="0">
                          <a:solidFill>
                            <a:srgbClr val="000000"/>
                          </a:solidFill>
                          <a:effectLst/>
                          <a:latin typeface="Open Sans" panose="020B0606030504020204" pitchFamily="34" charset="0"/>
                          <a:ea typeface="Open Sans" panose="020B0606030504020204" pitchFamily="34" charset="0"/>
                          <a:cs typeface="Open Sans" panose="020B0606030504020204" pitchFamily="34" charset="0"/>
                        </a:rPr>
                        <a:t>Thinking about the contribution your sector or role can make to strengthening community engagement and accountability in emergencies</a:t>
                      </a:r>
                      <a:endParaRPr lang="en-GB" sz="1800" dirty="0">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0CECE"/>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460512302"/>
                  </a:ext>
                </a:extLst>
              </a:tr>
              <a:tr h="700548">
                <a:tc gridSpan="6">
                  <a:txBody>
                    <a:bodyPr/>
                    <a:lstStyle/>
                    <a:p>
                      <a:pPr>
                        <a:lnSpc>
                          <a:spcPct val="115000"/>
                        </a:lnSpc>
                        <a:spcAft>
                          <a:spcPts val="4200"/>
                        </a:spcAft>
                        <a:tabLst>
                          <a:tab pos="4050665" algn="l"/>
                        </a:tabLst>
                      </a:pPr>
                      <a:r>
                        <a:rPr lang="en-GB" sz="1800" dirty="0">
                          <a:effectLst/>
                          <a:latin typeface="Open Sans" panose="020B0606030504020204" pitchFamily="34" charset="0"/>
                          <a:ea typeface="Open Sans" panose="020B0606030504020204" pitchFamily="34" charset="0"/>
                          <a:cs typeface="Open Sans" panose="020B0606030504020204" pitchFamily="34" charset="0"/>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823205301"/>
                  </a:ext>
                </a:extLst>
              </a:tr>
              <a:tr h="959810">
                <a:tc gridSpan="6">
                  <a:txBody>
                    <a:bodyPr/>
                    <a:lstStyle/>
                    <a:p>
                      <a:pPr marL="342900" lvl="0" indent="-342900">
                        <a:lnSpc>
                          <a:spcPct val="115000"/>
                        </a:lnSpc>
                        <a:spcBef>
                          <a:spcPts val="600"/>
                        </a:spcBef>
                        <a:spcAft>
                          <a:spcPts val="800"/>
                        </a:spcAft>
                        <a:buClr>
                          <a:srgbClr val="000000"/>
                        </a:buClr>
                        <a:buFont typeface="+mj-lt"/>
                        <a:buAutoNum type="arabicPeriod"/>
                        <a:tabLst>
                          <a:tab pos="4050665" algn="l"/>
                        </a:tabLst>
                      </a:pPr>
                      <a:r>
                        <a:rPr lang="en-GB" sz="1800" b="1" dirty="0">
                          <a:solidFill>
                            <a:srgbClr val="000000"/>
                          </a:solidFill>
                          <a:effectLst/>
                          <a:latin typeface="Open Sans" panose="020B0606030504020204" pitchFamily="34" charset="0"/>
                          <a:ea typeface="Open Sans" panose="020B0606030504020204" pitchFamily="34" charset="0"/>
                          <a:cs typeface="Open Sans" panose="020B0606030504020204" pitchFamily="34" charset="0"/>
                        </a:rPr>
                        <a:t>What will you do differently following this training?</a:t>
                      </a:r>
                      <a:endParaRPr lang="en-GB" sz="1800" dirty="0">
                        <a:effectLst/>
                        <a:latin typeface="Open Sans" panose="020B0606030504020204" pitchFamily="34" charset="0"/>
                        <a:ea typeface="Open Sans" panose="020B0606030504020204" pitchFamily="34" charset="0"/>
                        <a:cs typeface="Open Sans" panose="020B0606030504020204" pitchFamily="34" charset="0"/>
                      </a:endParaRPr>
                    </a:p>
                    <a:p>
                      <a:pPr>
                        <a:lnSpc>
                          <a:spcPct val="115000"/>
                        </a:lnSpc>
                        <a:spcAft>
                          <a:spcPts val="600"/>
                        </a:spcAft>
                        <a:tabLst>
                          <a:tab pos="4050665" algn="l"/>
                        </a:tabLst>
                      </a:pPr>
                      <a:r>
                        <a:rPr lang="en-GB" sz="1800" dirty="0">
                          <a:solidFill>
                            <a:srgbClr val="000000"/>
                          </a:solidFill>
                          <a:effectLst/>
                          <a:latin typeface="Open Sans" panose="020B0606030504020204" pitchFamily="34" charset="0"/>
                          <a:ea typeface="Open Sans" panose="020B0606030504020204" pitchFamily="34" charset="0"/>
                          <a:cs typeface="Open Sans" panose="020B0606030504020204" pitchFamily="34" charset="0"/>
                        </a:rPr>
                        <a:t>Name at least three activities you will do to improve CEA in your operations or organization over the next six months</a:t>
                      </a:r>
                      <a:endParaRPr lang="en-GB" sz="1800" dirty="0">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0CECE"/>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571199140"/>
                  </a:ext>
                </a:extLst>
              </a:tr>
              <a:tr h="427838">
                <a:tc>
                  <a:txBody>
                    <a:bodyPr/>
                    <a:lstStyle/>
                    <a:p>
                      <a:pPr>
                        <a:lnSpc>
                          <a:spcPct val="115000"/>
                        </a:lnSpc>
                        <a:spcBef>
                          <a:spcPts val="600"/>
                        </a:spcBef>
                        <a:spcAft>
                          <a:spcPts val="800"/>
                        </a:spcAft>
                        <a:tabLst>
                          <a:tab pos="4050665" algn="l"/>
                        </a:tabLst>
                      </a:pPr>
                      <a:r>
                        <a:rPr lang="en-GB" sz="1800" b="1">
                          <a:effectLst/>
                          <a:latin typeface="Open Sans" panose="020B0606030504020204" pitchFamily="34" charset="0"/>
                          <a:ea typeface="Open Sans" panose="020B0606030504020204" pitchFamily="34" charset="0"/>
                          <a:cs typeface="Open Sans" panose="020B0606030504020204" pitchFamily="34" charset="0"/>
                        </a:rPr>
                        <a:t> </a:t>
                      </a:r>
                      <a:endParaRPr lang="en-GB" sz="1800">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Bef>
                          <a:spcPts val="600"/>
                        </a:spcBef>
                        <a:spcAft>
                          <a:spcPts val="800"/>
                        </a:spcAft>
                        <a:tabLst>
                          <a:tab pos="4050665" algn="l"/>
                        </a:tabLst>
                      </a:pPr>
                      <a:r>
                        <a:rPr lang="en-GB" sz="1800" b="1" dirty="0">
                          <a:effectLst/>
                          <a:latin typeface="Open Sans" panose="020B0606030504020204" pitchFamily="34" charset="0"/>
                          <a:ea typeface="Open Sans" panose="020B0606030504020204" pitchFamily="34" charset="0"/>
                          <a:cs typeface="Open Sans" panose="020B0606030504020204" pitchFamily="34" charset="0"/>
                        </a:rPr>
                        <a:t>What do you want to do in relation to CEA?</a:t>
                      </a:r>
                      <a:endParaRPr lang="en-GB" sz="1800" dirty="0">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Bef>
                          <a:spcPts val="600"/>
                        </a:spcBef>
                        <a:spcAft>
                          <a:spcPts val="800"/>
                        </a:spcAft>
                        <a:tabLst>
                          <a:tab pos="4050665" algn="l"/>
                        </a:tabLst>
                      </a:pPr>
                      <a:r>
                        <a:rPr lang="en-GB" sz="1800" b="1" dirty="0">
                          <a:effectLst/>
                          <a:latin typeface="Open Sans" panose="020B0606030504020204" pitchFamily="34" charset="0"/>
                          <a:ea typeface="Open Sans" panose="020B0606030504020204" pitchFamily="34" charset="0"/>
                          <a:cs typeface="Open Sans" panose="020B0606030504020204" pitchFamily="34" charset="0"/>
                        </a:rPr>
                        <a:t>How will you do it?</a:t>
                      </a:r>
                      <a:endParaRPr lang="en-GB" sz="1800" dirty="0">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Bef>
                          <a:spcPts val="600"/>
                        </a:spcBef>
                        <a:spcAft>
                          <a:spcPts val="800"/>
                        </a:spcAft>
                        <a:tabLst>
                          <a:tab pos="4050665" algn="l"/>
                        </a:tabLst>
                      </a:pPr>
                      <a:r>
                        <a:rPr lang="en-GB" sz="1800" b="1" dirty="0">
                          <a:effectLst/>
                          <a:latin typeface="Open Sans" panose="020B0606030504020204" pitchFamily="34" charset="0"/>
                          <a:ea typeface="Open Sans" panose="020B0606030504020204" pitchFamily="34" charset="0"/>
                          <a:cs typeface="Open Sans" panose="020B0606030504020204" pitchFamily="34" charset="0"/>
                        </a:rPr>
                        <a:t>By when?</a:t>
                      </a:r>
                      <a:endParaRPr lang="en-GB" sz="1800" dirty="0">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Bef>
                          <a:spcPts val="600"/>
                        </a:spcBef>
                        <a:spcAft>
                          <a:spcPts val="800"/>
                        </a:spcAft>
                        <a:tabLst>
                          <a:tab pos="4050665" algn="l"/>
                        </a:tabLst>
                      </a:pPr>
                      <a:r>
                        <a:rPr lang="en-GB" sz="1800" b="1" dirty="0">
                          <a:effectLst/>
                          <a:latin typeface="Open Sans" panose="020B0606030504020204" pitchFamily="34" charset="0"/>
                          <a:ea typeface="Open Sans" panose="020B0606030504020204" pitchFamily="34" charset="0"/>
                          <a:cs typeface="Open Sans" panose="020B0606030504020204" pitchFamily="34" charset="0"/>
                        </a:rPr>
                        <a:t>Resources needed</a:t>
                      </a:r>
                      <a:endParaRPr lang="en-GB" sz="1800" dirty="0">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Bef>
                          <a:spcPts val="600"/>
                        </a:spcBef>
                        <a:spcAft>
                          <a:spcPts val="800"/>
                        </a:spcAft>
                        <a:tabLst>
                          <a:tab pos="4050665" algn="l"/>
                        </a:tabLst>
                      </a:pPr>
                      <a:r>
                        <a:rPr lang="en-GB" sz="1800" b="1" dirty="0">
                          <a:effectLst/>
                          <a:latin typeface="Open Sans" panose="020B0606030504020204" pitchFamily="34" charset="0"/>
                          <a:ea typeface="Open Sans" panose="020B0606030504020204" pitchFamily="34" charset="0"/>
                          <a:cs typeface="Open Sans" panose="020B0606030504020204" pitchFamily="34" charset="0"/>
                        </a:rPr>
                        <a:t>Who else needs to be involved?</a:t>
                      </a:r>
                      <a:endParaRPr lang="en-GB" sz="1800" dirty="0">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170487689"/>
                  </a:ext>
                </a:extLst>
              </a:tr>
              <a:tr h="543869">
                <a:tc>
                  <a:txBody>
                    <a:bodyPr/>
                    <a:lstStyle/>
                    <a:p>
                      <a:pPr>
                        <a:lnSpc>
                          <a:spcPct val="115000"/>
                        </a:lnSpc>
                        <a:spcBef>
                          <a:spcPts val="600"/>
                        </a:spcBef>
                        <a:spcAft>
                          <a:spcPts val="800"/>
                        </a:spcAft>
                        <a:tabLst>
                          <a:tab pos="4050665" algn="l"/>
                        </a:tabLst>
                      </a:pPr>
                      <a:r>
                        <a:rPr lang="en-GB" sz="1800" b="1">
                          <a:effectLst/>
                          <a:latin typeface="Open Sans" panose="020B0606030504020204" pitchFamily="34" charset="0"/>
                          <a:ea typeface="Open Sans" panose="020B0606030504020204" pitchFamily="34" charset="0"/>
                          <a:cs typeface="Open Sans" panose="020B0606030504020204" pitchFamily="34" charset="0"/>
                        </a:rPr>
                        <a:t>1.</a:t>
                      </a:r>
                      <a:endParaRPr lang="en-GB" sz="1800">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Bef>
                          <a:spcPts val="600"/>
                        </a:spcBef>
                        <a:spcAft>
                          <a:spcPts val="800"/>
                        </a:spcAft>
                        <a:tabLst>
                          <a:tab pos="4050665" algn="l"/>
                        </a:tabLst>
                      </a:pPr>
                      <a:r>
                        <a:rPr lang="en-GB" sz="1800" b="1">
                          <a:effectLst/>
                          <a:latin typeface="Open Sans" panose="020B0606030504020204" pitchFamily="34" charset="0"/>
                          <a:ea typeface="Open Sans" panose="020B0606030504020204" pitchFamily="34" charset="0"/>
                          <a:cs typeface="Open Sans" panose="020B0606030504020204" pitchFamily="34" charset="0"/>
                        </a:rPr>
                        <a:t> </a:t>
                      </a:r>
                      <a:endParaRPr lang="en-GB" sz="1800">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Bef>
                          <a:spcPts val="600"/>
                        </a:spcBef>
                        <a:spcAft>
                          <a:spcPts val="800"/>
                        </a:spcAft>
                        <a:tabLst>
                          <a:tab pos="4050665" algn="l"/>
                        </a:tabLst>
                      </a:pPr>
                      <a:r>
                        <a:rPr lang="en-GB" sz="1800" b="1">
                          <a:effectLst/>
                          <a:latin typeface="Open Sans" panose="020B0606030504020204" pitchFamily="34" charset="0"/>
                          <a:ea typeface="Open Sans" panose="020B0606030504020204" pitchFamily="34" charset="0"/>
                          <a:cs typeface="Open Sans" panose="020B0606030504020204" pitchFamily="34" charset="0"/>
                        </a:rPr>
                        <a:t> </a:t>
                      </a:r>
                      <a:endParaRPr lang="en-GB" sz="1800">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Bef>
                          <a:spcPts val="600"/>
                        </a:spcBef>
                        <a:spcAft>
                          <a:spcPts val="800"/>
                        </a:spcAft>
                        <a:tabLst>
                          <a:tab pos="4050665" algn="l"/>
                        </a:tabLst>
                      </a:pPr>
                      <a:r>
                        <a:rPr lang="en-GB" sz="1800" b="1">
                          <a:effectLst/>
                          <a:latin typeface="Open Sans" panose="020B0606030504020204" pitchFamily="34" charset="0"/>
                          <a:ea typeface="Open Sans" panose="020B0606030504020204" pitchFamily="34" charset="0"/>
                          <a:cs typeface="Open Sans" panose="020B0606030504020204" pitchFamily="34" charset="0"/>
                        </a:rPr>
                        <a:t> </a:t>
                      </a:r>
                      <a:endParaRPr lang="en-GB" sz="1800">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Bef>
                          <a:spcPts val="600"/>
                        </a:spcBef>
                        <a:spcAft>
                          <a:spcPts val="800"/>
                        </a:spcAft>
                        <a:tabLst>
                          <a:tab pos="4050665" algn="l"/>
                        </a:tabLst>
                      </a:pPr>
                      <a:r>
                        <a:rPr lang="en-GB" sz="1800" b="1">
                          <a:effectLst/>
                          <a:latin typeface="Open Sans" panose="020B0606030504020204" pitchFamily="34" charset="0"/>
                          <a:ea typeface="Open Sans" panose="020B0606030504020204" pitchFamily="34" charset="0"/>
                          <a:cs typeface="Open Sans" panose="020B0606030504020204" pitchFamily="34" charset="0"/>
                        </a:rPr>
                        <a:t> </a:t>
                      </a:r>
                      <a:endParaRPr lang="en-GB" sz="1800">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Bef>
                          <a:spcPts val="600"/>
                        </a:spcBef>
                        <a:spcAft>
                          <a:spcPts val="800"/>
                        </a:spcAft>
                        <a:tabLst>
                          <a:tab pos="4050665" algn="l"/>
                        </a:tabLst>
                      </a:pPr>
                      <a:r>
                        <a:rPr lang="en-GB" sz="1800" b="1" dirty="0">
                          <a:effectLst/>
                          <a:latin typeface="Open Sans" panose="020B0606030504020204" pitchFamily="34" charset="0"/>
                          <a:ea typeface="Open Sans" panose="020B0606030504020204" pitchFamily="34" charset="0"/>
                          <a:cs typeface="Open Sans" panose="020B0606030504020204" pitchFamily="34" charset="0"/>
                        </a:rPr>
                        <a:t> </a:t>
                      </a:r>
                      <a:endParaRPr lang="en-GB" sz="1800" dirty="0">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612225034"/>
                  </a:ext>
                </a:extLst>
              </a:tr>
              <a:tr h="543869">
                <a:tc>
                  <a:txBody>
                    <a:bodyPr/>
                    <a:lstStyle/>
                    <a:p>
                      <a:pPr>
                        <a:lnSpc>
                          <a:spcPct val="115000"/>
                        </a:lnSpc>
                        <a:spcBef>
                          <a:spcPts val="600"/>
                        </a:spcBef>
                        <a:spcAft>
                          <a:spcPts val="800"/>
                        </a:spcAft>
                        <a:tabLst>
                          <a:tab pos="4050665" algn="l"/>
                        </a:tabLst>
                      </a:pPr>
                      <a:r>
                        <a:rPr lang="en-GB" sz="1800" b="1">
                          <a:effectLst/>
                          <a:latin typeface="Open Sans" panose="020B0606030504020204" pitchFamily="34" charset="0"/>
                          <a:ea typeface="Open Sans" panose="020B0606030504020204" pitchFamily="34" charset="0"/>
                          <a:cs typeface="Open Sans" panose="020B0606030504020204" pitchFamily="34" charset="0"/>
                        </a:rPr>
                        <a:t>2.</a:t>
                      </a:r>
                      <a:endParaRPr lang="en-GB" sz="1800">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Bef>
                          <a:spcPts val="600"/>
                        </a:spcBef>
                        <a:spcAft>
                          <a:spcPts val="800"/>
                        </a:spcAft>
                        <a:tabLst>
                          <a:tab pos="4050665" algn="l"/>
                        </a:tabLst>
                      </a:pPr>
                      <a:r>
                        <a:rPr lang="en-GB" sz="1800" b="1">
                          <a:effectLst/>
                          <a:latin typeface="Open Sans" panose="020B0606030504020204" pitchFamily="34" charset="0"/>
                          <a:ea typeface="Open Sans" panose="020B0606030504020204" pitchFamily="34" charset="0"/>
                          <a:cs typeface="Open Sans" panose="020B0606030504020204" pitchFamily="34" charset="0"/>
                        </a:rPr>
                        <a:t> </a:t>
                      </a:r>
                      <a:endParaRPr lang="en-GB" sz="1800">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Bef>
                          <a:spcPts val="600"/>
                        </a:spcBef>
                        <a:spcAft>
                          <a:spcPts val="800"/>
                        </a:spcAft>
                        <a:tabLst>
                          <a:tab pos="4050665" algn="l"/>
                        </a:tabLst>
                      </a:pPr>
                      <a:r>
                        <a:rPr lang="en-GB" sz="1800" b="1">
                          <a:effectLst/>
                          <a:latin typeface="Open Sans" panose="020B0606030504020204" pitchFamily="34" charset="0"/>
                          <a:ea typeface="Open Sans" panose="020B0606030504020204" pitchFamily="34" charset="0"/>
                          <a:cs typeface="Open Sans" panose="020B0606030504020204" pitchFamily="34" charset="0"/>
                        </a:rPr>
                        <a:t> </a:t>
                      </a:r>
                      <a:endParaRPr lang="en-GB" sz="1800">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Bef>
                          <a:spcPts val="600"/>
                        </a:spcBef>
                        <a:spcAft>
                          <a:spcPts val="800"/>
                        </a:spcAft>
                        <a:tabLst>
                          <a:tab pos="4050665" algn="l"/>
                        </a:tabLst>
                      </a:pPr>
                      <a:r>
                        <a:rPr lang="en-GB" sz="1800" b="1">
                          <a:effectLst/>
                          <a:latin typeface="Open Sans" panose="020B0606030504020204" pitchFamily="34" charset="0"/>
                          <a:ea typeface="Open Sans" panose="020B0606030504020204" pitchFamily="34" charset="0"/>
                          <a:cs typeface="Open Sans" panose="020B0606030504020204" pitchFamily="34" charset="0"/>
                        </a:rPr>
                        <a:t> </a:t>
                      </a:r>
                      <a:endParaRPr lang="en-GB" sz="1800">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Bef>
                          <a:spcPts val="600"/>
                        </a:spcBef>
                        <a:spcAft>
                          <a:spcPts val="800"/>
                        </a:spcAft>
                        <a:tabLst>
                          <a:tab pos="4050665" algn="l"/>
                        </a:tabLst>
                      </a:pPr>
                      <a:r>
                        <a:rPr lang="en-GB" sz="1800" b="1">
                          <a:effectLst/>
                          <a:latin typeface="Open Sans" panose="020B0606030504020204" pitchFamily="34" charset="0"/>
                          <a:ea typeface="Open Sans" panose="020B0606030504020204" pitchFamily="34" charset="0"/>
                          <a:cs typeface="Open Sans" panose="020B0606030504020204" pitchFamily="34" charset="0"/>
                        </a:rPr>
                        <a:t> </a:t>
                      </a:r>
                      <a:endParaRPr lang="en-GB" sz="1800">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Bef>
                          <a:spcPts val="600"/>
                        </a:spcBef>
                        <a:spcAft>
                          <a:spcPts val="800"/>
                        </a:spcAft>
                        <a:tabLst>
                          <a:tab pos="4050665" algn="l"/>
                        </a:tabLst>
                      </a:pPr>
                      <a:r>
                        <a:rPr lang="en-GB" sz="1800" b="1">
                          <a:effectLst/>
                          <a:latin typeface="Open Sans" panose="020B0606030504020204" pitchFamily="34" charset="0"/>
                          <a:ea typeface="Open Sans" panose="020B0606030504020204" pitchFamily="34" charset="0"/>
                          <a:cs typeface="Open Sans" panose="020B0606030504020204" pitchFamily="34" charset="0"/>
                        </a:rPr>
                        <a:t> </a:t>
                      </a:r>
                      <a:endParaRPr lang="en-GB" sz="1800">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531356216"/>
                  </a:ext>
                </a:extLst>
              </a:tr>
              <a:tr h="543869">
                <a:tc>
                  <a:txBody>
                    <a:bodyPr/>
                    <a:lstStyle/>
                    <a:p>
                      <a:pPr>
                        <a:lnSpc>
                          <a:spcPct val="115000"/>
                        </a:lnSpc>
                        <a:spcBef>
                          <a:spcPts val="600"/>
                        </a:spcBef>
                        <a:spcAft>
                          <a:spcPts val="800"/>
                        </a:spcAft>
                        <a:tabLst>
                          <a:tab pos="4050665" algn="l"/>
                        </a:tabLst>
                      </a:pPr>
                      <a:r>
                        <a:rPr lang="en-GB" sz="1800" b="1">
                          <a:effectLst/>
                          <a:latin typeface="Open Sans" panose="020B0606030504020204" pitchFamily="34" charset="0"/>
                          <a:ea typeface="Open Sans" panose="020B0606030504020204" pitchFamily="34" charset="0"/>
                          <a:cs typeface="Open Sans" panose="020B0606030504020204" pitchFamily="34" charset="0"/>
                        </a:rPr>
                        <a:t>3.</a:t>
                      </a:r>
                      <a:endParaRPr lang="en-GB" sz="1800">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Bef>
                          <a:spcPts val="600"/>
                        </a:spcBef>
                        <a:spcAft>
                          <a:spcPts val="800"/>
                        </a:spcAft>
                        <a:tabLst>
                          <a:tab pos="4050665" algn="l"/>
                        </a:tabLst>
                      </a:pPr>
                      <a:r>
                        <a:rPr lang="en-GB" sz="1800" b="1">
                          <a:effectLst/>
                          <a:latin typeface="Open Sans" panose="020B0606030504020204" pitchFamily="34" charset="0"/>
                          <a:ea typeface="Open Sans" panose="020B0606030504020204" pitchFamily="34" charset="0"/>
                          <a:cs typeface="Open Sans" panose="020B0606030504020204" pitchFamily="34" charset="0"/>
                        </a:rPr>
                        <a:t> </a:t>
                      </a:r>
                      <a:endParaRPr lang="en-GB" sz="1800">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Bef>
                          <a:spcPts val="600"/>
                        </a:spcBef>
                        <a:spcAft>
                          <a:spcPts val="800"/>
                        </a:spcAft>
                        <a:tabLst>
                          <a:tab pos="4050665" algn="l"/>
                        </a:tabLst>
                      </a:pPr>
                      <a:r>
                        <a:rPr lang="en-GB" sz="1800" b="1">
                          <a:effectLst/>
                          <a:latin typeface="Open Sans" panose="020B0606030504020204" pitchFamily="34" charset="0"/>
                          <a:ea typeface="Open Sans" panose="020B0606030504020204" pitchFamily="34" charset="0"/>
                          <a:cs typeface="Open Sans" panose="020B0606030504020204" pitchFamily="34" charset="0"/>
                        </a:rPr>
                        <a:t> </a:t>
                      </a:r>
                      <a:endParaRPr lang="en-GB" sz="1800">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Bef>
                          <a:spcPts val="600"/>
                        </a:spcBef>
                        <a:spcAft>
                          <a:spcPts val="800"/>
                        </a:spcAft>
                        <a:tabLst>
                          <a:tab pos="4050665" algn="l"/>
                        </a:tabLst>
                      </a:pPr>
                      <a:r>
                        <a:rPr lang="en-GB" sz="1800" b="1">
                          <a:effectLst/>
                          <a:latin typeface="Open Sans" panose="020B0606030504020204" pitchFamily="34" charset="0"/>
                          <a:ea typeface="Open Sans" panose="020B0606030504020204" pitchFamily="34" charset="0"/>
                          <a:cs typeface="Open Sans" panose="020B0606030504020204" pitchFamily="34" charset="0"/>
                        </a:rPr>
                        <a:t> </a:t>
                      </a:r>
                      <a:endParaRPr lang="en-GB" sz="1800">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Bef>
                          <a:spcPts val="600"/>
                        </a:spcBef>
                        <a:spcAft>
                          <a:spcPts val="800"/>
                        </a:spcAft>
                        <a:tabLst>
                          <a:tab pos="4050665" algn="l"/>
                        </a:tabLst>
                      </a:pPr>
                      <a:r>
                        <a:rPr lang="en-GB" sz="1800" b="1">
                          <a:effectLst/>
                          <a:latin typeface="Open Sans" panose="020B0606030504020204" pitchFamily="34" charset="0"/>
                          <a:ea typeface="Open Sans" panose="020B0606030504020204" pitchFamily="34" charset="0"/>
                          <a:cs typeface="Open Sans" panose="020B0606030504020204" pitchFamily="34" charset="0"/>
                        </a:rPr>
                        <a:t> </a:t>
                      </a:r>
                      <a:endParaRPr lang="en-GB" sz="1800">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Bef>
                          <a:spcPts val="600"/>
                        </a:spcBef>
                        <a:spcAft>
                          <a:spcPts val="800"/>
                        </a:spcAft>
                        <a:tabLst>
                          <a:tab pos="4050665" algn="l"/>
                        </a:tabLst>
                      </a:pPr>
                      <a:r>
                        <a:rPr lang="en-GB" sz="1800" b="1" dirty="0">
                          <a:effectLst/>
                          <a:latin typeface="Open Sans" panose="020B0606030504020204" pitchFamily="34" charset="0"/>
                          <a:ea typeface="Open Sans" panose="020B0606030504020204" pitchFamily="34" charset="0"/>
                          <a:cs typeface="Open Sans" panose="020B0606030504020204" pitchFamily="34" charset="0"/>
                        </a:rPr>
                        <a:t> </a:t>
                      </a:r>
                      <a:endParaRPr lang="en-GB" sz="1800" dirty="0">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816528273"/>
                  </a:ext>
                </a:extLst>
              </a:tr>
            </a:tbl>
          </a:graphicData>
        </a:graphic>
      </p:graphicFrame>
    </p:spTree>
    <p:extLst>
      <p:ext uri="{BB962C8B-B14F-4D97-AF65-F5344CB8AC3E}">
        <p14:creationId xmlns:p14="http://schemas.microsoft.com/office/powerpoint/2010/main" val="3201135397"/>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Shape 396"/>
        <p:cNvGrpSpPr/>
        <p:nvPr/>
      </p:nvGrpSpPr>
      <p:grpSpPr>
        <a:xfrm>
          <a:off x="0" y="0"/>
          <a:ext cx="0" cy="0"/>
          <a:chOff x="0" y="0"/>
          <a:chExt cx="0" cy="0"/>
        </a:xfrm>
      </p:grpSpPr>
      <p:sp>
        <p:nvSpPr>
          <p:cNvPr id="397" name="Google Shape;397;p12"/>
          <p:cNvSpPr txBox="1"/>
          <p:nvPr/>
        </p:nvSpPr>
        <p:spPr>
          <a:xfrm>
            <a:off x="10421550" y="3065834"/>
            <a:ext cx="7288933" cy="923289"/>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5400" b="1" dirty="0">
                <a:solidFill>
                  <a:schemeClr val="dk2"/>
                </a:solidFill>
                <a:latin typeface="Montserrat"/>
                <a:ea typeface="Montserrat"/>
                <a:cs typeface="Montserrat"/>
                <a:sym typeface="Montserrat"/>
              </a:rPr>
              <a:t>Final requests</a:t>
            </a:r>
            <a:endParaRPr sz="1600" dirty="0"/>
          </a:p>
        </p:txBody>
      </p:sp>
      <p:sp>
        <p:nvSpPr>
          <p:cNvPr id="398" name="Google Shape;398;p12"/>
          <p:cNvSpPr txBox="1"/>
          <p:nvPr/>
        </p:nvSpPr>
        <p:spPr>
          <a:xfrm>
            <a:off x="10421550" y="4351282"/>
            <a:ext cx="6502871" cy="4145646"/>
          </a:xfrm>
          <a:prstGeom prst="rect">
            <a:avLst/>
          </a:prstGeom>
          <a:noFill/>
          <a:ln>
            <a:noFill/>
          </a:ln>
        </p:spPr>
        <p:txBody>
          <a:bodyPr spcFirstLastPara="1" wrap="square" lIns="91425" tIns="45700" rIns="91425" bIns="45700" anchor="t" anchorCtr="0">
            <a:spAutoFit/>
          </a:bodyPr>
          <a:lstStyle/>
          <a:p>
            <a:pPr marL="514350" indent="-514350">
              <a:lnSpc>
                <a:spcPct val="130714"/>
              </a:lnSpc>
              <a:spcBef>
                <a:spcPts val="2400"/>
              </a:spcBef>
              <a:buClr>
                <a:srgbClr val="FF0000"/>
              </a:buClr>
              <a:buSzPts val="2800"/>
              <a:buFont typeface="Arial" panose="020B0604020202020204" pitchFamily="34" charset="0"/>
              <a:buChar char="•"/>
            </a:pPr>
            <a:r>
              <a:rPr lang="en-GB" sz="2800" dirty="0">
                <a:solidFill>
                  <a:schemeClr val="lt1"/>
                </a:solidFill>
                <a:latin typeface="Open Sans" panose="020B0606030504020204" pitchFamily="34" charset="0"/>
                <a:ea typeface="Open Sans" panose="020B0606030504020204" pitchFamily="34" charset="0"/>
                <a:cs typeface="Open Sans" panose="020B0606030504020204" pitchFamily="34" charset="0"/>
                <a:sym typeface="Open Sans"/>
              </a:rPr>
              <a:t>Any final questions?</a:t>
            </a:r>
          </a:p>
          <a:p>
            <a:pPr marL="514350" indent="-514350">
              <a:lnSpc>
                <a:spcPct val="130714"/>
              </a:lnSpc>
              <a:spcBef>
                <a:spcPts val="2400"/>
              </a:spcBef>
              <a:buClr>
                <a:srgbClr val="FF0000"/>
              </a:buClr>
              <a:buSzPts val="2800"/>
              <a:buFont typeface="Arial" panose="020B0604020202020204" pitchFamily="34" charset="0"/>
              <a:buChar char="•"/>
            </a:pPr>
            <a:r>
              <a:rPr lang="en-GB" sz="2800" dirty="0">
                <a:solidFill>
                  <a:schemeClr val="lt1"/>
                </a:solidFill>
                <a:latin typeface="Open Sans" panose="020B0606030504020204" pitchFamily="34" charset="0"/>
                <a:ea typeface="Open Sans" panose="020B0606030504020204" pitchFamily="34" charset="0"/>
                <a:cs typeface="Open Sans" panose="020B0606030504020204" pitchFamily="34" charset="0"/>
                <a:sym typeface="Open Sans"/>
              </a:rPr>
              <a:t>Post-test – Did we do a good job?</a:t>
            </a:r>
            <a:endParaRPr sz="2800" dirty="0">
              <a:solidFill>
                <a:schemeClr val="lt1"/>
              </a:solidFill>
              <a:latin typeface="Open Sans" panose="020B0606030504020204" pitchFamily="34" charset="0"/>
              <a:ea typeface="Open Sans" panose="020B0606030504020204" pitchFamily="34" charset="0"/>
              <a:cs typeface="Open Sans" panose="020B0606030504020204" pitchFamily="34" charset="0"/>
            </a:endParaRPr>
          </a:p>
          <a:p>
            <a:pPr marL="514350" indent="-514350">
              <a:lnSpc>
                <a:spcPct val="130714"/>
              </a:lnSpc>
              <a:spcBef>
                <a:spcPts val="2400"/>
              </a:spcBef>
              <a:buClr>
                <a:srgbClr val="FF0000"/>
              </a:buClr>
              <a:buSzPts val="2800"/>
              <a:buFont typeface="Arial" panose="020B0604020202020204" pitchFamily="34" charset="0"/>
              <a:buChar char="•"/>
            </a:pPr>
            <a:r>
              <a:rPr lang="en-GB" sz="2800" dirty="0">
                <a:solidFill>
                  <a:schemeClr val="lt1"/>
                </a:solidFill>
                <a:latin typeface="Open Sans" panose="020B0606030504020204" pitchFamily="34" charset="0"/>
                <a:ea typeface="Open Sans" panose="020B0606030504020204" pitchFamily="34" charset="0"/>
                <a:cs typeface="Open Sans" panose="020B0606030504020204" pitchFamily="34" charset="0"/>
                <a:sym typeface="Open Sans"/>
              </a:rPr>
              <a:t>Evaluation – How can we improve this training?</a:t>
            </a:r>
          </a:p>
          <a:p>
            <a:pPr marL="514350" indent="-514350">
              <a:lnSpc>
                <a:spcPct val="130714"/>
              </a:lnSpc>
              <a:spcBef>
                <a:spcPts val="2400"/>
              </a:spcBef>
              <a:buClr>
                <a:srgbClr val="FF0000"/>
              </a:buClr>
              <a:buSzPts val="2800"/>
              <a:buFont typeface="Arial" panose="020B0604020202020204" pitchFamily="34" charset="0"/>
              <a:buChar char="•"/>
            </a:pPr>
            <a:r>
              <a:rPr lang="en-GB" sz="2800" dirty="0">
                <a:solidFill>
                  <a:schemeClr val="lt1"/>
                </a:solidFill>
                <a:latin typeface="Open Sans" panose="020B0606030504020204" pitchFamily="34" charset="0"/>
                <a:ea typeface="Open Sans" panose="020B0606030504020204" pitchFamily="34" charset="0"/>
                <a:cs typeface="Open Sans" panose="020B0606030504020204" pitchFamily="34" charset="0"/>
                <a:sym typeface="Open Sans"/>
              </a:rPr>
              <a:t>Certificates</a:t>
            </a:r>
            <a:endParaRPr sz="2800" dirty="0">
              <a:solidFill>
                <a:schemeClr val="lt1"/>
              </a:solidFill>
              <a:latin typeface="Open Sans" panose="020B0606030504020204" pitchFamily="34" charset="0"/>
              <a:ea typeface="Open Sans" panose="020B0606030504020204" pitchFamily="34" charset="0"/>
              <a:cs typeface="Open Sans" panose="020B0606030504020204" pitchFamily="34" charset="0"/>
            </a:endParaRPr>
          </a:p>
        </p:txBody>
      </p:sp>
      <p:pic>
        <p:nvPicPr>
          <p:cNvPr id="7" name="Picture Placeholder 6" descr="A person and person posing for a picture&#10;&#10;Description automatically generated with low confidence">
            <a:extLst>
              <a:ext uri="{FF2B5EF4-FFF2-40B4-BE49-F238E27FC236}">
                <a16:creationId xmlns:a16="http://schemas.microsoft.com/office/drawing/2014/main" id="{43104B66-E49B-7E44-8546-462DB6B3DD63}"/>
              </a:ext>
            </a:extLst>
          </p:cNvPr>
          <p:cNvPicPr>
            <a:picLocks noGrp="1" noChangeAspect="1"/>
          </p:cNvPicPr>
          <p:nvPr>
            <p:ph type="pic" idx="2"/>
          </p:nvPr>
        </p:nvPicPr>
        <p:blipFill rotWithShape="1">
          <a:blip r:embed="rId3" cstate="screen">
            <a:extLst>
              <a:ext uri="{28A0092B-C50C-407E-A947-70E740481C1C}">
                <a14:useLocalDpi xmlns:a14="http://schemas.microsoft.com/office/drawing/2010/main"/>
              </a:ext>
            </a:extLst>
          </a:blip>
          <a:srcRect/>
          <a:stretch/>
        </p:blipFill>
        <p:spPr>
          <a:xfrm>
            <a:off x="0" y="0"/>
            <a:ext cx="9601200" cy="10288588"/>
          </a:xfrm>
        </p:spPr>
      </p:pic>
    </p:spTree>
    <p:extLst>
      <p:ext uri="{BB962C8B-B14F-4D97-AF65-F5344CB8AC3E}">
        <p14:creationId xmlns:p14="http://schemas.microsoft.com/office/powerpoint/2010/main" val="1533403734"/>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Shape 497"/>
        <p:cNvGrpSpPr/>
        <p:nvPr/>
      </p:nvGrpSpPr>
      <p:grpSpPr>
        <a:xfrm>
          <a:off x="0" y="0"/>
          <a:ext cx="0" cy="0"/>
          <a:chOff x="0" y="0"/>
          <a:chExt cx="0" cy="0"/>
        </a:xfrm>
      </p:grpSpPr>
      <p:sp>
        <p:nvSpPr>
          <p:cNvPr id="498" name="Google Shape;498;p24"/>
          <p:cNvSpPr txBox="1"/>
          <p:nvPr/>
        </p:nvSpPr>
        <p:spPr>
          <a:xfrm>
            <a:off x="1962608" y="4551242"/>
            <a:ext cx="14362787" cy="1175524"/>
          </a:xfrm>
          <a:prstGeom prst="rect">
            <a:avLst/>
          </a:prstGeom>
          <a:noFill/>
          <a:ln>
            <a:noFill/>
          </a:ln>
        </p:spPr>
        <p:txBody>
          <a:bodyPr spcFirstLastPara="1" wrap="square" lIns="91412" tIns="45693" rIns="91412" bIns="45693" anchor="t" anchorCtr="0">
            <a:spAutoFit/>
          </a:bodyPr>
          <a:lstStyle/>
          <a:p>
            <a:pPr algn="ctr" defTabSz="914309">
              <a:lnSpc>
                <a:spcPct val="80000"/>
              </a:lnSpc>
            </a:pPr>
            <a:r>
              <a:rPr lang="en-GB" sz="8799" b="1" dirty="0">
                <a:solidFill>
                  <a:srgbClr val="F5333F"/>
                </a:solidFill>
                <a:latin typeface="Montserrat"/>
                <a:ea typeface="Montserrat"/>
                <a:cs typeface="Montserrat"/>
                <a:sym typeface="Montserrat"/>
              </a:rPr>
              <a:t>THANK YOU!!!</a:t>
            </a:r>
            <a:endParaRPr sz="8799" dirty="0">
              <a:solidFill>
                <a:srgbClr val="F5333F"/>
              </a:solidFill>
              <a:latin typeface="Roboto Black"/>
              <a:ea typeface="Roboto Black"/>
              <a:cs typeface="Roboto Black"/>
              <a:sym typeface="Roboto Black"/>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0AE68C5D-4E1A-A645-A221-A6A785D88E54}"/>
              </a:ext>
            </a:extLst>
          </p:cNvPr>
          <p:cNvSpPr txBox="1"/>
          <p:nvPr/>
        </p:nvSpPr>
        <p:spPr>
          <a:xfrm>
            <a:off x="719845" y="563218"/>
            <a:ext cx="13250155" cy="1823576"/>
          </a:xfrm>
          <a:prstGeom prst="rect">
            <a:avLst/>
          </a:prstGeom>
          <a:noFill/>
        </p:spPr>
        <p:txBody>
          <a:bodyPr wrap="square" rtlCol="0">
            <a:spAutoFit/>
          </a:bodyPr>
          <a:lstStyle/>
          <a:p>
            <a:pPr>
              <a:lnSpc>
                <a:spcPts val="4460"/>
              </a:lnSpc>
            </a:pPr>
            <a:r>
              <a:rPr lang="en-US" sz="4000" b="1" dirty="0">
                <a:solidFill>
                  <a:schemeClr val="tx2"/>
                </a:solidFill>
                <a:latin typeface="Montserrat" pitchFamily="2" charset="77"/>
                <a:ea typeface="Roboto Black" panose="02000000000000000000" pitchFamily="2" charset="0"/>
                <a:cs typeface="Open Sans Light" panose="020B0306030504020204" pitchFamily="34" charset="0"/>
              </a:rPr>
              <a:t>Do we have time to engage communities in emergencies? What are the risks if we don’t?</a:t>
            </a:r>
          </a:p>
          <a:p>
            <a:pPr>
              <a:lnSpc>
                <a:spcPts val="4460"/>
              </a:lnSpc>
            </a:pPr>
            <a:r>
              <a:rPr lang="en-US" sz="4000" dirty="0">
                <a:solidFill>
                  <a:schemeClr val="accent3"/>
                </a:solidFill>
                <a:latin typeface="Montserrat" pitchFamily="2" charset="77"/>
                <a:ea typeface="Roboto Black" panose="02000000000000000000" pitchFamily="2" charset="0"/>
                <a:cs typeface="Open Sans Light" panose="020B0306030504020204" pitchFamily="34" charset="0"/>
              </a:rPr>
              <a:t>Discuss…</a:t>
            </a:r>
          </a:p>
        </p:txBody>
      </p:sp>
      <p:grpSp>
        <p:nvGrpSpPr>
          <p:cNvPr id="6" name="Group 5">
            <a:extLst>
              <a:ext uri="{FF2B5EF4-FFF2-40B4-BE49-F238E27FC236}">
                <a16:creationId xmlns:a16="http://schemas.microsoft.com/office/drawing/2014/main" id="{198D9D55-421A-0742-8C19-A92813BD3DEE}"/>
              </a:ext>
            </a:extLst>
          </p:cNvPr>
          <p:cNvGrpSpPr/>
          <p:nvPr/>
        </p:nvGrpSpPr>
        <p:grpSpPr>
          <a:xfrm>
            <a:off x="3285244" y="3080824"/>
            <a:ext cx="10332784" cy="6303535"/>
            <a:chOff x="770645" y="3235568"/>
            <a:chExt cx="10332784" cy="6303535"/>
          </a:xfrm>
        </p:grpSpPr>
        <p:pic>
          <p:nvPicPr>
            <p:cNvPr id="3" name="Picture 2">
              <a:extLst>
                <a:ext uri="{FF2B5EF4-FFF2-40B4-BE49-F238E27FC236}">
                  <a16:creationId xmlns:a16="http://schemas.microsoft.com/office/drawing/2014/main" id="{E48A16EE-F151-354E-BA1B-68CBC3CA2821}"/>
                </a:ext>
              </a:extLst>
            </p:cNvPr>
            <p:cNvPicPr>
              <a:picLocks noChangeAspect="1"/>
            </p:cNvPicPr>
            <p:nvPr/>
          </p:nvPicPr>
          <p:blipFill>
            <a:blip r:embed="rId3"/>
            <a:stretch>
              <a:fillRect/>
            </a:stretch>
          </p:blipFill>
          <p:spPr>
            <a:xfrm>
              <a:off x="770645" y="3235568"/>
              <a:ext cx="10332784" cy="6303535"/>
            </a:xfrm>
            <a:prstGeom prst="rect">
              <a:avLst/>
            </a:prstGeom>
          </p:spPr>
        </p:pic>
        <p:sp>
          <p:nvSpPr>
            <p:cNvPr id="5" name="Oval 4">
              <a:extLst>
                <a:ext uri="{FF2B5EF4-FFF2-40B4-BE49-F238E27FC236}">
                  <a16:creationId xmlns:a16="http://schemas.microsoft.com/office/drawing/2014/main" id="{863166F1-A34F-4F40-AA56-E957413D5630}"/>
                </a:ext>
              </a:extLst>
            </p:cNvPr>
            <p:cNvSpPr/>
            <p:nvPr/>
          </p:nvSpPr>
          <p:spPr>
            <a:xfrm>
              <a:off x="1173586" y="7092040"/>
              <a:ext cx="5586443" cy="2447063"/>
            </a:xfrm>
            <a:prstGeom prst="ellipse">
              <a:avLst/>
            </a:prstGeom>
            <a:noFill/>
            <a:ln w="38100">
              <a:solidFill>
                <a:schemeClr val="accent3"/>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Tree>
    <p:extLst>
      <p:ext uri="{BB962C8B-B14F-4D97-AF65-F5344CB8AC3E}">
        <p14:creationId xmlns:p14="http://schemas.microsoft.com/office/powerpoint/2010/main" val="11332206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347"/>
        <p:cNvGrpSpPr/>
        <p:nvPr/>
      </p:nvGrpSpPr>
      <p:grpSpPr>
        <a:xfrm>
          <a:off x="0" y="0"/>
          <a:ext cx="0" cy="0"/>
          <a:chOff x="0" y="0"/>
          <a:chExt cx="0" cy="0"/>
        </a:xfrm>
      </p:grpSpPr>
      <p:sp>
        <p:nvSpPr>
          <p:cNvPr id="348" name="Google Shape;348;p12"/>
          <p:cNvSpPr txBox="1"/>
          <p:nvPr/>
        </p:nvSpPr>
        <p:spPr>
          <a:xfrm>
            <a:off x="1961498" y="4551150"/>
            <a:ext cx="14365003" cy="1198661"/>
          </a:xfrm>
          <a:prstGeom prst="rect">
            <a:avLst/>
          </a:prstGeom>
          <a:noFill/>
          <a:ln>
            <a:noFill/>
          </a:ln>
        </p:spPr>
        <p:txBody>
          <a:bodyPr spcFirstLastPara="1" wrap="square" lIns="91425" tIns="45700" rIns="91425" bIns="45700" anchor="t" anchorCtr="0">
            <a:spAutoFit/>
          </a:bodyPr>
          <a:lstStyle/>
          <a:p>
            <a:pPr marL="0" marR="0" lvl="0" indent="0" algn="ctr" rtl="0">
              <a:lnSpc>
                <a:spcPct val="80000"/>
              </a:lnSpc>
              <a:spcBef>
                <a:spcPts val="0"/>
              </a:spcBef>
              <a:spcAft>
                <a:spcPts val="0"/>
              </a:spcAft>
              <a:buNone/>
            </a:pPr>
            <a:r>
              <a:rPr lang="en-GB" sz="8800" b="1" dirty="0">
                <a:solidFill>
                  <a:srgbClr val="F5333F"/>
                </a:solidFill>
                <a:latin typeface="Montserrat"/>
                <a:ea typeface="Montserrat"/>
                <a:cs typeface="Montserrat"/>
                <a:sym typeface="Montserrat"/>
              </a:rPr>
              <a:t>CEA in Action</a:t>
            </a:r>
            <a:endParaRPr sz="8800" dirty="0">
              <a:solidFill>
                <a:srgbClr val="F5333F"/>
              </a:solidFill>
              <a:latin typeface="Roboto Black"/>
              <a:ea typeface="Roboto Black"/>
              <a:cs typeface="Roboto Black"/>
              <a:sym typeface="Roboto Black"/>
            </a:endParaRPr>
          </a:p>
        </p:txBody>
      </p:sp>
    </p:spTree>
    <p:extLst>
      <p:ext uri="{BB962C8B-B14F-4D97-AF65-F5344CB8AC3E}">
        <p14:creationId xmlns:p14="http://schemas.microsoft.com/office/powerpoint/2010/main" val="232873629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572"/>
        <p:cNvGrpSpPr/>
        <p:nvPr/>
      </p:nvGrpSpPr>
      <p:grpSpPr>
        <a:xfrm>
          <a:off x="0" y="0"/>
          <a:ext cx="0" cy="0"/>
          <a:chOff x="0" y="0"/>
          <a:chExt cx="0" cy="0"/>
        </a:xfrm>
      </p:grpSpPr>
      <p:pic>
        <p:nvPicPr>
          <p:cNvPr id="573" name="Google Shape;573;p11"/>
          <p:cNvPicPr preferRelativeResize="0">
            <a:picLocks noGrp="1"/>
          </p:cNvPicPr>
          <p:nvPr>
            <p:ph type="pic" idx="2"/>
          </p:nvPr>
        </p:nvPicPr>
        <p:blipFill rotWithShape="1">
          <a:blip r:embed="rId3" cstate="screen">
            <a:alphaModFix/>
            <a:extLst>
              <a:ext uri="{28A0092B-C50C-407E-A947-70E740481C1C}">
                <a14:useLocalDpi xmlns:a14="http://schemas.microsoft.com/office/drawing/2010/main"/>
              </a:ext>
            </a:extLst>
          </a:blip>
          <a:srcRect/>
          <a:stretch/>
        </p:blipFill>
        <p:spPr>
          <a:xfrm>
            <a:off x="8857129" y="0"/>
            <a:ext cx="9430871" cy="10288588"/>
          </a:xfrm>
          <a:prstGeom prst="rect">
            <a:avLst/>
          </a:prstGeom>
          <a:solidFill>
            <a:srgbClr val="353535">
              <a:alpha val="11372"/>
            </a:srgbClr>
          </a:solidFill>
          <a:ln>
            <a:noFill/>
          </a:ln>
        </p:spPr>
      </p:pic>
      <p:sp>
        <p:nvSpPr>
          <p:cNvPr id="574" name="Google Shape;574;p11"/>
          <p:cNvSpPr txBox="1"/>
          <p:nvPr/>
        </p:nvSpPr>
        <p:spPr>
          <a:xfrm>
            <a:off x="443440" y="2696303"/>
            <a:ext cx="7935449" cy="6824905"/>
          </a:xfrm>
          <a:prstGeom prst="rect">
            <a:avLst/>
          </a:prstGeom>
          <a:noFill/>
          <a:ln>
            <a:noFill/>
          </a:ln>
        </p:spPr>
        <p:txBody>
          <a:bodyPr spcFirstLastPara="1" wrap="square" lIns="91425" tIns="45700" rIns="91425" bIns="45700" anchor="t" anchorCtr="0">
            <a:spAutoFit/>
          </a:bodyPr>
          <a:lstStyle/>
          <a:p>
            <a:pPr marL="0" marR="0" lvl="0" indent="0" algn="l" defTabSz="914400" rtl="0" eaLnBrk="1" fontAlgn="auto" latinLnBrk="0" hangingPunct="1">
              <a:lnSpc>
                <a:spcPts val="3080"/>
              </a:lnSpc>
              <a:spcBef>
                <a:spcPts val="0"/>
              </a:spcBef>
              <a:spcAft>
                <a:spcPts val="0"/>
              </a:spcAft>
              <a:buClr>
                <a:srgbClr val="000000"/>
              </a:buClr>
              <a:buSzPts val="2800"/>
              <a:buFont typeface="Arial"/>
              <a:buNone/>
              <a:tabLst/>
              <a:defRPr/>
            </a:pPr>
            <a:r>
              <a:rPr kumimoji="0" lang="en-GB" sz="2600" b="1" i="0" u="none" strike="noStrike" kern="0" cap="none" spc="0" normalizeH="0" baseline="0" noProof="0" dirty="0">
                <a:ln>
                  <a:noFill/>
                </a:ln>
                <a:solidFill>
                  <a:srgbClr val="F5333F"/>
                </a:solidFill>
                <a:effectLst/>
                <a:uLnTx/>
                <a:uFillTx/>
                <a:latin typeface="Open Sans" panose="020B0606030504020204" pitchFamily="34" charset="0"/>
                <a:ea typeface="Open Sans" panose="020B0606030504020204" pitchFamily="34" charset="0"/>
                <a:cs typeface="Open Sans" panose="020B0606030504020204" pitchFamily="34" charset="0"/>
                <a:sym typeface="Open Sans"/>
              </a:rPr>
              <a:t>Transparency prevents corruption in Malawi</a:t>
            </a:r>
            <a:endParaRPr kumimoji="0" sz="2600" b="1" i="0" u="none" strike="noStrike" kern="0" cap="none" spc="0" normalizeH="0" baseline="0" noProof="0" dirty="0">
              <a:ln>
                <a:noFill/>
              </a:ln>
              <a:solidFill>
                <a:srgbClr val="3F3F3F"/>
              </a:solidFill>
              <a:effectLst/>
              <a:uLnTx/>
              <a:uFillTx/>
              <a:latin typeface="Open Sans" panose="020B0606030504020204" pitchFamily="34" charset="0"/>
              <a:ea typeface="Open Sans" panose="020B0606030504020204" pitchFamily="34" charset="0"/>
              <a:cs typeface="Open Sans" panose="020B0606030504020204" pitchFamily="34" charset="0"/>
              <a:sym typeface="Open Sans"/>
            </a:endParaRPr>
          </a:p>
          <a:p>
            <a:pPr marL="342900" marR="0" lvl="0" indent="-342900" algn="l" defTabSz="914400" rtl="0" eaLnBrk="1" fontAlgn="auto" latinLnBrk="0" hangingPunct="1">
              <a:lnSpc>
                <a:spcPts val="3080"/>
              </a:lnSpc>
              <a:spcBef>
                <a:spcPts val="1200"/>
              </a:spcBef>
              <a:spcAft>
                <a:spcPts val="0"/>
              </a:spcAft>
              <a:buClr>
                <a:srgbClr val="FF0000"/>
              </a:buClr>
              <a:buSzPts val="2200"/>
              <a:buFont typeface="Arial"/>
              <a:buChar char="•"/>
              <a:tabLst/>
              <a:defRPr/>
            </a:pPr>
            <a:r>
              <a:rPr kumimoji="0" lang="en-GB" sz="2300" b="0" i="0" u="none" strike="noStrike" kern="0" cap="none" spc="0" normalizeH="0" baseline="0" noProof="0" dirty="0">
                <a:ln>
                  <a:noFill/>
                </a:ln>
                <a:solidFill>
                  <a:srgbClr val="3F3F3F"/>
                </a:solidFill>
                <a:effectLst/>
                <a:uLnTx/>
                <a:uFillTx/>
                <a:latin typeface="Open Sans" panose="020B0606030504020204" pitchFamily="34" charset="0"/>
                <a:ea typeface="Open Sans" panose="020B0606030504020204" pitchFamily="34" charset="0"/>
                <a:cs typeface="Open Sans" panose="020B0606030504020204" pitchFamily="34" charset="0"/>
                <a:sym typeface="Open Sans"/>
              </a:rPr>
              <a:t>Malawi Red Cross trained volunteers to communicate clearly what aid items people would receive and how to complain to stop corruption by community leaders</a:t>
            </a:r>
          </a:p>
          <a:p>
            <a:pPr marL="342900" marR="0" lvl="0" indent="-342900" algn="l" defTabSz="914400" rtl="0" eaLnBrk="1" fontAlgn="auto" latinLnBrk="0" hangingPunct="1">
              <a:lnSpc>
                <a:spcPts val="3080"/>
              </a:lnSpc>
              <a:spcBef>
                <a:spcPts val="1200"/>
              </a:spcBef>
              <a:spcAft>
                <a:spcPts val="0"/>
              </a:spcAft>
              <a:buClr>
                <a:srgbClr val="FF0000"/>
              </a:buClr>
              <a:buSzPts val="2200"/>
              <a:buFont typeface="Arial"/>
              <a:buChar char="•"/>
              <a:tabLst/>
              <a:defRPr/>
            </a:pPr>
            <a:r>
              <a:rPr kumimoji="0" lang="en-GB" sz="2300" b="0" i="0" u="none" strike="noStrike" kern="0" cap="none" spc="0" normalizeH="0" baseline="0" noProof="0" dirty="0">
                <a:ln>
                  <a:noFill/>
                </a:ln>
                <a:solidFill>
                  <a:srgbClr val="3F3F3F"/>
                </a:solidFill>
                <a:effectLst/>
                <a:uLnTx/>
                <a:uFillTx/>
                <a:latin typeface="Open Sans" panose="020B0606030504020204" pitchFamily="34" charset="0"/>
                <a:ea typeface="Open Sans" panose="020B0606030504020204" pitchFamily="34" charset="0"/>
                <a:cs typeface="Open Sans" panose="020B0606030504020204" pitchFamily="34" charset="0"/>
                <a:sym typeface="Open Sans"/>
              </a:rPr>
              <a:t>They used house visits, community meetings, telephone hotline, helpdesks and suggestion boxes</a:t>
            </a:r>
          </a:p>
          <a:p>
            <a:pPr marL="0" marR="0" lvl="0" indent="0" algn="l" defTabSz="914400" rtl="0" eaLnBrk="1" fontAlgn="auto" latinLnBrk="0" hangingPunct="1">
              <a:lnSpc>
                <a:spcPts val="3080"/>
              </a:lnSpc>
              <a:spcBef>
                <a:spcPts val="0"/>
              </a:spcBef>
              <a:spcAft>
                <a:spcPts val="0"/>
              </a:spcAft>
              <a:buClr>
                <a:srgbClr val="FF0000"/>
              </a:buClr>
              <a:buSzPts val="2200"/>
              <a:buFont typeface="Arial"/>
              <a:buNone/>
              <a:tabLst/>
              <a:defRPr/>
            </a:pPr>
            <a:endParaRPr kumimoji="0" lang="en-GB" sz="2400" b="0" i="0" u="none" strike="noStrike" kern="0" cap="none" spc="0" normalizeH="0" baseline="0" noProof="0" dirty="0">
              <a:ln>
                <a:noFill/>
              </a:ln>
              <a:solidFill>
                <a:srgbClr val="3F3F3F"/>
              </a:solidFill>
              <a:effectLst/>
              <a:uLnTx/>
              <a:uFillTx/>
              <a:latin typeface="Open Sans" panose="020B0606030504020204" pitchFamily="34" charset="0"/>
              <a:ea typeface="Open Sans" panose="020B0606030504020204" pitchFamily="34" charset="0"/>
              <a:cs typeface="Open Sans" panose="020B0606030504020204" pitchFamily="34" charset="0"/>
              <a:sym typeface="Open Sans"/>
            </a:endParaRPr>
          </a:p>
          <a:p>
            <a:pPr marL="0" marR="0" lvl="0" indent="0" algn="l" defTabSz="914400" rtl="0" eaLnBrk="1" fontAlgn="auto" latinLnBrk="0" hangingPunct="1">
              <a:lnSpc>
                <a:spcPts val="3080"/>
              </a:lnSpc>
              <a:spcBef>
                <a:spcPts val="1200"/>
              </a:spcBef>
              <a:spcAft>
                <a:spcPts val="0"/>
              </a:spcAft>
              <a:buClr>
                <a:srgbClr val="FF0000"/>
              </a:buClr>
              <a:buSzPts val="2200"/>
              <a:buFont typeface="Arial"/>
              <a:buNone/>
              <a:tabLst/>
              <a:defRPr/>
            </a:pPr>
            <a:r>
              <a:rPr kumimoji="0" lang="en-GB" sz="2600" b="1" i="0" u="none" strike="noStrike" kern="0" cap="none" spc="0" normalizeH="0" baseline="0" noProof="0" dirty="0">
                <a:ln>
                  <a:noFill/>
                </a:ln>
                <a:solidFill>
                  <a:srgbClr val="F5333F"/>
                </a:solidFill>
                <a:effectLst/>
                <a:uLnTx/>
                <a:uFillTx/>
                <a:latin typeface="Open Sans" panose="020B0606030504020204" pitchFamily="34" charset="0"/>
                <a:ea typeface="Open Sans" panose="020B0606030504020204" pitchFamily="34" charset="0"/>
                <a:cs typeface="Open Sans" panose="020B0606030504020204" pitchFamily="34" charset="0"/>
                <a:sym typeface="Open Sans"/>
              </a:rPr>
              <a:t>Using social media to communicate about vaccines in Bangladesh</a:t>
            </a:r>
            <a:endParaRPr kumimoji="0" lang="en-GB" sz="2600" b="1" i="0" u="none" strike="noStrike" kern="0" cap="none" spc="0" normalizeH="0" baseline="0" noProof="0" dirty="0">
              <a:ln>
                <a:noFill/>
              </a:ln>
              <a:solidFill>
                <a:srgbClr val="3F3F3F"/>
              </a:solidFill>
              <a:effectLst/>
              <a:uLnTx/>
              <a:uFillTx/>
              <a:latin typeface="Open Sans" panose="020B0606030504020204" pitchFamily="34" charset="0"/>
              <a:ea typeface="Open Sans" panose="020B0606030504020204" pitchFamily="34" charset="0"/>
              <a:cs typeface="Open Sans" panose="020B0606030504020204" pitchFamily="34" charset="0"/>
              <a:sym typeface="Open Sans"/>
            </a:endParaRPr>
          </a:p>
          <a:p>
            <a:pPr marL="342900" marR="0" lvl="0" indent="-342900" algn="l" defTabSz="914400" rtl="0" eaLnBrk="1" fontAlgn="auto" latinLnBrk="0" hangingPunct="1">
              <a:lnSpc>
                <a:spcPts val="3080"/>
              </a:lnSpc>
              <a:spcBef>
                <a:spcPts val="1200"/>
              </a:spcBef>
              <a:spcAft>
                <a:spcPts val="0"/>
              </a:spcAft>
              <a:buClr>
                <a:srgbClr val="FF0000"/>
              </a:buClr>
              <a:buSzPts val="2200"/>
              <a:buFont typeface="Arial"/>
              <a:buChar char="•"/>
              <a:tabLst/>
              <a:defRPr/>
            </a:pPr>
            <a:r>
              <a:rPr kumimoji="0" lang="en-GB" sz="2300" b="0" i="0" u="none" strike="noStrike" kern="0" cap="none" spc="0" normalizeH="0" baseline="0" noProof="0" dirty="0">
                <a:ln>
                  <a:noFill/>
                </a:ln>
                <a:solidFill>
                  <a:srgbClr val="3F3F3F"/>
                </a:solidFill>
                <a:effectLst/>
                <a:uLnTx/>
                <a:uFillTx/>
                <a:latin typeface="Open Sans" panose="020B0606030504020204" pitchFamily="34" charset="0"/>
                <a:ea typeface="Open Sans" panose="020B0606030504020204" pitchFamily="34" charset="0"/>
                <a:cs typeface="Open Sans" panose="020B0606030504020204" pitchFamily="34" charset="0"/>
                <a:sym typeface="Open Sans"/>
              </a:rPr>
              <a:t>Bangladesh Red Crescent used Facebook to share trusted information about COVID-19 vaccines with it’s 87,000+ followers </a:t>
            </a:r>
          </a:p>
          <a:p>
            <a:pPr marL="342900" marR="0" lvl="0" indent="-342900" algn="l" defTabSz="914400" rtl="0" eaLnBrk="1" fontAlgn="auto" latinLnBrk="0" hangingPunct="1">
              <a:lnSpc>
                <a:spcPts val="3080"/>
              </a:lnSpc>
              <a:spcBef>
                <a:spcPts val="1200"/>
              </a:spcBef>
              <a:spcAft>
                <a:spcPts val="0"/>
              </a:spcAft>
              <a:buClr>
                <a:srgbClr val="FF0000"/>
              </a:buClr>
              <a:buSzPts val="2200"/>
              <a:buFont typeface="Arial"/>
              <a:buChar char="•"/>
              <a:tabLst/>
              <a:defRPr/>
            </a:pPr>
            <a:r>
              <a:rPr kumimoji="0" lang="en-GB" sz="2300" b="0" i="0" u="none" strike="noStrike" kern="0" cap="none" spc="0" normalizeH="0" baseline="0" noProof="0" dirty="0">
                <a:ln>
                  <a:noFill/>
                </a:ln>
                <a:solidFill>
                  <a:srgbClr val="3F3F3F"/>
                </a:solidFill>
                <a:effectLst/>
                <a:uLnTx/>
                <a:uFillTx/>
                <a:latin typeface="Open Sans" panose="020B0606030504020204" pitchFamily="34" charset="0"/>
                <a:ea typeface="Open Sans" panose="020B0606030504020204" pitchFamily="34" charset="0"/>
                <a:cs typeface="Open Sans" panose="020B0606030504020204" pitchFamily="34" charset="0"/>
                <a:sym typeface="Open Sans"/>
              </a:rPr>
              <a:t>Posts included images, live sessions with experts, animations and videos to answer vaccine questions and encourage uptake </a:t>
            </a:r>
          </a:p>
        </p:txBody>
      </p:sp>
      <p:sp>
        <p:nvSpPr>
          <p:cNvPr id="575" name="Google Shape;575;p11"/>
          <p:cNvSpPr txBox="1"/>
          <p:nvPr/>
        </p:nvSpPr>
        <p:spPr>
          <a:xfrm>
            <a:off x="443441" y="770479"/>
            <a:ext cx="7418310" cy="1608092"/>
          </a:xfrm>
          <a:prstGeom prst="rect">
            <a:avLst/>
          </a:prstGeom>
          <a:noFill/>
          <a:ln>
            <a:noFill/>
          </a:ln>
        </p:spPr>
        <p:txBody>
          <a:bodyPr spcFirstLastPara="1" wrap="square" lIns="91425" tIns="45700" rIns="91425" bIns="45700"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Pts val="4800"/>
              <a:buFont typeface="Arial"/>
              <a:buNone/>
              <a:tabLst/>
              <a:defRPr/>
            </a:pPr>
            <a:r>
              <a:rPr kumimoji="0" lang="en-GB" sz="4800" b="1" i="0" u="none" strike="noStrike" kern="0" cap="none" spc="0" normalizeH="0" baseline="0" noProof="0" dirty="0">
                <a:ln>
                  <a:noFill/>
                </a:ln>
                <a:solidFill>
                  <a:srgbClr val="33394B"/>
                </a:solidFill>
                <a:effectLst/>
                <a:uLnTx/>
                <a:uFillTx/>
                <a:latin typeface="Montserrat"/>
                <a:ea typeface="Montserrat"/>
                <a:cs typeface="Montserrat"/>
                <a:sym typeface="Montserrat"/>
              </a:rPr>
              <a:t>CEA in Action:</a:t>
            </a:r>
            <a:endParaRPr kumimoji="0" sz="1400" b="0" i="0" u="none" strike="noStrike" kern="0" cap="none" spc="0" normalizeH="0" baseline="0" noProof="0" dirty="0">
              <a:ln>
                <a:noFill/>
              </a:ln>
              <a:solidFill>
                <a:srgbClr val="000000"/>
              </a:solidFill>
              <a:effectLst/>
              <a:uLnTx/>
              <a:uFillTx/>
              <a:latin typeface="Arial"/>
              <a:ea typeface="Arial"/>
              <a:cs typeface="Arial"/>
              <a:sym typeface="Arial"/>
            </a:endParaRPr>
          </a:p>
          <a:p>
            <a:pPr marL="0" marR="0" lvl="0" indent="0" algn="l" defTabSz="914400" rtl="0" eaLnBrk="1" fontAlgn="auto" latinLnBrk="0" hangingPunct="1">
              <a:lnSpc>
                <a:spcPct val="100000"/>
              </a:lnSpc>
              <a:spcBef>
                <a:spcPts val="300"/>
              </a:spcBef>
              <a:spcAft>
                <a:spcPts val="0"/>
              </a:spcAft>
              <a:buClr>
                <a:srgbClr val="000000"/>
              </a:buClr>
              <a:buSzPts val="4800"/>
              <a:buFont typeface="Arial"/>
              <a:buNone/>
              <a:tabLst/>
              <a:defRPr/>
            </a:pPr>
            <a:r>
              <a:rPr kumimoji="0" lang="en-GB" sz="4800" b="1" i="0" u="none" strike="noStrike" kern="0" cap="none" spc="0" normalizeH="0" baseline="0" noProof="0" dirty="0">
                <a:ln>
                  <a:noFill/>
                </a:ln>
                <a:solidFill>
                  <a:srgbClr val="F5333F"/>
                </a:solidFill>
                <a:effectLst/>
                <a:uLnTx/>
                <a:uFillTx/>
                <a:latin typeface="Montserrat"/>
                <a:ea typeface="Montserrat"/>
                <a:cs typeface="Montserrat"/>
                <a:sym typeface="Montserrat"/>
              </a:rPr>
              <a:t>Communication </a:t>
            </a:r>
            <a:endParaRPr kumimoji="0" sz="4800" b="0" i="0" u="none" strike="noStrike" kern="0" cap="none" spc="0" normalizeH="0" baseline="0" noProof="0" dirty="0">
              <a:ln>
                <a:noFill/>
              </a:ln>
              <a:solidFill>
                <a:srgbClr val="F5333F"/>
              </a:solidFill>
              <a:effectLst/>
              <a:uLnTx/>
              <a:uFillTx/>
              <a:latin typeface="Roboto Black"/>
              <a:ea typeface="Roboto Black"/>
              <a:cs typeface="Roboto Black"/>
              <a:sym typeface="Roboto Black"/>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74">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74">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574">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74">
                                            <p:txEl>
                                              <p:pRg st="4" end="4"/>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574">
                                            <p:txEl>
                                              <p:pRg st="5" end="5"/>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574">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556"/>
        <p:cNvGrpSpPr/>
        <p:nvPr/>
      </p:nvGrpSpPr>
      <p:grpSpPr>
        <a:xfrm>
          <a:off x="0" y="0"/>
          <a:ext cx="0" cy="0"/>
          <a:chOff x="0" y="0"/>
          <a:chExt cx="0" cy="0"/>
        </a:xfrm>
      </p:grpSpPr>
      <p:sp>
        <p:nvSpPr>
          <p:cNvPr id="558" name="Google Shape;558;p9"/>
          <p:cNvSpPr txBox="1"/>
          <p:nvPr/>
        </p:nvSpPr>
        <p:spPr>
          <a:xfrm>
            <a:off x="9144000" y="534480"/>
            <a:ext cx="8408894" cy="1569606"/>
          </a:xfrm>
          <a:prstGeom prst="rect">
            <a:avLst/>
          </a:prstGeom>
          <a:noFill/>
          <a:ln>
            <a:noFill/>
          </a:ln>
        </p:spPr>
        <p:txBody>
          <a:bodyPr spcFirstLastPara="1" wrap="square" lIns="91412" tIns="45693" rIns="91412" bIns="45693" anchor="t" anchorCtr="0">
            <a:spAutoFit/>
          </a:bodyPr>
          <a:lstStyle/>
          <a:p>
            <a:pPr marL="0" marR="0" lvl="0" indent="0" algn="l" defTabSz="914309" rtl="0" eaLnBrk="1" fontAlgn="auto" latinLnBrk="0" hangingPunct="1">
              <a:lnSpc>
                <a:spcPct val="100000"/>
              </a:lnSpc>
              <a:spcBef>
                <a:spcPts val="0"/>
              </a:spcBef>
              <a:spcAft>
                <a:spcPts val="0"/>
              </a:spcAft>
              <a:buClr>
                <a:srgbClr val="000000"/>
              </a:buClr>
              <a:buSzPts val="4800"/>
              <a:buFont typeface="Arial"/>
              <a:buNone/>
              <a:tabLst/>
              <a:defRPr/>
            </a:pPr>
            <a:r>
              <a:rPr kumimoji="0" lang="en-GB" sz="4800" b="1" i="0" u="none" strike="noStrike" kern="0" cap="none" spc="0" normalizeH="0" baseline="0" noProof="0" dirty="0">
                <a:ln>
                  <a:noFill/>
                </a:ln>
                <a:solidFill>
                  <a:srgbClr val="33394B"/>
                </a:solidFill>
                <a:effectLst/>
                <a:uLnTx/>
                <a:uFillTx/>
                <a:latin typeface="Montserrat"/>
                <a:ea typeface="Montserrat"/>
                <a:cs typeface="Montserrat"/>
                <a:sym typeface="Montserrat"/>
              </a:rPr>
              <a:t>CEA in action: </a:t>
            </a:r>
            <a:r>
              <a:rPr kumimoji="0" lang="en-GB" sz="4800" b="1" i="0" u="none" strike="noStrike" kern="0" cap="none" spc="0" normalizeH="0" baseline="0" noProof="0" dirty="0">
                <a:ln>
                  <a:noFill/>
                </a:ln>
                <a:solidFill>
                  <a:srgbClr val="F5333F"/>
                </a:solidFill>
                <a:effectLst/>
                <a:uLnTx/>
                <a:uFillTx/>
                <a:latin typeface="Montserrat"/>
                <a:ea typeface="Montserrat"/>
                <a:cs typeface="Montserrat"/>
                <a:sym typeface="Montserrat"/>
              </a:rPr>
              <a:t>Participation</a:t>
            </a:r>
            <a:endParaRPr kumimoji="0" sz="4800" b="0" i="0" u="none" strike="noStrike" kern="0" cap="none" spc="0" normalizeH="0" baseline="0" noProof="0" dirty="0">
              <a:ln>
                <a:noFill/>
              </a:ln>
              <a:solidFill>
                <a:srgbClr val="F5333F"/>
              </a:solidFill>
              <a:effectLst/>
              <a:uLnTx/>
              <a:uFillTx/>
              <a:latin typeface="Roboto Black"/>
              <a:ea typeface="Roboto Black"/>
              <a:cs typeface="Roboto Black"/>
              <a:sym typeface="Roboto Black"/>
            </a:endParaRPr>
          </a:p>
        </p:txBody>
      </p:sp>
      <p:sp>
        <p:nvSpPr>
          <p:cNvPr id="559" name="Google Shape;559;p9"/>
          <p:cNvSpPr txBox="1"/>
          <p:nvPr/>
        </p:nvSpPr>
        <p:spPr>
          <a:xfrm>
            <a:off x="9144000" y="2575007"/>
            <a:ext cx="8570912" cy="7376324"/>
          </a:xfrm>
          <a:prstGeom prst="rect">
            <a:avLst/>
          </a:prstGeom>
          <a:noFill/>
          <a:ln>
            <a:noFill/>
          </a:ln>
        </p:spPr>
        <p:txBody>
          <a:bodyPr spcFirstLastPara="1" wrap="square" lIns="91412" tIns="45693" rIns="91412" bIns="45693" anchor="t" anchorCtr="0">
            <a:spAutoFit/>
          </a:bodyPr>
          <a:lstStyle/>
          <a:p>
            <a:pPr marL="0" marR="0" lvl="0" indent="0" algn="l" defTabSz="914400" rtl="0" eaLnBrk="1" fontAlgn="auto" latinLnBrk="0" hangingPunct="1">
              <a:lnSpc>
                <a:spcPts val="3080"/>
              </a:lnSpc>
              <a:spcBef>
                <a:spcPts val="0"/>
              </a:spcBef>
              <a:spcAft>
                <a:spcPts val="0"/>
              </a:spcAft>
              <a:buClr>
                <a:srgbClr val="000000"/>
              </a:buClr>
              <a:buSzPts val="2800"/>
              <a:buFont typeface="Arial"/>
              <a:buNone/>
              <a:tabLst/>
              <a:defRPr/>
            </a:pPr>
            <a:r>
              <a:rPr kumimoji="0" lang="en-GB" sz="2600" b="1" i="0" u="none" strike="noStrike" kern="0" cap="none" spc="0" normalizeH="0" baseline="0" noProof="0" dirty="0">
                <a:ln>
                  <a:noFill/>
                </a:ln>
                <a:solidFill>
                  <a:srgbClr val="F5333F"/>
                </a:solidFill>
                <a:effectLst/>
                <a:uLnTx/>
                <a:uFillTx/>
                <a:latin typeface="Open Sans" panose="020B0606030504020204" pitchFamily="34" charset="0"/>
                <a:ea typeface="Open Sans" panose="020B0606030504020204" pitchFamily="34" charset="0"/>
                <a:cs typeface="Open Sans" panose="020B0606030504020204" pitchFamily="34" charset="0"/>
                <a:sym typeface="Open Sans"/>
              </a:rPr>
              <a:t>Community advisory committees in Turkey</a:t>
            </a:r>
            <a:endParaRPr kumimoji="0" lang="en-GB" sz="2600" b="1" i="0" u="none" strike="noStrike" kern="0" cap="none" spc="0" normalizeH="0" baseline="0" noProof="0" dirty="0">
              <a:ln>
                <a:noFill/>
              </a:ln>
              <a:solidFill>
                <a:srgbClr val="3F3F3F"/>
              </a:solidFill>
              <a:effectLst/>
              <a:uLnTx/>
              <a:uFillTx/>
              <a:latin typeface="Open Sans" panose="020B0606030504020204" pitchFamily="34" charset="0"/>
              <a:ea typeface="Open Sans" panose="020B0606030504020204" pitchFamily="34" charset="0"/>
              <a:cs typeface="Open Sans" panose="020B0606030504020204" pitchFamily="34" charset="0"/>
              <a:sym typeface="Open Sans"/>
            </a:endParaRPr>
          </a:p>
          <a:p>
            <a:pPr marL="342900" marR="0" lvl="0" indent="-342900" algn="l" defTabSz="914400" rtl="0" eaLnBrk="1" fontAlgn="auto" latinLnBrk="0" hangingPunct="1">
              <a:lnSpc>
                <a:spcPts val="3080"/>
              </a:lnSpc>
              <a:spcBef>
                <a:spcPts val="1200"/>
              </a:spcBef>
              <a:spcAft>
                <a:spcPts val="0"/>
              </a:spcAft>
              <a:buClr>
                <a:srgbClr val="FF0000"/>
              </a:buClr>
              <a:buSzPts val="2200"/>
              <a:buFont typeface="Arial"/>
              <a:buChar char="•"/>
              <a:tabLst/>
              <a:defRPr/>
            </a:pPr>
            <a:r>
              <a:rPr kumimoji="0" lang="en-GB" sz="2300" b="0" i="0" u="none" strike="noStrike" kern="0" cap="none" spc="0" normalizeH="0" baseline="0" noProof="0" dirty="0">
                <a:ln>
                  <a:noFill/>
                </a:ln>
                <a:solidFill>
                  <a:srgbClr val="3F3F3F"/>
                </a:solidFill>
                <a:effectLst/>
                <a:uLnTx/>
                <a:uFillTx/>
                <a:latin typeface="Open Sans"/>
                <a:ea typeface="Open Sans"/>
                <a:cs typeface="Open Sans"/>
                <a:sym typeface="Open Sans"/>
              </a:rPr>
              <a:t>Turkish Red Crescent establishes Advisory Committees to oversee their community centres</a:t>
            </a:r>
          </a:p>
          <a:p>
            <a:pPr marL="342900" marR="0" lvl="0" indent="-342900" algn="l" defTabSz="914400" rtl="0" eaLnBrk="1" fontAlgn="auto" latinLnBrk="0" hangingPunct="1">
              <a:lnSpc>
                <a:spcPts val="3080"/>
              </a:lnSpc>
              <a:spcBef>
                <a:spcPts val="1200"/>
              </a:spcBef>
              <a:spcAft>
                <a:spcPts val="0"/>
              </a:spcAft>
              <a:buClr>
                <a:srgbClr val="FF0000"/>
              </a:buClr>
              <a:buSzPts val="2200"/>
              <a:buFont typeface="Arial"/>
              <a:buChar char="•"/>
              <a:tabLst/>
              <a:defRPr/>
            </a:pPr>
            <a:r>
              <a:rPr kumimoji="0" lang="en-GB" sz="2300" b="0" i="0" u="none" strike="noStrike" kern="0" cap="none" spc="0" normalizeH="0" baseline="0" noProof="0" dirty="0">
                <a:ln>
                  <a:noFill/>
                </a:ln>
                <a:solidFill>
                  <a:srgbClr val="3F3F3F"/>
                </a:solidFill>
                <a:effectLst/>
                <a:uLnTx/>
                <a:uFillTx/>
                <a:latin typeface="Open Sans"/>
                <a:ea typeface="Open Sans"/>
                <a:cs typeface="Open Sans"/>
                <a:sym typeface="Open Sans"/>
              </a:rPr>
              <a:t>Members include the local community, migrants, TRCS staff, local authorities and other vulnerable groups</a:t>
            </a:r>
          </a:p>
          <a:p>
            <a:pPr marL="342900" marR="0" lvl="0" indent="-342900" algn="l" defTabSz="914400" rtl="0" eaLnBrk="1" fontAlgn="auto" latinLnBrk="0" hangingPunct="1">
              <a:lnSpc>
                <a:spcPts val="3080"/>
              </a:lnSpc>
              <a:spcBef>
                <a:spcPts val="1200"/>
              </a:spcBef>
              <a:spcAft>
                <a:spcPts val="0"/>
              </a:spcAft>
              <a:buClr>
                <a:srgbClr val="FF0000"/>
              </a:buClr>
              <a:buSzPts val="2200"/>
              <a:buFont typeface="Arial"/>
              <a:buChar char="•"/>
              <a:tabLst/>
              <a:defRPr/>
            </a:pPr>
            <a:r>
              <a:rPr kumimoji="0" lang="en-GB" sz="2300" b="0" i="0" u="none" strike="noStrike" kern="0" cap="none" spc="0" normalizeH="0" baseline="0" noProof="0" dirty="0">
                <a:ln>
                  <a:noFill/>
                </a:ln>
                <a:solidFill>
                  <a:srgbClr val="3F3F3F"/>
                </a:solidFill>
                <a:effectLst/>
                <a:uLnTx/>
                <a:uFillTx/>
                <a:latin typeface="Open Sans"/>
                <a:ea typeface="Open Sans"/>
                <a:cs typeface="Open Sans"/>
                <a:sym typeface="Open Sans"/>
              </a:rPr>
              <a:t>Meet monthly to discuss needs and how to improve services at the community centres</a:t>
            </a:r>
          </a:p>
          <a:p>
            <a:pPr marL="342900" marR="0" lvl="0" indent="-342900" algn="l" defTabSz="914400" rtl="0" eaLnBrk="1" fontAlgn="auto" latinLnBrk="0" hangingPunct="1">
              <a:lnSpc>
                <a:spcPts val="3080"/>
              </a:lnSpc>
              <a:spcBef>
                <a:spcPts val="1200"/>
              </a:spcBef>
              <a:spcAft>
                <a:spcPts val="0"/>
              </a:spcAft>
              <a:buClr>
                <a:srgbClr val="FF0000"/>
              </a:buClr>
              <a:buSzPts val="2200"/>
              <a:buFont typeface="Arial"/>
              <a:buChar char="•"/>
              <a:tabLst/>
              <a:defRPr/>
            </a:pPr>
            <a:endParaRPr kumimoji="0" lang="en-GB" sz="2400" b="0" i="0" u="none" strike="noStrike" kern="0" cap="none" spc="0" normalizeH="0" baseline="0" noProof="0" dirty="0">
              <a:ln>
                <a:noFill/>
              </a:ln>
              <a:solidFill>
                <a:srgbClr val="3F3F3F"/>
              </a:solidFill>
              <a:effectLst/>
              <a:uLnTx/>
              <a:uFillTx/>
              <a:latin typeface="Open Sans"/>
              <a:ea typeface="Open Sans"/>
              <a:cs typeface="Open Sans"/>
              <a:sym typeface="Open Sans"/>
            </a:endParaRPr>
          </a:p>
          <a:p>
            <a:pPr marL="0" marR="0" lvl="0" indent="0" algn="l" defTabSz="914400" rtl="0" eaLnBrk="1" fontAlgn="auto" latinLnBrk="0" hangingPunct="1">
              <a:lnSpc>
                <a:spcPts val="3080"/>
              </a:lnSpc>
              <a:spcBef>
                <a:spcPts val="0"/>
              </a:spcBef>
              <a:spcAft>
                <a:spcPts val="0"/>
              </a:spcAft>
              <a:buClr>
                <a:srgbClr val="000000"/>
              </a:buClr>
              <a:buSzPts val="2800"/>
              <a:buFont typeface="Arial"/>
              <a:buNone/>
              <a:tabLst/>
              <a:defRPr/>
            </a:pPr>
            <a:r>
              <a:rPr kumimoji="0" lang="en-GB" sz="2600" b="1" i="0" u="none" strike="noStrike" kern="0" cap="none" spc="0" normalizeH="0" baseline="0" noProof="0" dirty="0">
                <a:ln>
                  <a:noFill/>
                </a:ln>
                <a:solidFill>
                  <a:srgbClr val="F5333F"/>
                </a:solidFill>
                <a:effectLst/>
                <a:uLnTx/>
                <a:uFillTx/>
                <a:latin typeface="Open Sans" panose="020B0606030504020204" pitchFamily="34" charset="0"/>
                <a:ea typeface="Open Sans" panose="020B0606030504020204" pitchFamily="34" charset="0"/>
                <a:cs typeface="Open Sans" panose="020B0606030504020204" pitchFamily="34" charset="0"/>
                <a:sym typeface="Open Sans"/>
              </a:rPr>
              <a:t>Community-based Action Teams (CBATs) lead COVID-19 response in Indonesia </a:t>
            </a:r>
          </a:p>
          <a:p>
            <a:pPr marL="342900" marR="0" lvl="0" indent="-342900" algn="l" defTabSz="914400" rtl="0" eaLnBrk="1" fontAlgn="auto" latinLnBrk="0" hangingPunct="1">
              <a:lnSpc>
                <a:spcPts val="3080"/>
              </a:lnSpc>
              <a:spcBef>
                <a:spcPts val="1200"/>
              </a:spcBef>
              <a:spcAft>
                <a:spcPts val="0"/>
              </a:spcAft>
              <a:buClr>
                <a:srgbClr val="FF0000"/>
              </a:buClr>
              <a:buSzPts val="2200"/>
              <a:buFont typeface="Arial"/>
              <a:buChar char="•"/>
              <a:tabLst/>
              <a:defRPr/>
            </a:pPr>
            <a:r>
              <a:rPr kumimoji="0" lang="en-GB" sz="2300" b="0" i="0" u="none" strike="noStrike" kern="0" cap="none" spc="0" normalizeH="0" baseline="0" noProof="0" dirty="0">
                <a:ln>
                  <a:noFill/>
                </a:ln>
                <a:solidFill>
                  <a:srgbClr val="3F3F3F"/>
                </a:solidFill>
                <a:effectLst/>
                <a:uLnTx/>
                <a:uFillTx/>
                <a:latin typeface="Open Sans"/>
                <a:ea typeface="Open Sans"/>
                <a:cs typeface="Open Sans"/>
                <a:sym typeface="Open Sans"/>
              </a:rPr>
              <a:t>Indonesian Red Cross provided community groups with cash grants to implement their own COVID-19 activities</a:t>
            </a:r>
          </a:p>
          <a:p>
            <a:pPr marL="342900" marR="0" lvl="0" indent="-342900" algn="l" defTabSz="914400" rtl="0" eaLnBrk="1" fontAlgn="auto" latinLnBrk="0" hangingPunct="1">
              <a:lnSpc>
                <a:spcPts val="3080"/>
              </a:lnSpc>
              <a:spcBef>
                <a:spcPts val="1200"/>
              </a:spcBef>
              <a:spcAft>
                <a:spcPts val="0"/>
              </a:spcAft>
              <a:buClr>
                <a:srgbClr val="FF0000"/>
              </a:buClr>
              <a:buSzPts val="2200"/>
              <a:buFont typeface="Arial"/>
              <a:buChar char="•"/>
              <a:tabLst/>
              <a:defRPr/>
            </a:pPr>
            <a:r>
              <a:rPr kumimoji="0" lang="en-GB" sz="2300" b="0" i="0" u="none" strike="noStrike" kern="0" cap="none" spc="0" normalizeH="0" baseline="0" noProof="0" dirty="0">
                <a:ln>
                  <a:noFill/>
                </a:ln>
                <a:solidFill>
                  <a:srgbClr val="3F3F3F"/>
                </a:solidFill>
                <a:effectLst/>
                <a:uLnTx/>
                <a:uFillTx/>
                <a:latin typeface="Open Sans"/>
                <a:ea typeface="Open Sans"/>
                <a:cs typeface="Open Sans"/>
                <a:sym typeface="Open Sans"/>
              </a:rPr>
              <a:t>CBATs trained on COVID-19 and community engagement and decided how to use funding to meet the most important needs in their community  i.e., handwashing points, masks, contact tracing etc</a:t>
            </a:r>
          </a:p>
        </p:txBody>
      </p:sp>
      <p:pic>
        <p:nvPicPr>
          <p:cNvPr id="8" name="Picture Placeholder 7" descr="A picture containing person&#10;&#10;Description automatically generated">
            <a:extLst>
              <a:ext uri="{FF2B5EF4-FFF2-40B4-BE49-F238E27FC236}">
                <a16:creationId xmlns:a16="http://schemas.microsoft.com/office/drawing/2014/main" id="{7B3BFFFF-F1EB-BF44-9BF0-880FA8F13917}"/>
              </a:ext>
            </a:extLst>
          </p:cNvPr>
          <p:cNvPicPr>
            <a:picLocks noGrp="1" noChangeAspect="1"/>
          </p:cNvPicPr>
          <p:nvPr>
            <p:ph type="pic" idx="4294967295"/>
          </p:nvPr>
        </p:nvPicPr>
        <p:blipFill rotWithShape="1">
          <a:blip r:embed="rId3" cstate="screen">
            <a:extLst>
              <a:ext uri="{28A0092B-C50C-407E-A947-70E740481C1C}">
                <a14:useLocalDpi xmlns:a14="http://schemas.microsoft.com/office/drawing/2010/main"/>
              </a:ext>
            </a:extLst>
          </a:blip>
          <a:srcRect/>
          <a:stretch/>
        </p:blipFill>
        <p:spPr>
          <a:xfrm>
            <a:off x="0" y="1588"/>
            <a:ext cx="8570912" cy="102870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59">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59">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559">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559">
                                            <p:txEl>
                                              <p:pRg st="3" end="3"/>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559">
                                            <p:txEl>
                                              <p:pRg st="5" end="5"/>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559">
                                            <p:txEl>
                                              <p:pRg st="6" end="6"/>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559">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564"/>
        <p:cNvGrpSpPr/>
        <p:nvPr/>
      </p:nvGrpSpPr>
      <p:grpSpPr>
        <a:xfrm>
          <a:off x="0" y="0"/>
          <a:ext cx="0" cy="0"/>
          <a:chOff x="0" y="0"/>
          <a:chExt cx="0" cy="0"/>
        </a:xfrm>
      </p:grpSpPr>
      <p:pic>
        <p:nvPicPr>
          <p:cNvPr id="565" name="Google Shape;565;p10"/>
          <p:cNvPicPr preferRelativeResize="0">
            <a:picLocks noGrp="1"/>
          </p:cNvPicPr>
          <p:nvPr>
            <p:ph type="pic" idx="2"/>
          </p:nvPr>
        </p:nvPicPr>
        <p:blipFill rotWithShape="1">
          <a:blip r:embed="rId3" cstate="screen">
            <a:alphaModFix/>
            <a:extLst>
              <a:ext uri="{28A0092B-C50C-407E-A947-70E740481C1C}">
                <a14:useLocalDpi xmlns:a14="http://schemas.microsoft.com/office/drawing/2010/main"/>
              </a:ext>
            </a:extLst>
          </a:blip>
          <a:srcRect/>
          <a:stretch/>
        </p:blipFill>
        <p:spPr>
          <a:xfrm>
            <a:off x="8686800" y="0"/>
            <a:ext cx="9601200" cy="10288588"/>
          </a:xfrm>
          <a:prstGeom prst="rect">
            <a:avLst/>
          </a:prstGeom>
          <a:solidFill>
            <a:srgbClr val="353535">
              <a:alpha val="11372"/>
            </a:srgbClr>
          </a:solidFill>
          <a:ln>
            <a:noFill/>
          </a:ln>
        </p:spPr>
      </p:pic>
      <p:sp>
        <p:nvSpPr>
          <p:cNvPr id="566" name="Google Shape;566;p10"/>
          <p:cNvSpPr txBox="1"/>
          <p:nvPr/>
        </p:nvSpPr>
        <p:spPr>
          <a:xfrm>
            <a:off x="439270" y="2660626"/>
            <a:ext cx="7987554" cy="7384032"/>
          </a:xfrm>
          <a:prstGeom prst="rect">
            <a:avLst/>
          </a:prstGeom>
          <a:noFill/>
          <a:ln>
            <a:noFill/>
          </a:ln>
        </p:spPr>
        <p:txBody>
          <a:bodyPr spcFirstLastPara="1" wrap="square" lIns="91425" tIns="45700" rIns="91425" bIns="45700"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Pts val="2800"/>
              <a:buFont typeface="Arial"/>
              <a:buNone/>
              <a:tabLst/>
              <a:defRPr/>
            </a:pPr>
            <a:r>
              <a:rPr kumimoji="0" lang="en-GB" sz="2600" b="1" i="0" u="none" strike="noStrike" kern="0" cap="none" spc="0" normalizeH="0" baseline="0" noProof="0" dirty="0">
                <a:ln>
                  <a:noFill/>
                </a:ln>
                <a:solidFill>
                  <a:srgbClr val="F5333F"/>
                </a:solidFill>
                <a:effectLst/>
                <a:uLnTx/>
                <a:uFillTx/>
                <a:latin typeface="Open Sans" panose="020B0606030504020204" pitchFamily="34" charset="0"/>
                <a:ea typeface="Open Sans" panose="020B0606030504020204" pitchFamily="34" charset="0"/>
                <a:cs typeface="Open Sans" panose="020B0606030504020204" pitchFamily="34" charset="0"/>
                <a:sym typeface="Open Sans"/>
              </a:rPr>
              <a:t>Hotline to manage cash feedback in Lebanon</a:t>
            </a:r>
            <a:endParaRPr kumimoji="0" sz="2600" b="0" i="0" u="none" strike="noStrike" kern="0" cap="none" spc="0" normalizeH="0" baseline="0" noProof="0" dirty="0">
              <a:ln>
                <a:noFill/>
              </a:ln>
              <a:solidFill>
                <a:srgbClr val="3F3F3F"/>
              </a:solidFill>
              <a:effectLst/>
              <a:uLnTx/>
              <a:uFillTx/>
              <a:latin typeface="Open Sans" panose="020B0606030504020204" pitchFamily="34" charset="0"/>
              <a:ea typeface="Open Sans" panose="020B0606030504020204" pitchFamily="34" charset="0"/>
              <a:cs typeface="Open Sans" panose="020B0606030504020204" pitchFamily="34" charset="0"/>
              <a:sym typeface="Open Sans"/>
            </a:endParaRPr>
          </a:p>
          <a:p>
            <a:pPr marL="342900" marR="0" lvl="0" indent="-342900" algn="l" defTabSz="914400" rtl="0" eaLnBrk="1" fontAlgn="auto" latinLnBrk="0" hangingPunct="1">
              <a:lnSpc>
                <a:spcPts val="3080"/>
              </a:lnSpc>
              <a:spcBef>
                <a:spcPts val="1200"/>
              </a:spcBef>
              <a:spcAft>
                <a:spcPts val="0"/>
              </a:spcAft>
              <a:buClr>
                <a:srgbClr val="FF0000"/>
              </a:buClr>
              <a:buSzPts val="2200"/>
              <a:buFont typeface="Arial"/>
              <a:buChar char="•"/>
              <a:tabLst/>
              <a:defRPr/>
            </a:pPr>
            <a:r>
              <a:rPr kumimoji="0" lang="en-GB" sz="2300" b="0" i="0" u="none" strike="noStrike" kern="0" cap="none" spc="0" normalizeH="0" baseline="0" noProof="0" dirty="0">
                <a:ln>
                  <a:noFill/>
                </a:ln>
                <a:solidFill>
                  <a:srgbClr val="3F3F3F"/>
                </a:solidFill>
                <a:effectLst/>
                <a:uLnTx/>
                <a:uFillTx/>
                <a:latin typeface="Open Sans"/>
                <a:ea typeface="Open Sans"/>
                <a:cs typeface="Open Sans"/>
                <a:sym typeface="Open Sans"/>
              </a:rPr>
              <a:t>Lebanese Red Cross (LRC) set up a feedback hotline to answer questions about a cash programme</a:t>
            </a:r>
          </a:p>
          <a:p>
            <a:pPr marL="342900" marR="0" lvl="0" indent="-342900" algn="l" defTabSz="914400" rtl="0" eaLnBrk="1" fontAlgn="auto" latinLnBrk="0" hangingPunct="1">
              <a:lnSpc>
                <a:spcPts val="3080"/>
              </a:lnSpc>
              <a:spcBef>
                <a:spcPts val="1200"/>
              </a:spcBef>
              <a:spcAft>
                <a:spcPts val="0"/>
              </a:spcAft>
              <a:buClr>
                <a:srgbClr val="FF0000"/>
              </a:buClr>
              <a:buSzPts val="2200"/>
              <a:buFont typeface="Arial"/>
              <a:buChar char="•"/>
              <a:tabLst/>
              <a:defRPr/>
            </a:pPr>
            <a:r>
              <a:rPr kumimoji="0" lang="en-GB" sz="2300" b="0" i="0" u="none" strike="noStrike" kern="0" cap="none" spc="0" normalizeH="0" baseline="0" noProof="0" dirty="0">
                <a:ln>
                  <a:noFill/>
                </a:ln>
                <a:solidFill>
                  <a:srgbClr val="3F3F3F"/>
                </a:solidFill>
                <a:effectLst/>
                <a:uLnTx/>
                <a:uFillTx/>
                <a:latin typeface="Open Sans" panose="020B0606030504020204" pitchFamily="34" charset="0"/>
                <a:ea typeface="Open Sans" panose="020B0606030504020204" pitchFamily="34" charset="0"/>
                <a:cs typeface="Open Sans" panose="020B0606030504020204" pitchFamily="34" charset="0"/>
                <a:sym typeface="Open Sans"/>
              </a:rPr>
              <a:t>Two operators with mobile phones in the disaster management team responded to queries about eligibility, lost cash cards, challenges with pins</a:t>
            </a:r>
          </a:p>
          <a:p>
            <a:pPr marL="342900" marR="0" lvl="0" indent="-342900" algn="l" defTabSz="914400" rtl="0" eaLnBrk="1" fontAlgn="auto" latinLnBrk="0" hangingPunct="1">
              <a:lnSpc>
                <a:spcPts val="3080"/>
              </a:lnSpc>
              <a:spcBef>
                <a:spcPts val="1200"/>
              </a:spcBef>
              <a:spcAft>
                <a:spcPts val="0"/>
              </a:spcAft>
              <a:buClr>
                <a:srgbClr val="FF0000"/>
              </a:buClr>
              <a:buSzPts val="2200"/>
              <a:buFont typeface="Arial"/>
              <a:buChar char="•"/>
              <a:tabLst/>
              <a:defRPr/>
            </a:pPr>
            <a:r>
              <a:rPr kumimoji="0" lang="en-GB" sz="2300" b="0" i="0" u="none" strike="noStrike" kern="0" cap="none" spc="0" normalizeH="0" baseline="0" noProof="0" dirty="0">
                <a:ln>
                  <a:noFill/>
                </a:ln>
                <a:solidFill>
                  <a:srgbClr val="3F3F3F"/>
                </a:solidFill>
                <a:effectLst/>
                <a:uLnTx/>
                <a:uFillTx/>
                <a:latin typeface="Open Sans" panose="020B0606030504020204" pitchFamily="34" charset="0"/>
                <a:ea typeface="Open Sans" panose="020B0606030504020204" pitchFamily="34" charset="0"/>
                <a:cs typeface="Open Sans" panose="020B0606030504020204" pitchFamily="34" charset="0"/>
                <a:sym typeface="Open Sans"/>
              </a:rPr>
              <a:t>Hotline was expanded by PMER team to cover more LRC programmes and responses</a:t>
            </a:r>
          </a:p>
          <a:p>
            <a:pPr marL="342900" marR="0" lvl="0" indent="-342900" algn="l" defTabSz="914400" rtl="0" eaLnBrk="1" fontAlgn="auto" latinLnBrk="0" hangingPunct="1">
              <a:lnSpc>
                <a:spcPts val="3080"/>
              </a:lnSpc>
              <a:spcBef>
                <a:spcPts val="1200"/>
              </a:spcBef>
              <a:spcAft>
                <a:spcPts val="0"/>
              </a:spcAft>
              <a:buClr>
                <a:srgbClr val="FF0000"/>
              </a:buClr>
              <a:buSzPts val="2200"/>
              <a:buFont typeface="Arial"/>
              <a:buChar char="•"/>
              <a:tabLst/>
              <a:defRPr/>
            </a:pPr>
            <a:endParaRPr kumimoji="0" lang="en-GB" sz="2400" b="0" i="0" u="none" strike="noStrike" kern="0" cap="none" spc="0" normalizeH="0" baseline="0" noProof="0" dirty="0">
              <a:ln>
                <a:noFill/>
              </a:ln>
              <a:solidFill>
                <a:srgbClr val="3F3F3F"/>
              </a:solidFill>
              <a:effectLst/>
              <a:uLnTx/>
              <a:uFillTx/>
              <a:latin typeface="Open Sans" panose="020B0606030504020204" pitchFamily="34" charset="0"/>
              <a:ea typeface="Open Sans" panose="020B0606030504020204" pitchFamily="34" charset="0"/>
              <a:cs typeface="Open Sans" panose="020B0606030504020204" pitchFamily="34" charset="0"/>
              <a:sym typeface="Open Sans"/>
            </a:endParaRPr>
          </a:p>
          <a:p>
            <a:pPr marL="0" marR="0" lvl="0" indent="0" algn="l" defTabSz="914400" rtl="0" eaLnBrk="1" fontAlgn="auto" latinLnBrk="0" hangingPunct="1">
              <a:lnSpc>
                <a:spcPct val="100000"/>
              </a:lnSpc>
              <a:spcBef>
                <a:spcPts val="0"/>
              </a:spcBef>
              <a:spcAft>
                <a:spcPts val="0"/>
              </a:spcAft>
              <a:buClr>
                <a:srgbClr val="000000"/>
              </a:buClr>
              <a:buSzPts val="2800"/>
              <a:buFont typeface="Arial"/>
              <a:buNone/>
              <a:tabLst/>
              <a:defRPr/>
            </a:pPr>
            <a:r>
              <a:rPr kumimoji="0" lang="en-GB" sz="2600" b="1" i="0" u="none" strike="noStrike" kern="0" cap="none" spc="0" normalizeH="0" baseline="0" noProof="0" dirty="0">
                <a:ln>
                  <a:noFill/>
                </a:ln>
                <a:solidFill>
                  <a:srgbClr val="F5333F"/>
                </a:solidFill>
                <a:effectLst/>
                <a:uLnTx/>
                <a:uFillTx/>
                <a:latin typeface="Open Sans" panose="020B0606030504020204" pitchFamily="34" charset="0"/>
                <a:ea typeface="Open Sans" panose="020B0606030504020204" pitchFamily="34" charset="0"/>
                <a:cs typeface="Open Sans" panose="020B0606030504020204" pitchFamily="34" charset="0"/>
                <a:sym typeface="Open Sans"/>
              </a:rPr>
              <a:t>WhatsApp in Peru to respond to COVID-19 feedback</a:t>
            </a:r>
          </a:p>
          <a:p>
            <a:pPr marL="342900" marR="0" lvl="0" indent="-342900" algn="l" defTabSz="914400" rtl="0" eaLnBrk="1" fontAlgn="auto" latinLnBrk="0" hangingPunct="1">
              <a:lnSpc>
                <a:spcPts val="3080"/>
              </a:lnSpc>
              <a:spcBef>
                <a:spcPts val="1200"/>
              </a:spcBef>
              <a:spcAft>
                <a:spcPts val="0"/>
              </a:spcAft>
              <a:buClr>
                <a:srgbClr val="FF0000"/>
              </a:buClr>
              <a:buSzPts val="2200"/>
              <a:buFont typeface="Arial"/>
              <a:buChar char="•"/>
              <a:tabLst/>
              <a:defRPr/>
            </a:pPr>
            <a:r>
              <a:rPr kumimoji="0" lang="en-GB" sz="2300" b="0" i="0" u="none" strike="noStrike" kern="0" cap="none" spc="0" normalizeH="0" baseline="0" noProof="0" dirty="0">
                <a:ln>
                  <a:noFill/>
                </a:ln>
                <a:solidFill>
                  <a:srgbClr val="3F3F3F"/>
                </a:solidFill>
                <a:effectLst/>
                <a:uLnTx/>
                <a:uFillTx/>
                <a:latin typeface="Open Sans"/>
                <a:ea typeface="Open Sans"/>
                <a:cs typeface="Open Sans"/>
                <a:sym typeface="Open Sans"/>
              </a:rPr>
              <a:t>Peru Red Cross used a WhatsApp business line to answer Venezuelan migrant questions about the pandemic and respond to requests for help</a:t>
            </a:r>
          </a:p>
          <a:p>
            <a:pPr marL="342900" marR="0" lvl="0" indent="-342900" algn="l" defTabSz="914400" rtl="0" eaLnBrk="1" fontAlgn="auto" latinLnBrk="0" hangingPunct="1">
              <a:lnSpc>
                <a:spcPts val="3080"/>
              </a:lnSpc>
              <a:spcBef>
                <a:spcPts val="1200"/>
              </a:spcBef>
              <a:spcAft>
                <a:spcPts val="0"/>
              </a:spcAft>
              <a:buClr>
                <a:srgbClr val="FF0000"/>
              </a:buClr>
              <a:buSzPts val="2200"/>
              <a:buFont typeface="Arial"/>
              <a:buChar char="•"/>
              <a:tabLst/>
              <a:defRPr/>
            </a:pPr>
            <a:r>
              <a:rPr kumimoji="0" lang="en-GB" sz="2300" b="0" i="0" u="none" strike="noStrike" kern="0" cap="none" spc="0" normalizeH="0" baseline="0" noProof="0" dirty="0">
                <a:ln>
                  <a:noFill/>
                </a:ln>
                <a:solidFill>
                  <a:srgbClr val="3F3F3F"/>
                </a:solidFill>
                <a:effectLst/>
                <a:uLnTx/>
                <a:uFillTx/>
                <a:latin typeface="Open Sans"/>
                <a:ea typeface="Open Sans"/>
                <a:cs typeface="Open Sans"/>
                <a:sym typeface="Open Sans"/>
              </a:rPr>
              <a:t>Operators equipped with FAQ and key messages to answer questions and respond to misinformation</a:t>
            </a:r>
          </a:p>
        </p:txBody>
      </p:sp>
      <p:sp>
        <p:nvSpPr>
          <p:cNvPr id="567" name="Google Shape;567;p10"/>
          <p:cNvSpPr txBox="1"/>
          <p:nvPr/>
        </p:nvSpPr>
        <p:spPr>
          <a:xfrm>
            <a:off x="439270" y="694712"/>
            <a:ext cx="7664824" cy="1608092"/>
          </a:xfrm>
          <a:prstGeom prst="rect">
            <a:avLst/>
          </a:prstGeom>
          <a:noFill/>
          <a:ln>
            <a:noFill/>
          </a:ln>
        </p:spPr>
        <p:txBody>
          <a:bodyPr spcFirstLastPara="1" wrap="square" lIns="91425" tIns="45700" rIns="91425" bIns="45700"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Pts val="4800"/>
              <a:buFont typeface="Arial"/>
              <a:buNone/>
              <a:tabLst/>
              <a:defRPr/>
            </a:pPr>
            <a:r>
              <a:rPr kumimoji="0" lang="en-GB" sz="4800" b="1" i="0" u="none" strike="noStrike" kern="0" cap="none" spc="0" normalizeH="0" baseline="0" noProof="0" dirty="0">
                <a:ln>
                  <a:noFill/>
                </a:ln>
                <a:solidFill>
                  <a:srgbClr val="33394B"/>
                </a:solidFill>
                <a:effectLst/>
                <a:uLnTx/>
                <a:uFillTx/>
                <a:latin typeface="Montserrat"/>
                <a:ea typeface="Montserrat"/>
                <a:cs typeface="Montserrat"/>
                <a:sym typeface="Montserrat"/>
              </a:rPr>
              <a:t>CEA in action: </a:t>
            </a:r>
            <a:endParaRPr kumimoji="0" sz="1400" b="0" i="0" u="none" strike="noStrike" kern="0" cap="none" spc="0" normalizeH="0" baseline="0" noProof="0" dirty="0">
              <a:ln>
                <a:noFill/>
              </a:ln>
              <a:solidFill>
                <a:srgbClr val="000000"/>
              </a:solidFill>
              <a:effectLst/>
              <a:uLnTx/>
              <a:uFillTx/>
              <a:latin typeface="Arial"/>
              <a:ea typeface="Arial"/>
              <a:cs typeface="Arial"/>
              <a:sym typeface="Arial"/>
            </a:endParaRPr>
          </a:p>
          <a:p>
            <a:pPr marL="0" marR="0" lvl="0" indent="0" algn="l" defTabSz="914400" rtl="0" eaLnBrk="1" fontAlgn="auto" latinLnBrk="0" hangingPunct="1">
              <a:lnSpc>
                <a:spcPct val="100000"/>
              </a:lnSpc>
              <a:spcBef>
                <a:spcPts val="300"/>
              </a:spcBef>
              <a:spcAft>
                <a:spcPts val="0"/>
              </a:spcAft>
              <a:buClr>
                <a:srgbClr val="000000"/>
              </a:buClr>
              <a:buSzPts val="4800"/>
              <a:buFont typeface="Arial"/>
              <a:buNone/>
              <a:tabLst/>
              <a:defRPr/>
            </a:pPr>
            <a:r>
              <a:rPr kumimoji="0" lang="en-GB" sz="4800" b="1" i="0" u="none" strike="noStrike" kern="0" cap="none" spc="0" normalizeH="0" baseline="0" noProof="0" dirty="0">
                <a:ln>
                  <a:noFill/>
                </a:ln>
                <a:solidFill>
                  <a:srgbClr val="F5333F"/>
                </a:solidFill>
                <a:effectLst/>
                <a:uLnTx/>
                <a:uFillTx/>
                <a:latin typeface="Montserrat"/>
                <a:ea typeface="Montserrat"/>
                <a:cs typeface="Montserrat"/>
                <a:sym typeface="Montserrat"/>
              </a:rPr>
              <a:t>Feedback mechanisms</a:t>
            </a:r>
            <a:endParaRPr kumimoji="0" sz="4800" b="0" i="0" u="none" strike="noStrike" kern="0" cap="none" spc="0" normalizeH="0" baseline="0" noProof="0" dirty="0">
              <a:ln>
                <a:noFill/>
              </a:ln>
              <a:solidFill>
                <a:srgbClr val="F5333F"/>
              </a:solidFill>
              <a:effectLst/>
              <a:uLnTx/>
              <a:uFillTx/>
              <a:latin typeface="Roboto Black"/>
              <a:ea typeface="Roboto Black"/>
              <a:cs typeface="Roboto Black"/>
              <a:sym typeface="Roboto Black"/>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66">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66">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566">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566">
                                            <p:txEl>
                                              <p:pRg st="3" end="3"/>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566">
                                            <p:txEl>
                                              <p:pRg st="5" end="5"/>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566">
                                            <p:txEl>
                                              <p:pRg st="6" end="6"/>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566">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579"/>
        <p:cNvGrpSpPr/>
        <p:nvPr/>
      </p:nvGrpSpPr>
      <p:grpSpPr>
        <a:xfrm>
          <a:off x="0" y="0"/>
          <a:ext cx="0" cy="0"/>
          <a:chOff x="0" y="0"/>
          <a:chExt cx="0" cy="0"/>
        </a:xfrm>
      </p:grpSpPr>
      <p:sp>
        <p:nvSpPr>
          <p:cNvPr id="580" name="Google Shape;580;p12"/>
          <p:cNvSpPr txBox="1"/>
          <p:nvPr/>
        </p:nvSpPr>
        <p:spPr>
          <a:xfrm>
            <a:off x="1961498" y="4014774"/>
            <a:ext cx="14365003" cy="2259040"/>
          </a:xfrm>
          <a:prstGeom prst="rect">
            <a:avLst/>
          </a:prstGeom>
          <a:noFill/>
          <a:ln>
            <a:noFill/>
          </a:ln>
        </p:spPr>
        <p:txBody>
          <a:bodyPr spcFirstLastPara="1" wrap="square" lIns="91425" tIns="45700" rIns="91425" bIns="45700" anchor="t" anchorCtr="0">
            <a:spAutoFit/>
          </a:bodyPr>
          <a:lstStyle/>
          <a:p>
            <a:pPr marL="0" marR="0" lvl="0" indent="0" algn="ctr" rtl="0">
              <a:lnSpc>
                <a:spcPct val="80000"/>
              </a:lnSpc>
              <a:spcBef>
                <a:spcPts val="0"/>
              </a:spcBef>
              <a:spcAft>
                <a:spcPts val="0"/>
              </a:spcAft>
              <a:buClr>
                <a:srgbClr val="000000"/>
              </a:buClr>
              <a:buSzPts val="8800"/>
              <a:buFont typeface="Arial"/>
              <a:buNone/>
            </a:pPr>
            <a:r>
              <a:rPr lang="en-GB" sz="8800" b="1" i="0" u="none" strike="noStrike" cap="none" dirty="0">
                <a:solidFill>
                  <a:srgbClr val="F5333F"/>
                </a:solidFill>
                <a:latin typeface="Montserrat"/>
                <a:ea typeface="Montserrat"/>
                <a:cs typeface="Montserrat"/>
                <a:sym typeface="Montserrat"/>
              </a:rPr>
              <a:t>Why is CEA important in emergency operations?</a:t>
            </a:r>
            <a:endParaRPr sz="8800" b="0" i="0" u="none" strike="noStrike" cap="none" dirty="0">
              <a:solidFill>
                <a:srgbClr val="F5333F"/>
              </a:solidFill>
              <a:latin typeface="Roboto Black"/>
              <a:ea typeface="Roboto Black"/>
              <a:cs typeface="Roboto Black"/>
              <a:sym typeface="Roboto Black"/>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353"/>
        <p:cNvGrpSpPr/>
        <p:nvPr/>
      </p:nvGrpSpPr>
      <p:grpSpPr>
        <a:xfrm>
          <a:off x="0" y="0"/>
          <a:ext cx="0" cy="0"/>
          <a:chOff x="0" y="0"/>
          <a:chExt cx="0" cy="0"/>
        </a:xfrm>
      </p:grpSpPr>
      <p:pic>
        <p:nvPicPr>
          <p:cNvPr id="354" name="Google Shape;354;p13"/>
          <p:cNvPicPr preferRelativeResize="0">
            <a:picLocks noGrp="1"/>
          </p:cNvPicPr>
          <p:nvPr>
            <p:ph type="pic" idx="2"/>
          </p:nvPr>
        </p:nvPicPr>
        <p:blipFill rotWithShape="1">
          <a:blip r:embed="rId3" cstate="screen">
            <a:alphaModFix/>
            <a:extLst>
              <a:ext uri="{28A0092B-C50C-407E-A947-70E740481C1C}">
                <a14:useLocalDpi xmlns:a14="http://schemas.microsoft.com/office/drawing/2010/main"/>
              </a:ext>
            </a:extLst>
          </a:blip>
          <a:srcRect/>
          <a:stretch/>
        </p:blipFill>
        <p:spPr>
          <a:xfrm>
            <a:off x="8624942" y="0"/>
            <a:ext cx="9663058" cy="10288588"/>
          </a:xfrm>
          <a:prstGeom prst="rect">
            <a:avLst/>
          </a:prstGeom>
          <a:solidFill>
            <a:srgbClr val="353535">
              <a:alpha val="11764"/>
            </a:srgbClr>
          </a:solidFill>
          <a:ln>
            <a:noFill/>
          </a:ln>
        </p:spPr>
      </p:pic>
      <p:sp>
        <p:nvSpPr>
          <p:cNvPr id="355" name="Google Shape;355;p13"/>
          <p:cNvSpPr txBox="1"/>
          <p:nvPr/>
        </p:nvSpPr>
        <p:spPr>
          <a:xfrm>
            <a:off x="512007" y="505520"/>
            <a:ext cx="8185100" cy="1865086"/>
          </a:xfrm>
          <a:prstGeom prst="rect">
            <a:avLst/>
          </a:prstGeom>
          <a:noFill/>
          <a:ln>
            <a:noFill/>
          </a:ln>
        </p:spPr>
        <p:txBody>
          <a:bodyPr spcFirstLastPara="1" wrap="square" lIns="91425" tIns="45700" rIns="91425" bIns="45700" anchor="t" anchorCtr="0">
            <a:spAutoFit/>
          </a:bodyPr>
          <a:lstStyle/>
          <a:p>
            <a:pPr marL="0" marR="0" lvl="0" indent="0" algn="l" rtl="0">
              <a:lnSpc>
                <a:spcPct val="80000"/>
              </a:lnSpc>
              <a:spcBef>
                <a:spcPts val="0"/>
              </a:spcBef>
              <a:spcAft>
                <a:spcPts val="0"/>
              </a:spcAft>
              <a:buNone/>
            </a:pPr>
            <a:r>
              <a:rPr lang="en-GB" sz="4800" b="1" dirty="0">
                <a:solidFill>
                  <a:schemeClr val="dk2"/>
                </a:solidFill>
                <a:latin typeface="Montserrat"/>
                <a:ea typeface="Montserrat"/>
                <a:cs typeface="Montserrat"/>
                <a:sym typeface="Montserrat"/>
              </a:rPr>
              <a:t>How can CEA support operations?</a:t>
            </a:r>
            <a:endParaRPr dirty="0"/>
          </a:p>
          <a:p>
            <a:pPr marL="0" marR="0" lvl="0" indent="0" algn="l" rtl="0">
              <a:lnSpc>
                <a:spcPct val="80000"/>
              </a:lnSpc>
              <a:spcBef>
                <a:spcPts val="0"/>
              </a:spcBef>
              <a:spcAft>
                <a:spcPts val="0"/>
              </a:spcAft>
              <a:buNone/>
            </a:pPr>
            <a:r>
              <a:rPr lang="en-GB" sz="4800" dirty="0">
                <a:solidFill>
                  <a:schemeClr val="accent3"/>
                </a:solidFill>
                <a:latin typeface="Montserrat"/>
                <a:ea typeface="Montserrat"/>
                <a:cs typeface="Montserrat"/>
                <a:sym typeface="Montserrat"/>
              </a:rPr>
              <a:t>Discuss…</a:t>
            </a:r>
            <a:endParaRPr sz="4800" dirty="0">
              <a:solidFill>
                <a:schemeClr val="dk2"/>
              </a:solidFill>
              <a:latin typeface="Montserrat"/>
              <a:ea typeface="Montserrat"/>
              <a:cs typeface="Montserrat"/>
              <a:sym typeface="Montserrat"/>
            </a:endParaRPr>
          </a:p>
        </p:txBody>
      </p:sp>
      <p:sp>
        <p:nvSpPr>
          <p:cNvPr id="356" name="Google Shape;356;p13"/>
          <p:cNvSpPr txBox="1"/>
          <p:nvPr/>
        </p:nvSpPr>
        <p:spPr>
          <a:xfrm>
            <a:off x="512007" y="2876126"/>
            <a:ext cx="7624603" cy="6771044"/>
          </a:xfrm>
          <a:prstGeom prst="rect">
            <a:avLst/>
          </a:prstGeom>
          <a:noFill/>
          <a:ln>
            <a:noFill/>
          </a:ln>
        </p:spPr>
        <p:txBody>
          <a:bodyPr spcFirstLastPara="1" wrap="square" lIns="91425" tIns="45700" rIns="91425" bIns="45700" anchor="t" anchorCtr="0">
            <a:spAutoFit/>
          </a:bodyPr>
          <a:lstStyle/>
          <a:p>
            <a:pPr marL="457200" marR="0" lvl="0" indent="-457200" algn="l" rtl="0">
              <a:spcBef>
                <a:spcPts val="0"/>
              </a:spcBef>
              <a:spcAft>
                <a:spcPts val="0"/>
              </a:spcAft>
              <a:buClr>
                <a:srgbClr val="FF0000"/>
              </a:buClr>
              <a:buSzPts val="3200"/>
              <a:buFont typeface="Calibri"/>
              <a:buAutoNum type="arabicPeriod"/>
            </a:pPr>
            <a:r>
              <a:rPr lang="en-GB" sz="2800" dirty="0">
                <a:solidFill>
                  <a:schemeClr val="lt1"/>
                </a:solidFill>
                <a:latin typeface="Open Sans"/>
                <a:ea typeface="Open Sans"/>
                <a:cs typeface="Open Sans"/>
                <a:sym typeface="Open Sans"/>
              </a:rPr>
              <a:t>Do no harm</a:t>
            </a:r>
            <a:endParaRPr sz="2400" dirty="0">
              <a:solidFill>
                <a:schemeClr val="lt1"/>
              </a:solidFill>
              <a:latin typeface="Open Sans"/>
              <a:ea typeface="Open Sans"/>
              <a:cs typeface="Open Sans"/>
              <a:sym typeface="Open Sans"/>
            </a:endParaRPr>
          </a:p>
          <a:p>
            <a:pPr marL="457200" marR="0" lvl="0" indent="-457200" algn="l" rtl="0">
              <a:spcBef>
                <a:spcPts val="3600"/>
              </a:spcBef>
              <a:spcAft>
                <a:spcPts val="0"/>
              </a:spcAft>
              <a:buClr>
                <a:srgbClr val="FF0000"/>
              </a:buClr>
              <a:buSzPts val="3200"/>
              <a:buFont typeface="Calibri"/>
              <a:buAutoNum type="arabicPeriod"/>
            </a:pPr>
            <a:r>
              <a:rPr lang="en-GB" sz="2800" dirty="0">
                <a:solidFill>
                  <a:schemeClr val="lt1"/>
                </a:solidFill>
                <a:latin typeface="Open Sans"/>
                <a:ea typeface="Open Sans"/>
                <a:cs typeface="Open Sans"/>
                <a:sym typeface="Open Sans"/>
              </a:rPr>
              <a:t>Protect staff and volunteer safety</a:t>
            </a:r>
          </a:p>
          <a:p>
            <a:pPr marL="457200" marR="0" lvl="0" indent="-457200" algn="l" rtl="0">
              <a:spcBef>
                <a:spcPts val="3600"/>
              </a:spcBef>
              <a:spcAft>
                <a:spcPts val="0"/>
              </a:spcAft>
              <a:buClr>
                <a:srgbClr val="FF0000"/>
              </a:buClr>
              <a:buSzPts val="3200"/>
              <a:buFont typeface="Calibri"/>
              <a:buAutoNum type="arabicPeriod"/>
            </a:pPr>
            <a:r>
              <a:rPr lang="en-GB" sz="2800" dirty="0">
                <a:solidFill>
                  <a:schemeClr val="lt1"/>
                </a:solidFill>
                <a:latin typeface="Open Sans"/>
                <a:ea typeface="Open Sans"/>
                <a:cs typeface="Open Sans"/>
                <a:sym typeface="Open Sans"/>
              </a:rPr>
              <a:t>Save time and resources</a:t>
            </a:r>
          </a:p>
          <a:p>
            <a:pPr marL="457200" marR="0" lvl="0" indent="-457200" algn="l" rtl="0">
              <a:spcBef>
                <a:spcPts val="3600"/>
              </a:spcBef>
              <a:spcAft>
                <a:spcPts val="0"/>
              </a:spcAft>
              <a:buClr>
                <a:srgbClr val="FF0000"/>
              </a:buClr>
              <a:buSzPts val="3200"/>
              <a:buFont typeface="Calibri"/>
              <a:buAutoNum type="arabicPeriod"/>
            </a:pPr>
            <a:r>
              <a:rPr lang="en-GB" sz="2800" dirty="0">
                <a:solidFill>
                  <a:schemeClr val="lt1"/>
                </a:solidFill>
                <a:latin typeface="Open Sans"/>
                <a:ea typeface="Open Sans"/>
                <a:cs typeface="Open Sans"/>
                <a:sym typeface="Open Sans"/>
              </a:rPr>
              <a:t>Support the response to achieve its aims </a:t>
            </a:r>
          </a:p>
          <a:p>
            <a:pPr marL="457200" indent="-457200">
              <a:spcBef>
                <a:spcPts val="3600"/>
              </a:spcBef>
              <a:spcAft>
                <a:spcPts val="0"/>
              </a:spcAft>
              <a:buClr>
                <a:srgbClr val="FF0000"/>
              </a:buClr>
              <a:buSzPts val="3200"/>
              <a:buFont typeface="Calibri"/>
              <a:buAutoNum type="arabicPeriod"/>
            </a:pPr>
            <a:r>
              <a:rPr lang="en-GB" sz="2800" dirty="0">
                <a:solidFill>
                  <a:schemeClr val="lt1"/>
                </a:solidFill>
                <a:latin typeface="Open Sans"/>
                <a:ea typeface="Open Sans"/>
                <a:cs typeface="Open Sans"/>
                <a:sym typeface="Open Sans"/>
              </a:rPr>
              <a:t>Support community resilience </a:t>
            </a:r>
          </a:p>
          <a:p>
            <a:pPr marL="457200" indent="-457200">
              <a:spcBef>
                <a:spcPts val="3600"/>
              </a:spcBef>
              <a:spcAft>
                <a:spcPts val="0"/>
              </a:spcAft>
              <a:buClr>
                <a:srgbClr val="FF0000"/>
              </a:buClr>
              <a:buSzPts val="3200"/>
              <a:buFont typeface="Calibri"/>
              <a:buAutoNum type="arabicPeriod"/>
            </a:pPr>
            <a:r>
              <a:rPr lang="en-GB" sz="2800" dirty="0">
                <a:solidFill>
                  <a:schemeClr val="lt1"/>
                </a:solidFill>
                <a:latin typeface="Open Sans"/>
                <a:ea typeface="Open Sans"/>
                <a:cs typeface="Open Sans"/>
                <a:sym typeface="Open Sans"/>
              </a:rPr>
              <a:t>Access local capacity and knowledge</a:t>
            </a:r>
          </a:p>
          <a:p>
            <a:pPr marL="457200" indent="-457200">
              <a:spcBef>
                <a:spcPts val="3600"/>
              </a:spcBef>
              <a:spcAft>
                <a:spcPts val="0"/>
              </a:spcAft>
              <a:buClr>
                <a:srgbClr val="FF0000"/>
              </a:buClr>
              <a:buSzPts val="3200"/>
              <a:buFont typeface="Calibri"/>
              <a:buAutoNum type="arabicPeriod"/>
            </a:pPr>
            <a:r>
              <a:rPr lang="en-GB" sz="2800" dirty="0">
                <a:solidFill>
                  <a:schemeClr val="lt1"/>
                </a:solidFill>
                <a:latin typeface="Open Sans"/>
                <a:ea typeface="Open Sans"/>
                <a:cs typeface="Open Sans"/>
                <a:sym typeface="Open Sans"/>
              </a:rPr>
              <a:t>Improve trust, access and acceptance </a:t>
            </a:r>
          </a:p>
          <a:p>
            <a:pPr marL="457200" marR="0" lvl="0" indent="-457200" algn="l" rtl="0">
              <a:spcBef>
                <a:spcPts val="3600"/>
              </a:spcBef>
              <a:spcAft>
                <a:spcPts val="0"/>
              </a:spcAft>
              <a:buClr>
                <a:srgbClr val="FF0000"/>
              </a:buClr>
              <a:buSzPts val="3200"/>
              <a:buFont typeface="Calibri"/>
              <a:buAutoNum type="arabicPeriod"/>
            </a:pPr>
            <a:r>
              <a:rPr lang="en-GB" sz="2800" dirty="0">
                <a:solidFill>
                  <a:schemeClr val="lt1"/>
                </a:solidFill>
                <a:latin typeface="Open Sans"/>
                <a:ea typeface="Open Sans"/>
                <a:cs typeface="Open Sans"/>
                <a:sym typeface="Open Sans"/>
              </a:rPr>
              <a:t>To uphold our own commitments</a:t>
            </a:r>
            <a:endParaRPr sz="2400" dirty="0">
              <a:solidFill>
                <a:schemeClr val="lt1"/>
              </a:solidFill>
              <a:latin typeface="Open Sans"/>
              <a:ea typeface="Open Sans"/>
              <a:cs typeface="Open Sans"/>
              <a:sym typeface="Open San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5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56">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56">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56">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56">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56">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56">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356">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361"/>
        <p:cNvGrpSpPr/>
        <p:nvPr/>
      </p:nvGrpSpPr>
      <p:grpSpPr>
        <a:xfrm>
          <a:off x="0" y="0"/>
          <a:ext cx="0" cy="0"/>
          <a:chOff x="0" y="0"/>
          <a:chExt cx="0" cy="0"/>
        </a:xfrm>
      </p:grpSpPr>
      <p:sp>
        <p:nvSpPr>
          <p:cNvPr id="362" name="Google Shape;362;p14"/>
          <p:cNvSpPr txBox="1"/>
          <p:nvPr/>
        </p:nvSpPr>
        <p:spPr>
          <a:xfrm>
            <a:off x="492735" y="899885"/>
            <a:ext cx="8346465" cy="1274155"/>
          </a:xfrm>
          <a:prstGeom prst="rect">
            <a:avLst/>
          </a:prstGeom>
          <a:noFill/>
          <a:ln>
            <a:noFill/>
          </a:ln>
        </p:spPr>
        <p:txBody>
          <a:bodyPr spcFirstLastPara="1" wrap="square" lIns="91425" tIns="45700" rIns="91425" bIns="45700" anchor="t" anchorCtr="0">
            <a:spAutoFit/>
          </a:bodyPr>
          <a:lstStyle/>
          <a:p>
            <a:pPr marL="0" marR="0" lvl="0" indent="0" algn="l" rtl="0">
              <a:lnSpc>
                <a:spcPct val="80000"/>
              </a:lnSpc>
              <a:spcBef>
                <a:spcPts val="0"/>
              </a:spcBef>
              <a:spcAft>
                <a:spcPts val="0"/>
              </a:spcAft>
              <a:buNone/>
            </a:pPr>
            <a:r>
              <a:rPr lang="en-GB" sz="4800" b="1" dirty="0">
                <a:solidFill>
                  <a:schemeClr val="dk2"/>
                </a:solidFill>
                <a:latin typeface="Montserrat"/>
                <a:ea typeface="Montserrat"/>
                <a:cs typeface="Montserrat"/>
                <a:sym typeface="Montserrat"/>
              </a:rPr>
              <a:t>What are our commitments?</a:t>
            </a:r>
            <a:endParaRPr dirty="0"/>
          </a:p>
        </p:txBody>
      </p:sp>
      <p:sp>
        <p:nvSpPr>
          <p:cNvPr id="363" name="Google Shape;363;p14"/>
          <p:cNvSpPr txBox="1"/>
          <p:nvPr/>
        </p:nvSpPr>
        <p:spPr>
          <a:xfrm>
            <a:off x="492735" y="2648396"/>
            <a:ext cx="7844441" cy="6740307"/>
          </a:xfrm>
          <a:prstGeom prst="rect">
            <a:avLst/>
          </a:prstGeom>
          <a:noFill/>
          <a:ln>
            <a:noFill/>
          </a:ln>
        </p:spPr>
        <p:txBody>
          <a:bodyPr spcFirstLastPara="1" wrap="square" lIns="91425" tIns="45700" rIns="91425" bIns="45700" anchor="t" anchorCtr="0">
            <a:spAutoFit/>
          </a:bodyPr>
          <a:lstStyle/>
          <a:p>
            <a:pPr marL="457200" marR="0" lvl="0" indent="-457200" algn="l" rtl="0">
              <a:spcBef>
                <a:spcPts val="0"/>
              </a:spcBef>
              <a:spcAft>
                <a:spcPts val="0"/>
              </a:spcAft>
              <a:buClr>
                <a:srgbClr val="FF0000"/>
              </a:buClr>
              <a:buSzPts val="2400"/>
              <a:buFont typeface="Arial"/>
              <a:buChar char="•"/>
            </a:pPr>
            <a:r>
              <a:rPr lang="en-GB" sz="2400" b="1" dirty="0">
                <a:solidFill>
                  <a:schemeClr val="accent3"/>
                </a:solidFill>
                <a:latin typeface="Open Sans"/>
                <a:ea typeface="Open Sans"/>
                <a:cs typeface="Open Sans"/>
                <a:sym typeface="Open Sans"/>
              </a:rPr>
              <a:t>Movement Code of Conduct in Disaster Relief </a:t>
            </a:r>
            <a:endParaRPr dirty="0"/>
          </a:p>
          <a:p>
            <a:pPr marL="457200" marR="0" lvl="0" indent="-457200" algn="l" rtl="0">
              <a:spcBef>
                <a:spcPts val="3600"/>
              </a:spcBef>
              <a:spcAft>
                <a:spcPts val="0"/>
              </a:spcAft>
              <a:buClr>
                <a:srgbClr val="FF0000"/>
              </a:buClr>
              <a:buSzPts val="2400"/>
              <a:buFont typeface="Arial"/>
              <a:buChar char="•"/>
            </a:pPr>
            <a:r>
              <a:rPr lang="en-GB" sz="2400" b="1" dirty="0">
                <a:solidFill>
                  <a:schemeClr val="accent3"/>
                </a:solidFill>
                <a:latin typeface="Open Sans"/>
                <a:ea typeface="Open Sans"/>
                <a:cs typeface="Open Sans"/>
                <a:sym typeface="Open Sans"/>
              </a:rPr>
              <a:t>Principles and Rules for Red Cross Red Crescent Humanitarian Assistance </a:t>
            </a:r>
            <a:endParaRPr dirty="0"/>
          </a:p>
          <a:p>
            <a:pPr marL="457200" marR="0" lvl="0" indent="-457200" algn="l" rtl="0">
              <a:spcBef>
                <a:spcPts val="3600"/>
              </a:spcBef>
              <a:spcAft>
                <a:spcPts val="0"/>
              </a:spcAft>
              <a:buClr>
                <a:srgbClr val="FF0000"/>
              </a:buClr>
              <a:buSzPts val="2400"/>
              <a:buFont typeface="Arial"/>
              <a:buChar char="•"/>
            </a:pPr>
            <a:r>
              <a:rPr lang="en-GB" sz="2400" b="1" dirty="0">
                <a:solidFill>
                  <a:schemeClr val="accent3"/>
                </a:solidFill>
                <a:latin typeface="Open Sans"/>
                <a:ea typeface="Open Sans"/>
                <a:cs typeface="Open Sans"/>
                <a:sym typeface="Open Sans"/>
              </a:rPr>
              <a:t>Movement-wide Commitments for Community Engagement and Accountability </a:t>
            </a:r>
            <a:endParaRPr dirty="0"/>
          </a:p>
          <a:p>
            <a:pPr marL="1144817" marR="0" lvl="1" indent="-457200" algn="l" rtl="0">
              <a:spcBef>
                <a:spcPts val="1800"/>
              </a:spcBef>
              <a:spcAft>
                <a:spcPts val="0"/>
              </a:spcAft>
              <a:buClr>
                <a:srgbClr val="FF0000"/>
              </a:buClr>
              <a:buSzPts val="2400"/>
              <a:buFont typeface="Arial"/>
              <a:buChar char="•"/>
            </a:pPr>
            <a:r>
              <a:rPr lang="en-GB" sz="2400" b="0" i="0" u="none" strike="noStrike" cap="none" dirty="0">
                <a:solidFill>
                  <a:schemeClr val="lt1"/>
                </a:solidFill>
                <a:latin typeface="Open Sans"/>
                <a:ea typeface="Open Sans"/>
                <a:cs typeface="Open Sans"/>
                <a:sym typeface="Open Sans"/>
              </a:rPr>
              <a:t>Adopted at the 2019 Council of Delegates</a:t>
            </a:r>
            <a:endParaRPr dirty="0"/>
          </a:p>
          <a:p>
            <a:pPr marL="1144817" marR="0" lvl="1" indent="-457200" algn="l" rtl="0">
              <a:spcBef>
                <a:spcPts val="1800"/>
              </a:spcBef>
              <a:spcAft>
                <a:spcPts val="0"/>
              </a:spcAft>
              <a:buClr>
                <a:srgbClr val="FF0000"/>
              </a:buClr>
              <a:buSzPts val="2400"/>
              <a:buFont typeface="Arial"/>
              <a:buChar char="•"/>
            </a:pPr>
            <a:r>
              <a:rPr lang="en-GB" sz="2400" b="0" i="0" u="none" strike="noStrike" cap="none" dirty="0">
                <a:solidFill>
                  <a:schemeClr val="lt1"/>
                </a:solidFill>
                <a:latin typeface="Open Sans"/>
                <a:ea typeface="Open Sans"/>
                <a:cs typeface="Open Sans"/>
                <a:sym typeface="Open Sans"/>
              </a:rPr>
              <a:t>Seven overarching, strategic commitments to be more accountable to those we serve</a:t>
            </a:r>
            <a:endParaRPr dirty="0"/>
          </a:p>
          <a:p>
            <a:pPr marL="1144817" marR="0" lvl="1" indent="-457200" algn="l" rtl="0">
              <a:spcBef>
                <a:spcPts val="1800"/>
              </a:spcBef>
              <a:spcAft>
                <a:spcPts val="0"/>
              </a:spcAft>
              <a:buClr>
                <a:srgbClr val="FF0000"/>
              </a:buClr>
              <a:buSzPts val="2400"/>
              <a:buFont typeface="Arial"/>
              <a:buChar char="•"/>
            </a:pPr>
            <a:r>
              <a:rPr lang="en-GB" sz="2400" b="0" i="0" u="none" strike="noStrike" cap="none" dirty="0">
                <a:solidFill>
                  <a:schemeClr val="lt1"/>
                </a:solidFill>
                <a:latin typeface="Open Sans"/>
                <a:ea typeface="Open Sans"/>
                <a:cs typeface="Open Sans"/>
                <a:sym typeface="Open Sans"/>
              </a:rPr>
              <a:t>All members of the Movement – every National Society, ICRC Delegation and IFRC office – is responsible for upholding these commitments</a:t>
            </a:r>
            <a:endParaRPr dirty="0"/>
          </a:p>
          <a:p>
            <a:pPr marL="1144817" marR="0" lvl="1" indent="-457200" algn="l" rtl="0">
              <a:spcBef>
                <a:spcPts val="1800"/>
              </a:spcBef>
              <a:spcAft>
                <a:spcPts val="0"/>
              </a:spcAft>
              <a:buClr>
                <a:srgbClr val="FF0000"/>
              </a:buClr>
              <a:buSzPts val="2400"/>
              <a:buFont typeface="Arial"/>
              <a:buChar char="•"/>
            </a:pPr>
            <a:r>
              <a:rPr lang="en-GB" sz="2400" b="0" i="0" u="none" strike="noStrike" cap="none" dirty="0">
                <a:solidFill>
                  <a:schemeClr val="lt1"/>
                </a:solidFill>
                <a:latin typeface="Open Sans"/>
                <a:ea typeface="Open Sans"/>
                <a:cs typeface="Open Sans"/>
                <a:sym typeface="Open Sans"/>
              </a:rPr>
              <a:t>Applicable to all staff and volunteers </a:t>
            </a:r>
            <a:endParaRPr dirty="0"/>
          </a:p>
        </p:txBody>
      </p:sp>
      <p:pic>
        <p:nvPicPr>
          <p:cNvPr id="364" name="Google Shape;364;p14"/>
          <p:cNvPicPr preferRelativeResize="0"/>
          <p:nvPr/>
        </p:nvPicPr>
        <p:blipFill rotWithShape="1">
          <a:blip r:embed="rId3" cstate="screen">
            <a:alphaModFix/>
            <a:extLst>
              <a:ext uri="{28A0092B-C50C-407E-A947-70E740481C1C}">
                <a14:useLocalDpi xmlns:a14="http://schemas.microsoft.com/office/drawing/2010/main"/>
              </a:ext>
            </a:extLst>
          </a:blip>
          <a:srcRect/>
          <a:stretch/>
        </p:blipFill>
        <p:spPr>
          <a:xfrm>
            <a:off x="11217339" y="1"/>
            <a:ext cx="7070662" cy="6974540"/>
          </a:xfrm>
          <a:prstGeom prst="rect">
            <a:avLst/>
          </a:prstGeom>
          <a:noFill/>
          <a:ln w="9525" cap="flat" cmpd="sng">
            <a:solidFill>
              <a:schemeClr val="dk1"/>
            </a:solidFill>
            <a:prstDash val="solid"/>
            <a:round/>
            <a:headEnd type="none" w="sm" len="sm"/>
            <a:tailEnd type="none" w="sm" len="sm"/>
          </a:ln>
        </p:spPr>
      </p:pic>
      <p:pic>
        <p:nvPicPr>
          <p:cNvPr id="365" name="Google Shape;365;p14"/>
          <p:cNvPicPr preferRelativeResize="0"/>
          <p:nvPr/>
        </p:nvPicPr>
        <p:blipFill rotWithShape="1">
          <a:blip r:embed="rId4">
            <a:alphaModFix/>
          </a:blip>
          <a:srcRect/>
          <a:stretch/>
        </p:blipFill>
        <p:spPr>
          <a:xfrm>
            <a:off x="9771529" y="4306429"/>
            <a:ext cx="8516471" cy="5982158"/>
          </a:xfrm>
          <a:prstGeom prst="rect">
            <a:avLst/>
          </a:prstGeom>
          <a:noFill/>
          <a:ln>
            <a:noFill/>
          </a:ln>
        </p:spPr>
      </p:pic>
      <p:pic>
        <p:nvPicPr>
          <p:cNvPr id="366" name="Google Shape;366;p14"/>
          <p:cNvPicPr preferRelativeResize="0"/>
          <p:nvPr/>
        </p:nvPicPr>
        <p:blipFill rotWithShape="1">
          <a:blip r:embed="rId5">
            <a:alphaModFix/>
          </a:blip>
          <a:srcRect/>
          <a:stretch/>
        </p:blipFill>
        <p:spPr>
          <a:xfrm>
            <a:off x="10319937" y="790707"/>
            <a:ext cx="6802651" cy="9164682"/>
          </a:xfrm>
          <a:prstGeom prst="rect">
            <a:avLst/>
          </a:prstGeom>
          <a:noFill/>
          <a:ln w="9525" cap="flat" cmpd="sng">
            <a:solidFill>
              <a:schemeClr val="dk2"/>
            </a:solidFill>
            <a:prstDash val="solid"/>
            <a:round/>
            <a:headEnd type="none" w="sm" len="sm"/>
            <a:tailEnd type="none" w="sm" len="sm"/>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6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64"/>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363">
                                            <p:txEl>
                                              <p:pRg st="1" end="1"/>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6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63">
                                            <p:txEl>
                                              <p:pRg st="2" end="2"/>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63">
                                            <p:txEl>
                                              <p:pRg st="3" end="3"/>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363">
                                            <p:txEl>
                                              <p:pRg st="4" end="4"/>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363">
                                            <p:txEl>
                                              <p:pRg st="5" end="5"/>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363">
                                            <p:txEl>
                                              <p:pRg st="6" end="6"/>
                                            </p:txEl>
                                          </p:spTgt>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36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B24FAA49-63C8-B245-A8A6-06F839A4B1B5}"/>
              </a:ext>
            </a:extLst>
          </p:cNvPr>
          <p:cNvSpPr txBox="1"/>
          <p:nvPr/>
        </p:nvSpPr>
        <p:spPr>
          <a:xfrm>
            <a:off x="1779329" y="3469320"/>
            <a:ext cx="14729345" cy="3350084"/>
          </a:xfrm>
          <a:prstGeom prst="rect">
            <a:avLst/>
          </a:prstGeom>
          <a:noFill/>
        </p:spPr>
        <p:txBody>
          <a:bodyPr wrap="square" rtlCol="0">
            <a:spAutoFit/>
          </a:bodyPr>
          <a:lstStyle/>
          <a:p>
            <a:pPr marL="0" marR="0" lvl="0" indent="0" algn="ctr" defTabSz="914309" rtl="0" eaLnBrk="0" fontAlgn="base" latinLnBrk="0" hangingPunct="0">
              <a:lnSpc>
                <a:spcPct val="80000"/>
              </a:lnSpc>
              <a:spcBef>
                <a:spcPct val="0"/>
              </a:spcBef>
              <a:spcAft>
                <a:spcPct val="0"/>
              </a:spcAft>
              <a:buClrTx/>
              <a:buSzTx/>
              <a:buFontTx/>
              <a:buNone/>
              <a:tabLst/>
              <a:defRPr/>
            </a:pPr>
            <a:r>
              <a:rPr kumimoji="0" lang="en-US" sz="8799" b="1" i="0" u="none" strike="noStrike" kern="1200" cap="none" spc="0" normalizeH="0" baseline="0" noProof="0" dirty="0">
                <a:ln>
                  <a:noFill/>
                </a:ln>
                <a:solidFill>
                  <a:srgbClr val="F5333F"/>
                </a:solidFill>
                <a:effectLst/>
                <a:uLnTx/>
                <a:uFillTx/>
                <a:latin typeface="Montserrat" pitchFamily="2" charset="77"/>
                <a:ea typeface="Roboto Black" panose="02000000000000000000" pitchFamily="2" charset="0"/>
                <a:cs typeface="Open Sans Light" panose="020B0306030504020204" pitchFamily="34" charset="0"/>
              </a:rPr>
              <a:t>Risk Communication and Community Engagement (RCCE)</a:t>
            </a:r>
          </a:p>
        </p:txBody>
      </p:sp>
    </p:spTree>
    <p:extLst>
      <p:ext uri="{BB962C8B-B14F-4D97-AF65-F5344CB8AC3E}">
        <p14:creationId xmlns:p14="http://schemas.microsoft.com/office/powerpoint/2010/main" val="356536505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242"/>
        <p:cNvGrpSpPr/>
        <p:nvPr/>
      </p:nvGrpSpPr>
      <p:grpSpPr>
        <a:xfrm>
          <a:off x="0" y="0"/>
          <a:ext cx="0" cy="0"/>
          <a:chOff x="0" y="0"/>
          <a:chExt cx="0" cy="0"/>
        </a:xfrm>
      </p:grpSpPr>
      <p:sp>
        <p:nvSpPr>
          <p:cNvPr id="243" name="Google Shape;243;p2"/>
          <p:cNvSpPr txBox="1"/>
          <p:nvPr/>
        </p:nvSpPr>
        <p:spPr>
          <a:xfrm>
            <a:off x="6868567" y="3591899"/>
            <a:ext cx="8014541" cy="3293209"/>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GB" sz="6600" b="1">
                <a:solidFill>
                  <a:srgbClr val="F5333F"/>
                </a:solidFill>
                <a:latin typeface="Montserrat"/>
                <a:ea typeface="Montserrat"/>
                <a:cs typeface="Montserrat"/>
                <a:sym typeface="Montserrat"/>
              </a:rPr>
              <a:t>EXPECTATIONS</a:t>
            </a:r>
            <a:endParaRPr sz="2800">
              <a:solidFill>
                <a:schemeClr val="dk1"/>
              </a:solidFill>
              <a:latin typeface="Montserrat"/>
              <a:ea typeface="Montserrat"/>
              <a:cs typeface="Montserrat"/>
              <a:sym typeface="Montserrat"/>
            </a:endParaRPr>
          </a:p>
          <a:p>
            <a:pPr marL="0" marR="0" lvl="0" indent="0" algn="ctr" rtl="0">
              <a:spcBef>
                <a:spcPts val="1200"/>
              </a:spcBef>
              <a:spcAft>
                <a:spcPts val="0"/>
              </a:spcAft>
              <a:buNone/>
            </a:pPr>
            <a:r>
              <a:rPr lang="en-GB" sz="6600" b="1">
                <a:solidFill>
                  <a:srgbClr val="242D38"/>
                </a:solidFill>
                <a:latin typeface="Montserrat"/>
                <a:ea typeface="Montserrat"/>
                <a:cs typeface="Montserrat"/>
                <a:sym typeface="Montserrat"/>
              </a:rPr>
              <a:t>What do you want to learn?</a:t>
            </a:r>
            <a:endParaRPr/>
          </a:p>
        </p:txBody>
      </p:sp>
      <p:grpSp>
        <p:nvGrpSpPr>
          <p:cNvPr id="244" name="Google Shape;244;p2"/>
          <p:cNvGrpSpPr/>
          <p:nvPr/>
        </p:nvGrpSpPr>
        <p:grpSpPr>
          <a:xfrm>
            <a:off x="1764148" y="3089439"/>
            <a:ext cx="4109710" cy="4109710"/>
            <a:chOff x="1237206" y="3045552"/>
            <a:chExt cx="3001108" cy="3001108"/>
          </a:xfrm>
        </p:grpSpPr>
        <p:grpSp>
          <p:nvGrpSpPr>
            <p:cNvPr id="245" name="Google Shape;245;p2"/>
            <p:cNvGrpSpPr/>
            <p:nvPr/>
          </p:nvGrpSpPr>
          <p:grpSpPr>
            <a:xfrm>
              <a:off x="1237206" y="3045552"/>
              <a:ext cx="3001108" cy="3001108"/>
              <a:chOff x="1237206" y="3045552"/>
              <a:chExt cx="3001108" cy="3001108"/>
            </a:xfrm>
          </p:grpSpPr>
          <p:sp>
            <p:nvSpPr>
              <p:cNvPr id="246" name="Google Shape;246;p2"/>
              <p:cNvSpPr/>
              <p:nvPr/>
            </p:nvSpPr>
            <p:spPr>
              <a:xfrm>
                <a:off x="1237206" y="3045552"/>
                <a:ext cx="3001108" cy="3001108"/>
              </a:xfrm>
              <a:prstGeom prst="ellipse">
                <a:avLst/>
              </a:prstGeom>
              <a:solidFill>
                <a:srgbClr val="EBECEC"/>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pic>
            <p:nvPicPr>
              <p:cNvPr id="247" name="Google Shape;247;p2"/>
              <p:cNvPicPr preferRelativeResize="0"/>
              <p:nvPr/>
            </p:nvPicPr>
            <p:blipFill rotWithShape="1">
              <a:blip r:embed="rId3" cstate="screen">
                <a:alphaModFix/>
                <a:extLst>
                  <a:ext uri="{28A0092B-C50C-407E-A947-70E740481C1C}">
                    <a14:useLocalDpi xmlns:a14="http://schemas.microsoft.com/office/drawing/2010/main"/>
                  </a:ext>
                </a:extLst>
              </a:blip>
              <a:srcRect/>
              <a:stretch/>
            </p:blipFill>
            <p:spPr>
              <a:xfrm>
                <a:off x="1796812" y="3658880"/>
                <a:ext cx="1798937" cy="1912045"/>
              </a:xfrm>
              <a:prstGeom prst="rect">
                <a:avLst/>
              </a:prstGeom>
              <a:noFill/>
              <a:ln>
                <a:noFill/>
              </a:ln>
            </p:spPr>
          </p:pic>
        </p:grpSp>
        <p:sp>
          <p:nvSpPr>
            <p:cNvPr id="248" name="Google Shape;248;p2"/>
            <p:cNvSpPr/>
            <p:nvPr/>
          </p:nvSpPr>
          <p:spPr>
            <a:xfrm>
              <a:off x="3425125" y="3497689"/>
              <a:ext cx="340963" cy="314894"/>
            </a:xfrm>
            <a:prstGeom prst="ellipse">
              <a:avLst/>
            </a:prstGeom>
            <a:solidFill>
              <a:schemeClr val="accent2"/>
            </a:solidFill>
            <a:ln w="12700" cap="flat" cmpd="sng">
              <a:solidFill>
                <a:schemeClr val="accent2"/>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gr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E126D735-235D-2348-A8B8-06F0C2486E03}"/>
              </a:ext>
            </a:extLst>
          </p:cNvPr>
          <p:cNvSpPr txBox="1"/>
          <p:nvPr/>
        </p:nvSpPr>
        <p:spPr>
          <a:xfrm>
            <a:off x="368967" y="342247"/>
            <a:ext cx="9635382" cy="2339423"/>
          </a:xfrm>
          <a:prstGeom prst="rect">
            <a:avLst/>
          </a:prstGeom>
          <a:noFill/>
        </p:spPr>
        <p:txBody>
          <a:bodyPr wrap="square" rtlCol="0">
            <a:spAutoFit/>
          </a:bodyPr>
          <a:lstStyle/>
          <a:p>
            <a:pPr marL="0" marR="0" lvl="0" indent="0" algn="l" defTabSz="914400" rtl="0" eaLnBrk="0" fontAlgn="base" latinLnBrk="0" hangingPunct="0">
              <a:lnSpc>
                <a:spcPts val="4280"/>
              </a:lnSpc>
              <a:spcBef>
                <a:spcPct val="0"/>
              </a:spcBef>
              <a:spcAft>
                <a:spcPts val="300"/>
              </a:spcAft>
              <a:buClrTx/>
              <a:buSzTx/>
              <a:buFontTx/>
              <a:buNone/>
              <a:tabLst/>
              <a:defRPr/>
            </a:pPr>
            <a:r>
              <a:rPr kumimoji="0" lang="en-US" sz="4400" b="1" i="0" u="none" strike="noStrike" kern="1200" cap="none" spc="0" normalizeH="0" baseline="0" noProof="0" dirty="0">
                <a:ln>
                  <a:noFill/>
                </a:ln>
                <a:solidFill>
                  <a:srgbClr val="33394B"/>
                </a:solidFill>
                <a:effectLst/>
                <a:uLnTx/>
                <a:uFillTx/>
                <a:latin typeface="Montserrat" pitchFamily="2" charset="77"/>
                <a:ea typeface="Roboto Black" panose="02000000000000000000" pitchFamily="2" charset="0"/>
                <a:cs typeface="Open Sans Light" panose="020B0306030504020204" pitchFamily="34" charset="0"/>
              </a:rPr>
              <a:t>Why is community engagement important in epidemics?</a:t>
            </a:r>
          </a:p>
          <a:p>
            <a:pPr marL="0" marR="0" lvl="0" indent="0" algn="l" defTabSz="914400" rtl="0" eaLnBrk="0" fontAlgn="base" latinLnBrk="0" hangingPunct="0">
              <a:lnSpc>
                <a:spcPts val="4280"/>
              </a:lnSpc>
              <a:spcBef>
                <a:spcPct val="0"/>
              </a:spcBef>
              <a:spcAft>
                <a:spcPts val="300"/>
              </a:spcAft>
              <a:buClrTx/>
              <a:buSzTx/>
              <a:buFontTx/>
              <a:buNone/>
              <a:tabLst/>
              <a:defRPr/>
            </a:pPr>
            <a:r>
              <a:rPr kumimoji="0" lang="en-US" sz="4400" b="0" i="0" u="none" strike="noStrike" kern="1200" cap="none" spc="0" normalizeH="0" baseline="0" noProof="0" dirty="0">
                <a:ln>
                  <a:noFill/>
                </a:ln>
                <a:solidFill>
                  <a:srgbClr val="F5333F"/>
                </a:solidFill>
                <a:effectLst/>
                <a:uLnTx/>
                <a:uFillTx/>
                <a:latin typeface="Montserrat" pitchFamily="2" charset="77"/>
                <a:ea typeface="Roboto Black" panose="02000000000000000000" pitchFamily="2" charset="0"/>
                <a:cs typeface="Open Sans Light" panose="020B0306030504020204" pitchFamily="34" charset="0"/>
              </a:rPr>
              <a:t>Discuss…</a:t>
            </a:r>
            <a:endParaRPr kumimoji="0" lang="ru-RU" sz="4400" b="0" i="0" u="none" strike="noStrike" kern="1200" cap="none" spc="0" normalizeH="0" baseline="0" noProof="0" dirty="0">
              <a:ln>
                <a:noFill/>
              </a:ln>
              <a:solidFill>
                <a:srgbClr val="F5333F"/>
              </a:solidFill>
              <a:effectLst/>
              <a:uLnTx/>
              <a:uFillTx/>
              <a:latin typeface="Roboto Black" panose="02000000000000000000" pitchFamily="2" charset="0"/>
              <a:ea typeface="Roboto Black" panose="02000000000000000000" pitchFamily="2" charset="0"/>
              <a:cs typeface="Open Sans Light" panose="020B0306030504020204" pitchFamily="34" charset="0"/>
            </a:endParaRPr>
          </a:p>
        </p:txBody>
      </p:sp>
      <p:sp>
        <p:nvSpPr>
          <p:cNvPr id="6" name="TextBox 5">
            <a:extLst>
              <a:ext uri="{FF2B5EF4-FFF2-40B4-BE49-F238E27FC236}">
                <a16:creationId xmlns:a16="http://schemas.microsoft.com/office/drawing/2014/main" id="{7F601C4C-530D-1444-AB8A-0FF028580514}"/>
              </a:ext>
            </a:extLst>
          </p:cNvPr>
          <p:cNvSpPr txBox="1"/>
          <p:nvPr/>
        </p:nvSpPr>
        <p:spPr>
          <a:xfrm>
            <a:off x="368967" y="2845036"/>
            <a:ext cx="9294986" cy="6940361"/>
          </a:xfrm>
          <a:prstGeom prst="rect">
            <a:avLst/>
          </a:prstGeom>
          <a:noFill/>
        </p:spPr>
        <p:txBody>
          <a:bodyPr wrap="square" rtlCol="0">
            <a:spAutoFit/>
          </a:bodyPr>
          <a:lstStyle>
            <a:defPPr>
              <a:defRPr lang="en-US"/>
            </a:defPPr>
            <a:lvl1pPr marL="342900" indent="-342900">
              <a:spcAft>
                <a:spcPts val="2400"/>
              </a:spcAft>
              <a:buClr>
                <a:srgbClr val="FF0000"/>
              </a:buClr>
              <a:buFont typeface="Arial" panose="020B0604020202020204" pitchFamily="34" charset="0"/>
              <a:buChar char="•"/>
              <a:defRPr sz="240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marL="457200" marR="0" lvl="0" indent="-457200" algn="l" defTabSz="914400" rtl="0" eaLnBrk="0" fontAlgn="base" latinLnBrk="0" hangingPunct="0">
              <a:lnSpc>
                <a:spcPct val="100000"/>
              </a:lnSpc>
              <a:spcBef>
                <a:spcPct val="0"/>
              </a:spcBef>
              <a:spcAft>
                <a:spcPts val="600"/>
              </a:spcAft>
              <a:buClr>
                <a:srgbClr val="FF0000"/>
              </a:buClr>
              <a:buSzTx/>
              <a:buFont typeface="+mj-lt"/>
              <a:buAutoNum type="arabicPeriod"/>
              <a:tabLst/>
              <a:defRPr/>
            </a:pPr>
            <a:r>
              <a:rPr kumimoji="0" lang="en-GB" sz="2400" b="1" i="0" u="none" strike="noStrike" kern="1200" cap="none" spc="0" normalizeH="0" baseline="0" noProof="0" dirty="0">
                <a:ln>
                  <a:noFill/>
                </a:ln>
                <a:solidFill>
                  <a:srgbClr val="3F3F3F"/>
                </a:solidFill>
                <a:effectLst/>
                <a:uLnTx/>
                <a:uFillTx/>
                <a:latin typeface="Open Sans" panose="020B0606030504020204" pitchFamily="34" charset="0"/>
                <a:ea typeface="Open Sans" panose="020B0606030504020204" pitchFamily="34" charset="0"/>
                <a:cs typeface="Open Sans" panose="020B0606030504020204" pitchFamily="34" charset="0"/>
              </a:rPr>
              <a:t>Epidemics start and end in communities</a:t>
            </a:r>
            <a:endParaRPr kumimoji="0" lang="en-GB" sz="2400" b="0" i="0" u="none" strike="noStrike" kern="1200" cap="none" spc="0" normalizeH="0" baseline="0" noProof="0" dirty="0">
              <a:ln>
                <a:noFill/>
              </a:ln>
              <a:solidFill>
                <a:srgbClr val="3F3F3F"/>
              </a:solidFill>
              <a:effectLst/>
              <a:uLnTx/>
              <a:uFillTx/>
              <a:latin typeface="Open Sans" panose="020B0606030504020204" pitchFamily="34" charset="0"/>
              <a:ea typeface="Open Sans" panose="020B0606030504020204" pitchFamily="34" charset="0"/>
              <a:cs typeface="Open Sans" panose="020B0606030504020204" pitchFamily="34" charset="0"/>
            </a:endParaRPr>
          </a:p>
          <a:p>
            <a:pPr marL="468000" marR="0" lvl="0" indent="0" algn="l" defTabSz="914400" rtl="0" eaLnBrk="0" fontAlgn="base" latinLnBrk="0" hangingPunct="0">
              <a:lnSpc>
                <a:spcPct val="100000"/>
              </a:lnSpc>
              <a:spcBef>
                <a:spcPct val="0"/>
              </a:spcBef>
              <a:spcAft>
                <a:spcPts val="2400"/>
              </a:spcAft>
              <a:buClr>
                <a:srgbClr val="FF0000"/>
              </a:buClr>
              <a:buSzTx/>
              <a:buFont typeface="Arial" panose="020B0604020202020204" pitchFamily="34" charset="0"/>
              <a:buNone/>
              <a:tabLst/>
              <a:defRPr/>
            </a:pPr>
            <a:r>
              <a:rPr kumimoji="0" lang="en-GB" sz="2200" b="0" i="0" u="none" strike="noStrike" kern="1200" cap="none" spc="0" normalizeH="0" baseline="0" noProof="0" dirty="0">
                <a:ln>
                  <a:noFill/>
                </a:ln>
                <a:solidFill>
                  <a:srgbClr val="3F3F3F"/>
                </a:solidFill>
                <a:effectLst/>
                <a:uLnTx/>
                <a:uFillTx/>
                <a:latin typeface="Open Sans" panose="020B0606030504020204" pitchFamily="34" charset="0"/>
                <a:ea typeface="Open Sans" panose="020B0606030504020204" pitchFamily="34" charset="0"/>
                <a:cs typeface="Open Sans" panose="020B0606030504020204" pitchFamily="34" charset="0"/>
              </a:rPr>
              <a:t>It is the actions of community members that will sustain, or end, an epidemic so they need to be active partners in the response</a:t>
            </a:r>
          </a:p>
          <a:p>
            <a:pPr marL="457200" marR="0" lvl="0" indent="-457200" algn="l" defTabSz="914400" rtl="0" eaLnBrk="0" fontAlgn="base" latinLnBrk="0" hangingPunct="0">
              <a:lnSpc>
                <a:spcPct val="100000"/>
              </a:lnSpc>
              <a:spcBef>
                <a:spcPct val="0"/>
              </a:spcBef>
              <a:spcAft>
                <a:spcPts val="600"/>
              </a:spcAft>
              <a:buClr>
                <a:srgbClr val="FF0000"/>
              </a:buClr>
              <a:buSzTx/>
              <a:buFont typeface="+mj-lt"/>
              <a:buAutoNum type="arabicPeriod" startAt="2"/>
              <a:tabLst/>
              <a:defRPr/>
            </a:pPr>
            <a:r>
              <a:rPr kumimoji="0" lang="en-GB" sz="2400" b="1" i="0" u="none" strike="noStrike" kern="1200" cap="none" spc="0" normalizeH="0" baseline="0" noProof="0" dirty="0">
                <a:ln>
                  <a:noFill/>
                </a:ln>
                <a:solidFill>
                  <a:srgbClr val="3F3F3F"/>
                </a:solidFill>
                <a:effectLst/>
                <a:uLnTx/>
                <a:uFillTx/>
                <a:latin typeface="Open Sans" panose="020B0606030504020204" pitchFamily="34" charset="0"/>
                <a:ea typeface="Open Sans" panose="020B0606030504020204" pitchFamily="34" charset="0"/>
                <a:cs typeface="Open Sans" panose="020B0606030504020204" pitchFamily="34" charset="0"/>
              </a:rPr>
              <a:t>Behaviour change is complex</a:t>
            </a:r>
          </a:p>
          <a:p>
            <a:pPr marL="468000" marR="0" lvl="0" indent="0" algn="l" defTabSz="914400" rtl="0" eaLnBrk="0" fontAlgn="base" latinLnBrk="0" hangingPunct="0">
              <a:lnSpc>
                <a:spcPct val="100000"/>
              </a:lnSpc>
              <a:spcBef>
                <a:spcPct val="0"/>
              </a:spcBef>
              <a:spcAft>
                <a:spcPts val="2400"/>
              </a:spcAft>
              <a:buClr>
                <a:srgbClr val="FF0000"/>
              </a:buClr>
              <a:buSzTx/>
              <a:buFont typeface="Arial" panose="020B0604020202020204" pitchFamily="34" charset="0"/>
              <a:buNone/>
              <a:tabLst/>
              <a:defRPr/>
            </a:pPr>
            <a:r>
              <a:rPr kumimoji="0" lang="en-GB" sz="2200" b="0" i="0" u="none" strike="noStrike" kern="1200" cap="none" spc="0" normalizeH="0" baseline="0" noProof="0" dirty="0">
                <a:ln>
                  <a:noFill/>
                </a:ln>
                <a:solidFill>
                  <a:srgbClr val="3F3F3F"/>
                </a:solidFill>
                <a:effectLst/>
                <a:uLnTx/>
                <a:uFillTx/>
                <a:latin typeface="Open Sans" panose="020B0606030504020204" pitchFamily="34" charset="0"/>
                <a:ea typeface="Open Sans" panose="020B0606030504020204" pitchFamily="34" charset="0"/>
                <a:cs typeface="Open Sans" panose="020B0606030504020204" pitchFamily="34" charset="0"/>
              </a:rPr>
              <a:t>One-way messaging and awareness raising is not enough </a:t>
            </a:r>
          </a:p>
          <a:p>
            <a:pPr marL="457200" marR="0" lvl="0" indent="-457200" algn="l" defTabSz="914400" rtl="0" eaLnBrk="0" fontAlgn="base" latinLnBrk="0" hangingPunct="0">
              <a:lnSpc>
                <a:spcPct val="100000"/>
              </a:lnSpc>
              <a:spcBef>
                <a:spcPct val="0"/>
              </a:spcBef>
              <a:spcAft>
                <a:spcPts val="600"/>
              </a:spcAft>
              <a:buClr>
                <a:srgbClr val="FF0000"/>
              </a:buClr>
              <a:buSzTx/>
              <a:buFont typeface="+mj-lt"/>
              <a:buAutoNum type="arabicPeriod" startAt="3"/>
              <a:tabLst/>
              <a:defRPr/>
            </a:pPr>
            <a:r>
              <a:rPr kumimoji="0" lang="en-GB" sz="2400" b="1" i="0" u="none" strike="noStrike" kern="1200" cap="none" spc="0" normalizeH="0" baseline="0" noProof="0" dirty="0">
                <a:ln>
                  <a:noFill/>
                </a:ln>
                <a:solidFill>
                  <a:srgbClr val="3F3F3F"/>
                </a:solidFill>
                <a:effectLst/>
                <a:uLnTx/>
                <a:uFillTx/>
                <a:latin typeface="Open Sans" panose="020B0606030504020204" pitchFamily="34" charset="0"/>
                <a:ea typeface="Open Sans" panose="020B0606030504020204" pitchFamily="34" charset="0"/>
                <a:cs typeface="Open Sans" panose="020B0606030504020204" pitchFamily="34" charset="0"/>
              </a:rPr>
              <a:t>The community knows best</a:t>
            </a:r>
          </a:p>
          <a:p>
            <a:pPr marL="468000" marR="0" lvl="0" indent="0" algn="l" defTabSz="914400" rtl="0" eaLnBrk="0" fontAlgn="base" latinLnBrk="0" hangingPunct="0">
              <a:lnSpc>
                <a:spcPct val="100000"/>
              </a:lnSpc>
              <a:spcBef>
                <a:spcPct val="0"/>
              </a:spcBef>
              <a:spcAft>
                <a:spcPts val="2400"/>
              </a:spcAft>
              <a:buClr>
                <a:srgbClr val="FF0000"/>
              </a:buClr>
              <a:buSzTx/>
              <a:buFont typeface="Arial" panose="020B0604020202020204" pitchFamily="34" charset="0"/>
              <a:buNone/>
              <a:tabLst/>
              <a:defRPr/>
            </a:pPr>
            <a:r>
              <a:rPr kumimoji="0" lang="en-GB" sz="2200" b="0" i="0" u="none" strike="noStrike" kern="1200" cap="none" spc="0" normalizeH="0" baseline="0" noProof="0" dirty="0">
                <a:ln>
                  <a:noFill/>
                </a:ln>
                <a:solidFill>
                  <a:srgbClr val="3F3F3F"/>
                </a:solidFill>
                <a:effectLst/>
                <a:uLnTx/>
                <a:uFillTx/>
                <a:latin typeface="Open Sans" panose="020B0606030504020204" pitchFamily="34" charset="0"/>
                <a:ea typeface="Open Sans" panose="020B0606030504020204" pitchFamily="34" charset="0"/>
                <a:cs typeface="Open Sans" panose="020B0606030504020204" pitchFamily="34" charset="0"/>
              </a:rPr>
              <a:t>Communities know better than anyone how to encourage safer, healthier practices and what could prevent them</a:t>
            </a:r>
          </a:p>
          <a:p>
            <a:pPr marL="457200" marR="0" lvl="0" indent="-457200" algn="l" defTabSz="914400" rtl="0" eaLnBrk="0" fontAlgn="base" latinLnBrk="0" hangingPunct="0">
              <a:lnSpc>
                <a:spcPct val="100000"/>
              </a:lnSpc>
              <a:spcBef>
                <a:spcPct val="0"/>
              </a:spcBef>
              <a:spcAft>
                <a:spcPts val="600"/>
              </a:spcAft>
              <a:buClr>
                <a:srgbClr val="FF0000"/>
              </a:buClr>
              <a:buSzTx/>
              <a:buFont typeface="+mj-lt"/>
              <a:buAutoNum type="arabicPeriod" startAt="4"/>
              <a:tabLst/>
              <a:defRPr/>
            </a:pPr>
            <a:r>
              <a:rPr kumimoji="0" lang="en-GB" sz="2400" b="1" i="0" u="none" strike="noStrike" kern="1200" cap="none" spc="0" normalizeH="0" baseline="0" noProof="0" dirty="0">
                <a:ln>
                  <a:noFill/>
                </a:ln>
                <a:solidFill>
                  <a:srgbClr val="3F3F3F"/>
                </a:solidFill>
                <a:effectLst/>
                <a:uLnTx/>
                <a:uFillTx/>
                <a:latin typeface="Open Sans" panose="020B0606030504020204" pitchFamily="34" charset="0"/>
                <a:ea typeface="Open Sans" panose="020B0606030504020204" pitchFamily="34" charset="0"/>
                <a:cs typeface="Open Sans" panose="020B0606030504020204" pitchFamily="34" charset="0"/>
              </a:rPr>
              <a:t>Trust is a key ingredient</a:t>
            </a:r>
          </a:p>
          <a:p>
            <a:pPr marL="468000" marR="0" lvl="0" indent="0" algn="l" defTabSz="914400" rtl="0" eaLnBrk="0" fontAlgn="base" latinLnBrk="0" hangingPunct="0">
              <a:lnSpc>
                <a:spcPct val="100000"/>
              </a:lnSpc>
              <a:spcBef>
                <a:spcPct val="0"/>
              </a:spcBef>
              <a:spcAft>
                <a:spcPts val="2400"/>
              </a:spcAft>
              <a:buClr>
                <a:srgbClr val="FF0000"/>
              </a:buClr>
              <a:buSzTx/>
              <a:buFont typeface="Arial" panose="020B0604020202020204" pitchFamily="34" charset="0"/>
              <a:buNone/>
              <a:tabLst/>
              <a:defRPr/>
            </a:pPr>
            <a:r>
              <a:rPr kumimoji="0" lang="en-GB" sz="2200" b="0" i="0" u="none" strike="noStrike" kern="1200" cap="none" spc="0" normalizeH="0" baseline="0" noProof="0" dirty="0">
                <a:ln>
                  <a:noFill/>
                </a:ln>
                <a:solidFill>
                  <a:srgbClr val="3F3F3F"/>
                </a:solidFill>
                <a:effectLst/>
                <a:uLnTx/>
                <a:uFillTx/>
                <a:latin typeface="Open Sans" panose="020B0606030504020204" pitchFamily="34" charset="0"/>
                <a:ea typeface="Open Sans" panose="020B0606030504020204" pitchFamily="34" charset="0"/>
                <a:cs typeface="Open Sans" panose="020B0606030504020204" pitchFamily="34" charset="0"/>
              </a:rPr>
              <a:t>If communities don’t trust us, they will not listen, contribute, or follow the actions needed to control an epidemic and may even react with hostility and violence</a:t>
            </a:r>
            <a:endParaRPr kumimoji="0" lang="en-GB" sz="2400" b="0" i="0" u="none" strike="noStrike" kern="1200" cap="none" spc="0" normalizeH="0" baseline="0" noProof="0" dirty="0">
              <a:ln>
                <a:noFill/>
              </a:ln>
              <a:solidFill>
                <a:srgbClr val="3F3F3F"/>
              </a:solidFill>
              <a:effectLst/>
              <a:uLnTx/>
              <a:uFillTx/>
              <a:latin typeface="Open Sans" panose="020B0606030504020204" pitchFamily="34" charset="0"/>
              <a:ea typeface="Open Sans" panose="020B0606030504020204" pitchFamily="34" charset="0"/>
              <a:cs typeface="Open Sans" panose="020B0606030504020204" pitchFamily="34" charset="0"/>
            </a:endParaRPr>
          </a:p>
          <a:p>
            <a:pPr marL="457200" marR="0" lvl="0" indent="-457200" algn="l" defTabSz="914400" rtl="0" eaLnBrk="0" fontAlgn="base" latinLnBrk="0" hangingPunct="0">
              <a:lnSpc>
                <a:spcPct val="100000"/>
              </a:lnSpc>
              <a:spcBef>
                <a:spcPct val="0"/>
              </a:spcBef>
              <a:spcAft>
                <a:spcPts val="600"/>
              </a:spcAft>
              <a:buClr>
                <a:srgbClr val="FF0000"/>
              </a:buClr>
              <a:buSzTx/>
              <a:buFont typeface="+mj-lt"/>
              <a:buAutoNum type="arabicPeriod" startAt="5"/>
              <a:tabLst/>
              <a:defRPr/>
            </a:pPr>
            <a:r>
              <a:rPr kumimoji="0" lang="en-GB" sz="2400" b="1" i="0" u="none" strike="noStrike" kern="1200" cap="none" spc="0" normalizeH="0" baseline="0" noProof="0" dirty="0">
                <a:ln>
                  <a:noFill/>
                </a:ln>
                <a:solidFill>
                  <a:srgbClr val="3F3F3F"/>
                </a:solidFill>
                <a:effectLst/>
                <a:uLnTx/>
                <a:uFillTx/>
                <a:latin typeface="Open Sans" panose="020B0606030504020204" pitchFamily="34" charset="0"/>
                <a:ea typeface="Open Sans" panose="020B0606030504020204" pitchFamily="34" charset="0"/>
                <a:cs typeface="Open Sans" panose="020B0606030504020204" pitchFamily="34" charset="0"/>
              </a:rPr>
              <a:t>To build trust, we need to listen and act</a:t>
            </a:r>
          </a:p>
          <a:p>
            <a:pPr marL="468000" marR="0" lvl="0" indent="0" algn="l" defTabSz="914400" rtl="0" eaLnBrk="0" fontAlgn="base" latinLnBrk="0" hangingPunct="0">
              <a:lnSpc>
                <a:spcPct val="100000"/>
              </a:lnSpc>
              <a:spcBef>
                <a:spcPct val="0"/>
              </a:spcBef>
              <a:spcAft>
                <a:spcPts val="2400"/>
              </a:spcAft>
              <a:buClr>
                <a:srgbClr val="FF0000"/>
              </a:buClr>
              <a:buSzTx/>
              <a:buFont typeface="Arial" panose="020B0604020202020204" pitchFamily="34" charset="0"/>
              <a:buNone/>
              <a:tabLst/>
              <a:defRPr/>
            </a:pPr>
            <a:r>
              <a:rPr kumimoji="0" lang="en-GB" sz="2200" b="0" i="0" u="none" strike="noStrike" kern="1200" cap="none" spc="0" normalizeH="0" baseline="0" noProof="0" dirty="0">
                <a:ln>
                  <a:noFill/>
                </a:ln>
                <a:solidFill>
                  <a:srgbClr val="3F3F3F"/>
                </a:solidFill>
                <a:effectLst/>
                <a:uLnTx/>
                <a:uFillTx/>
                <a:latin typeface="Open Sans" panose="020B0606030504020204" pitchFamily="34" charset="0"/>
                <a:ea typeface="Open Sans" panose="020B0606030504020204" pitchFamily="34" charset="0"/>
                <a:cs typeface="Open Sans" panose="020B0606030504020204" pitchFamily="34" charset="0"/>
              </a:rPr>
              <a:t>Feedback is crucial to understand community perceptions and adapt our response to stay relevant and effective</a:t>
            </a:r>
          </a:p>
        </p:txBody>
      </p:sp>
      <p:pic>
        <p:nvPicPr>
          <p:cNvPr id="7" name="Picture 6" descr="Two people standing next to a motorcycle&#10;&#10;Description automatically generated with medium confidence">
            <a:extLst>
              <a:ext uri="{FF2B5EF4-FFF2-40B4-BE49-F238E27FC236}">
                <a16:creationId xmlns:a16="http://schemas.microsoft.com/office/drawing/2014/main" id="{1CC490F8-97B9-134C-9742-EFB72909DCAB}"/>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0004349" y="1588"/>
            <a:ext cx="8283651" cy="10287000"/>
          </a:xfrm>
          <a:prstGeom prst="rect">
            <a:avLst/>
          </a:prstGeom>
        </p:spPr>
      </p:pic>
    </p:spTree>
    <p:extLst>
      <p:ext uri="{BB962C8B-B14F-4D97-AF65-F5344CB8AC3E}">
        <p14:creationId xmlns:p14="http://schemas.microsoft.com/office/powerpoint/2010/main" val="16459684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6">
                                            <p:txEl>
                                              <p:pRg st="2" end="2"/>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
                                            <p:txEl>
                                              <p:pRg st="4" end="4"/>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6">
                                            <p:txEl>
                                              <p:pRg st="5" end="5"/>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6">
                                            <p:txEl>
                                              <p:pRg st="6" end="6"/>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6">
                                            <p:txEl>
                                              <p:pRg st="7" end="7"/>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6">
                                            <p:txEl>
                                              <p:pRg st="8" end="8"/>
                                            </p:txEl>
                                          </p:spTgt>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6">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726"/>
        <p:cNvGrpSpPr/>
        <p:nvPr/>
      </p:nvGrpSpPr>
      <p:grpSpPr>
        <a:xfrm>
          <a:off x="0" y="0"/>
          <a:ext cx="0" cy="0"/>
          <a:chOff x="0" y="0"/>
          <a:chExt cx="0" cy="0"/>
        </a:xfrm>
      </p:grpSpPr>
      <p:cxnSp>
        <p:nvCxnSpPr>
          <p:cNvPr id="727" name="Google Shape;727;p8"/>
          <p:cNvCxnSpPr/>
          <p:nvPr/>
        </p:nvCxnSpPr>
        <p:spPr>
          <a:xfrm rot="10800000" flipH="1">
            <a:off x="12533572" y="2264756"/>
            <a:ext cx="157109" cy="470907"/>
          </a:xfrm>
          <a:prstGeom prst="straightConnector1">
            <a:avLst/>
          </a:prstGeom>
          <a:noFill/>
          <a:ln w="57150" cap="flat" cmpd="sng">
            <a:solidFill>
              <a:srgbClr val="E1333F"/>
            </a:solidFill>
            <a:prstDash val="solid"/>
            <a:miter lim="800000"/>
            <a:headEnd type="none" w="sm" len="sm"/>
            <a:tailEnd type="none" w="sm" len="sm"/>
          </a:ln>
        </p:spPr>
      </p:cxnSp>
      <p:sp>
        <p:nvSpPr>
          <p:cNvPr id="2" name="Rectangle 1">
            <a:extLst>
              <a:ext uri="{FF2B5EF4-FFF2-40B4-BE49-F238E27FC236}">
                <a16:creationId xmlns:a16="http://schemas.microsoft.com/office/drawing/2014/main" id="{61EF9E91-E19D-DB41-9B15-FD7809F93F73}"/>
              </a:ext>
            </a:extLst>
          </p:cNvPr>
          <p:cNvSpPr/>
          <p:nvPr/>
        </p:nvSpPr>
        <p:spPr>
          <a:xfrm>
            <a:off x="1412" y="794"/>
            <a:ext cx="18285179" cy="10287000"/>
          </a:xfrm>
          <a:prstGeom prst="rect">
            <a:avLst/>
          </a:prstGeom>
          <a:solidFill>
            <a:schemeClr val="tx1">
              <a:lumMod val="85000"/>
              <a:lumOff val="1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09" rtl="0" eaLnBrk="0" fontAlgn="base" latinLnBrk="0" hangingPunct="0">
              <a:lnSpc>
                <a:spcPct val="100000"/>
              </a:lnSpc>
              <a:spcBef>
                <a:spcPct val="0"/>
              </a:spcBef>
              <a:spcAft>
                <a:spcPct val="0"/>
              </a:spcAft>
              <a:buClrTx/>
              <a:buSzTx/>
              <a:buFontTx/>
              <a:buNone/>
              <a:tabLst/>
              <a:defRPr/>
            </a:pPr>
            <a:endParaRPr kumimoji="0" lang="en-GB" sz="1800" b="0" i="0" u="none" strike="noStrike" kern="1200" cap="none" spc="0" normalizeH="0" baseline="0" noProof="0">
              <a:ln>
                <a:noFill/>
              </a:ln>
              <a:solidFill>
                <a:srgbClr val="3F3F3F"/>
              </a:solidFill>
              <a:effectLst/>
              <a:uLnTx/>
              <a:uFillTx/>
              <a:latin typeface="Calibri" panose="020F0502020204030204"/>
              <a:ea typeface="+mn-ea"/>
              <a:cs typeface="+mn-cs"/>
            </a:endParaRPr>
          </a:p>
        </p:txBody>
      </p:sp>
      <p:grpSp>
        <p:nvGrpSpPr>
          <p:cNvPr id="728" name="Google Shape;728;p8"/>
          <p:cNvGrpSpPr>
            <a:grpSpLocks noChangeAspect="1"/>
          </p:cNvGrpSpPr>
          <p:nvPr/>
        </p:nvGrpSpPr>
        <p:grpSpPr>
          <a:xfrm>
            <a:off x="854304" y="756432"/>
            <a:ext cx="16696965" cy="9532156"/>
            <a:chOff x="988367" y="204222"/>
            <a:chExt cx="16386503" cy="9872101"/>
          </a:xfrm>
          <a:solidFill>
            <a:schemeClr val="bg1">
              <a:lumMod val="50000"/>
            </a:schemeClr>
          </a:solidFill>
        </p:grpSpPr>
        <p:pic>
          <p:nvPicPr>
            <p:cNvPr id="729" name="Google Shape;729;p8" descr="A close up of a logo&#10;&#10;Description generated with very high confidence"/>
            <p:cNvPicPr preferRelativeResize="0"/>
            <p:nvPr/>
          </p:nvPicPr>
          <p:blipFill rotWithShape="1">
            <a:blip r:embed="rId3" cstate="screen">
              <a:clrChange>
                <a:clrFrom>
                  <a:srgbClr val="2D2A26"/>
                </a:clrFrom>
                <a:clrTo>
                  <a:srgbClr val="2D2A26">
                    <a:alpha val="0"/>
                  </a:srgbClr>
                </a:clrTo>
              </a:clrChange>
              <a:alphaModFix/>
              <a:extLst>
                <a:ext uri="{28A0092B-C50C-407E-A947-70E740481C1C}">
                  <a14:useLocalDpi xmlns:a14="http://schemas.microsoft.com/office/drawing/2010/main"/>
                </a:ext>
              </a:extLst>
            </a:blip>
            <a:srcRect b="1919"/>
            <a:stretch/>
          </p:blipFill>
          <p:spPr>
            <a:xfrm>
              <a:off x="988367" y="204222"/>
              <a:ext cx="16386503" cy="9872101"/>
            </a:xfrm>
            <a:prstGeom prst="rect">
              <a:avLst/>
            </a:prstGeom>
            <a:grpFill/>
            <a:ln>
              <a:noFill/>
            </a:ln>
          </p:spPr>
        </p:pic>
        <p:pic>
          <p:nvPicPr>
            <p:cNvPr id="730" name="Google Shape;730;p8" descr="A picture containing object&#10;&#10;Description generated with high confidence"/>
            <p:cNvPicPr preferRelativeResize="0"/>
            <p:nvPr/>
          </p:nvPicPr>
          <p:blipFill rotWithShape="1">
            <a:blip r:embed="rId4">
              <a:clrChange>
                <a:clrFrom>
                  <a:srgbClr val="2D2A26"/>
                </a:clrFrom>
                <a:clrTo>
                  <a:srgbClr val="2D2A26">
                    <a:alpha val="0"/>
                  </a:srgbClr>
                </a:clrTo>
              </a:clrChange>
              <a:alphaModFix/>
            </a:blip>
            <a:srcRect/>
            <a:stretch/>
          </p:blipFill>
          <p:spPr>
            <a:xfrm rot="3352326" flipH="1">
              <a:off x="11543487" y="928286"/>
              <a:ext cx="1340686" cy="1276845"/>
            </a:xfrm>
            <a:prstGeom prst="rect">
              <a:avLst/>
            </a:prstGeom>
            <a:grpFill/>
            <a:ln>
              <a:noFill/>
            </a:ln>
          </p:spPr>
        </p:pic>
        <p:pic>
          <p:nvPicPr>
            <p:cNvPr id="731" name="Google Shape;731;p8" descr="A picture containing object&#10;&#10;Description generated with high confidence"/>
            <p:cNvPicPr preferRelativeResize="0"/>
            <p:nvPr/>
          </p:nvPicPr>
          <p:blipFill rotWithShape="1">
            <a:blip r:embed="rId4">
              <a:clrChange>
                <a:clrFrom>
                  <a:srgbClr val="2D2A26"/>
                </a:clrFrom>
                <a:clrTo>
                  <a:srgbClr val="2D2A26">
                    <a:alpha val="0"/>
                  </a:srgbClr>
                </a:clrTo>
              </a:clrChange>
              <a:alphaModFix/>
            </a:blip>
            <a:srcRect/>
            <a:stretch/>
          </p:blipFill>
          <p:spPr>
            <a:xfrm rot="8349463" flipH="1">
              <a:off x="13325495" y="6124006"/>
              <a:ext cx="1340686" cy="1276845"/>
            </a:xfrm>
            <a:prstGeom prst="rect">
              <a:avLst/>
            </a:prstGeom>
            <a:grpFill/>
            <a:ln>
              <a:noFill/>
            </a:ln>
          </p:spPr>
        </p:pic>
        <p:pic>
          <p:nvPicPr>
            <p:cNvPr id="732" name="Google Shape;732;p8" descr="A picture containing object&#10;&#10;Description generated with high confidence"/>
            <p:cNvPicPr preferRelativeResize="0"/>
            <p:nvPr/>
          </p:nvPicPr>
          <p:blipFill rotWithShape="1">
            <a:blip r:embed="rId4">
              <a:clrChange>
                <a:clrFrom>
                  <a:srgbClr val="2D2A26"/>
                </a:clrFrom>
                <a:clrTo>
                  <a:srgbClr val="2D2A26">
                    <a:alpha val="0"/>
                  </a:srgbClr>
                </a:clrTo>
              </a:clrChange>
              <a:alphaModFix/>
            </a:blip>
            <a:srcRect/>
            <a:stretch/>
          </p:blipFill>
          <p:spPr>
            <a:xfrm rot="12258683" flipH="1">
              <a:off x="8471916" y="8670827"/>
              <a:ext cx="1419403" cy="1148066"/>
            </a:xfrm>
            <a:prstGeom prst="rect">
              <a:avLst/>
            </a:prstGeom>
            <a:grpFill/>
            <a:ln>
              <a:noFill/>
            </a:ln>
          </p:spPr>
        </p:pic>
        <p:pic>
          <p:nvPicPr>
            <p:cNvPr id="733" name="Google Shape;733;p8" descr="A picture containing object&#10;&#10;Description generated with high confidence"/>
            <p:cNvPicPr preferRelativeResize="0"/>
            <p:nvPr/>
          </p:nvPicPr>
          <p:blipFill rotWithShape="1">
            <a:blip r:embed="rId4">
              <a:clrChange>
                <a:clrFrom>
                  <a:srgbClr val="2D2A26"/>
                </a:clrFrom>
                <a:clrTo>
                  <a:srgbClr val="2D2A26">
                    <a:alpha val="0"/>
                  </a:srgbClr>
                </a:clrTo>
              </a:clrChange>
              <a:alphaModFix/>
            </a:blip>
            <a:srcRect/>
            <a:stretch/>
          </p:blipFill>
          <p:spPr>
            <a:xfrm rot="15589959" flipH="1">
              <a:off x="3665660" y="6062585"/>
              <a:ext cx="1340686" cy="1276845"/>
            </a:xfrm>
            <a:prstGeom prst="rect">
              <a:avLst/>
            </a:prstGeom>
            <a:grpFill/>
            <a:ln>
              <a:noFill/>
            </a:ln>
          </p:spPr>
        </p:pic>
        <p:pic>
          <p:nvPicPr>
            <p:cNvPr id="734" name="Google Shape;734;p8" descr="A picture containing object&#10;&#10;Description generated with high confidence"/>
            <p:cNvPicPr preferRelativeResize="0"/>
            <p:nvPr/>
          </p:nvPicPr>
          <p:blipFill rotWithShape="1">
            <a:blip r:embed="rId4">
              <a:clrChange>
                <a:clrFrom>
                  <a:srgbClr val="2D2A26"/>
                </a:clrFrom>
                <a:clrTo>
                  <a:srgbClr val="2D2A26">
                    <a:alpha val="0"/>
                  </a:srgbClr>
                </a:clrTo>
              </a:clrChange>
              <a:alphaModFix/>
            </a:blip>
            <a:srcRect/>
            <a:stretch/>
          </p:blipFill>
          <p:spPr>
            <a:xfrm rot="195905" flipH="1">
              <a:off x="5660753" y="896503"/>
              <a:ext cx="1340686" cy="1276845"/>
            </a:xfrm>
            <a:prstGeom prst="rect">
              <a:avLst/>
            </a:prstGeom>
            <a:grpFill/>
            <a:ln>
              <a:noFill/>
            </a:ln>
          </p:spPr>
        </p:pic>
      </p:grpSp>
      <p:sp>
        <p:nvSpPr>
          <p:cNvPr id="11" name="TextBox 10">
            <a:extLst>
              <a:ext uri="{FF2B5EF4-FFF2-40B4-BE49-F238E27FC236}">
                <a16:creationId xmlns:a16="http://schemas.microsoft.com/office/drawing/2014/main" id="{94F68EE6-53C8-A84C-B3C1-717C4199EEA0}"/>
              </a:ext>
            </a:extLst>
          </p:cNvPr>
          <p:cNvSpPr txBox="1"/>
          <p:nvPr/>
        </p:nvSpPr>
        <p:spPr>
          <a:xfrm>
            <a:off x="295212" y="192934"/>
            <a:ext cx="17611787" cy="769441"/>
          </a:xfrm>
          <a:prstGeom prst="rect">
            <a:avLst/>
          </a:prstGeom>
          <a:noFill/>
        </p:spPr>
        <p:txBody>
          <a:bodyPr wrap="square" rtlCol="0">
            <a:spAutoFit/>
          </a:bodyPr>
          <a:lstStyle/>
          <a:p>
            <a:pPr marL="0" marR="0" lvl="0" indent="0" algn="l" defTabSz="914309" rtl="0" eaLnBrk="0" fontAlgn="base" latinLnBrk="0" hangingPunct="0">
              <a:spcBef>
                <a:spcPct val="0"/>
              </a:spcBef>
              <a:spcAft>
                <a:spcPts val="300"/>
              </a:spcAft>
              <a:buClrTx/>
              <a:buSzTx/>
              <a:buFontTx/>
              <a:buNone/>
              <a:tabLst/>
              <a:defRPr/>
            </a:pPr>
            <a:r>
              <a:rPr kumimoji="0" lang="en-US" sz="4400" b="1" i="0" u="none" strike="noStrike" kern="1200" cap="none" spc="0" normalizeH="0" baseline="0" noProof="0" dirty="0">
                <a:ln>
                  <a:noFill/>
                </a:ln>
                <a:solidFill>
                  <a:srgbClr val="FFFFFF"/>
                </a:solidFill>
                <a:effectLst/>
                <a:uLnTx/>
                <a:uFillTx/>
                <a:latin typeface="Montserrat" pitchFamily="2" charset="77"/>
                <a:ea typeface="Roboto Black" panose="02000000000000000000" pitchFamily="2" charset="0"/>
                <a:cs typeface="Open Sans Light" panose="020B0306030504020204" pitchFamily="34" charset="0"/>
              </a:rPr>
              <a:t>What is Risk Communication &amp; Community Engagement?</a:t>
            </a:r>
          </a:p>
        </p:txBody>
      </p:sp>
    </p:spTree>
    <p:extLst>
      <p:ext uri="{BB962C8B-B14F-4D97-AF65-F5344CB8AC3E}">
        <p14:creationId xmlns:p14="http://schemas.microsoft.com/office/powerpoint/2010/main" val="388896579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1">
            <a:tint val="95000"/>
            <a:satMod val="170000"/>
          </a:schemeClr>
        </a:solid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E73F3DB4-9A48-44A1-ADA8-070A1B1E3539}"/>
              </a:ext>
            </a:extLst>
          </p:cNvPr>
          <p:cNvSpPr txBox="1"/>
          <p:nvPr/>
        </p:nvSpPr>
        <p:spPr>
          <a:xfrm>
            <a:off x="486100" y="4563674"/>
            <a:ext cx="7316495" cy="1986360"/>
          </a:xfrm>
          <a:prstGeom prst="rect">
            <a:avLst/>
          </a:prstGeom>
        </p:spPr>
        <p:txBody>
          <a:bodyPr vert="horz" lIns="111101" tIns="55550" rIns="111101" bIns="55550" rtlCol="0" anchor="ctr">
            <a:normAutofit/>
          </a:bodyPr>
          <a:lstStyle/>
          <a:p>
            <a:pPr marL="0" marR="0" lvl="0" indent="0" algn="l" defTabSz="1111068" rtl="0" eaLnBrk="1" fontAlgn="base" latinLnBrk="0" hangingPunct="1">
              <a:lnSpc>
                <a:spcPct val="90000"/>
              </a:lnSpc>
              <a:spcBef>
                <a:spcPct val="0"/>
              </a:spcBef>
              <a:spcAft>
                <a:spcPts val="537"/>
              </a:spcAft>
              <a:buClrTx/>
              <a:buSzTx/>
              <a:buFontTx/>
              <a:buNone/>
              <a:tabLst/>
              <a:defRPr/>
            </a:pPr>
            <a:r>
              <a:rPr kumimoji="0" lang="en-US" sz="5346" b="1" i="0" u="none" strike="noStrike" kern="1200" cap="none" spc="0" normalizeH="0" baseline="0" noProof="0" dirty="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sym typeface="Calibri"/>
              </a:rPr>
              <a:t>The consequences of mistrust…</a:t>
            </a:r>
            <a:endParaRPr kumimoji="0" lang="en-US" sz="5346" b="0" i="0" u="none" strike="noStrike" kern="1200" cap="none" spc="0" normalizeH="0" baseline="0" noProof="0" dirty="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sym typeface="Calibri"/>
            </a:endParaRPr>
          </a:p>
        </p:txBody>
      </p:sp>
      <p:sp>
        <p:nvSpPr>
          <p:cNvPr id="16" name="TextBox 15">
            <a:extLst>
              <a:ext uri="{FF2B5EF4-FFF2-40B4-BE49-F238E27FC236}">
                <a16:creationId xmlns:a16="http://schemas.microsoft.com/office/drawing/2014/main" id="{5D3E04EB-8151-419D-8EBB-4E7696730BC3}"/>
              </a:ext>
            </a:extLst>
          </p:cNvPr>
          <p:cNvSpPr txBox="1"/>
          <p:nvPr/>
        </p:nvSpPr>
        <p:spPr>
          <a:xfrm>
            <a:off x="486098" y="940747"/>
            <a:ext cx="6367160" cy="2583641"/>
          </a:xfrm>
          <a:prstGeom prst="rect">
            <a:avLst/>
          </a:prstGeom>
        </p:spPr>
        <p:txBody>
          <a:bodyPr vert="horz" lIns="111101" tIns="55550" rIns="111101" bIns="55550" rtlCol="0" anchor="t">
            <a:normAutofit/>
          </a:bodyPr>
          <a:lstStyle/>
          <a:p>
            <a:pPr marL="0" marR="0" lvl="0" indent="0" algn="l" defTabSz="1111068" rtl="0" eaLnBrk="1" fontAlgn="base" latinLnBrk="0" hangingPunct="1">
              <a:lnSpc>
                <a:spcPct val="90000"/>
              </a:lnSpc>
              <a:spcBef>
                <a:spcPts val="537"/>
              </a:spcBef>
              <a:spcAft>
                <a:spcPts val="537"/>
              </a:spcAft>
              <a:buClrTx/>
              <a:buSzTx/>
              <a:buFontTx/>
              <a:buNone/>
              <a:tabLst/>
              <a:defRPr/>
            </a:pPr>
            <a:r>
              <a:rPr kumimoji="0" lang="en-US" sz="3159" b="1" i="0" u="none" strike="noStrike" kern="1200" cap="none" spc="0" normalizeH="0" baseline="0" noProof="0" dirty="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sym typeface="Calibri"/>
              </a:rPr>
              <a:t>April 2020 – Ivory Coast: </a:t>
            </a:r>
          </a:p>
          <a:p>
            <a:pPr marL="0" marR="0" lvl="0" indent="0" algn="l" defTabSz="1111068" rtl="0" eaLnBrk="1" fontAlgn="base" latinLnBrk="0" hangingPunct="1">
              <a:lnSpc>
                <a:spcPct val="90000"/>
              </a:lnSpc>
              <a:spcBef>
                <a:spcPts val="537"/>
              </a:spcBef>
              <a:spcAft>
                <a:spcPts val="537"/>
              </a:spcAft>
              <a:buClrTx/>
              <a:buSzTx/>
              <a:buFontTx/>
              <a:buNone/>
              <a:tabLst/>
              <a:defRPr/>
            </a:pPr>
            <a:r>
              <a:rPr kumimoji="0" lang="en-US" sz="3159" b="0" i="0" u="none" strike="noStrike" kern="1200" cap="none" spc="0" normalizeH="0" baseline="0" noProof="0" dirty="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sym typeface="Calibri"/>
              </a:rPr>
              <a:t>Protesters in Abidjan destroy a coronavirus centre because it was too close to their homes. </a:t>
            </a:r>
          </a:p>
        </p:txBody>
      </p:sp>
      <p:sp>
        <p:nvSpPr>
          <p:cNvPr id="2055" name="Freeform: Shape 70">
            <a:extLst>
              <a:ext uri="{FF2B5EF4-FFF2-40B4-BE49-F238E27FC236}">
                <a16:creationId xmlns:a16="http://schemas.microsoft.com/office/drawing/2014/main" id="{A86541C6-61B1-4DAA-B57A-EAF3F24F049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7400234" y="5929"/>
            <a:ext cx="9731183" cy="4550522"/>
          </a:xfrm>
          <a:custGeom>
            <a:avLst/>
            <a:gdLst>
              <a:gd name="connsiteX0" fmla="*/ 0 w 6488456"/>
              <a:gd name="connsiteY0" fmla="*/ 0 h 3036711"/>
              <a:gd name="connsiteX1" fmla="*/ 6488456 w 6488456"/>
              <a:gd name="connsiteY1" fmla="*/ 0 h 3036711"/>
              <a:gd name="connsiteX2" fmla="*/ 6482686 w 6488456"/>
              <a:gd name="connsiteY2" fmla="*/ 114279 h 3036711"/>
              <a:gd name="connsiteX3" fmla="*/ 3244228 w 6488456"/>
              <a:gd name="connsiteY3" fmla="*/ 3036711 h 3036711"/>
              <a:gd name="connsiteX4" fmla="*/ 5771 w 6488456"/>
              <a:gd name="connsiteY4" fmla="*/ 114279 h 303671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88456" h="3036711">
                <a:moveTo>
                  <a:pt x="0" y="0"/>
                </a:moveTo>
                <a:lnTo>
                  <a:pt x="6488456" y="0"/>
                </a:lnTo>
                <a:lnTo>
                  <a:pt x="6482686" y="114279"/>
                </a:lnTo>
                <a:cubicBezTo>
                  <a:pt x="6315984" y="1755766"/>
                  <a:pt x="4929697" y="3036711"/>
                  <a:pt x="3244228" y="3036711"/>
                </a:cubicBezTo>
                <a:cubicBezTo>
                  <a:pt x="1558760" y="3036711"/>
                  <a:pt x="172473" y="1755766"/>
                  <a:pt x="5771" y="114279"/>
                </a:cubicBezTo>
                <a:close/>
              </a:path>
            </a:pathLst>
          </a:cu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1111068" rtl="0" eaLnBrk="1" fontAlgn="auto" latinLnBrk="0" hangingPunct="0">
              <a:lnSpc>
                <a:spcPct val="100000"/>
              </a:lnSpc>
              <a:spcBef>
                <a:spcPts val="0"/>
              </a:spcBef>
              <a:spcAft>
                <a:spcPts val="0"/>
              </a:spcAft>
              <a:buClrTx/>
              <a:buSzTx/>
              <a:buFontTx/>
              <a:buNone/>
              <a:tabLst/>
              <a:defRPr/>
            </a:pPr>
            <a:endParaRPr kumimoji="0" lang="en-US" sz="2187" b="0" i="0" u="none" strike="noStrike" kern="0" cap="none" spc="0" normalizeH="0" baseline="0" noProof="0">
              <a:ln>
                <a:noFill/>
              </a:ln>
              <a:solidFill>
                <a:srgbClr val="3F3F3F"/>
              </a:solidFill>
              <a:effectLst/>
              <a:uLnTx/>
              <a:uFillTx/>
              <a:latin typeface="Calibri" panose="020F0502020204030204"/>
              <a:ea typeface="+mn-ea"/>
              <a:cs typeface="+mn-cs"/>
              <a:sym typeface="Calibri"/>
            </a:endParaRPr>
          </a:p>
        </p:txBody>
      </p:sp>
      <p:pic>
        <p:nvPicPr>
          <p:cNvPr id="6" name="Picture Placeholder 5" descr="A picture containing person, building, man, ramp&#10;&#10;Description automatically generated">
            <a:extLst>
              <a:ext uri="{FF2B5EF4-FFF2-40B4-BE49-F238E27FC236}">
                <a16:creationId xmlns:a16="http://schemas.microsoft.com/office/drawing/2014/main" id="{53BEB746-F618-4108-869A-CC48D65B59E0}"/>
              </a:ext>
            </a:extLst>
          </p:cNvPr>
          <p:cNvPicPr>
            <a:picLocks noGrp="1" noChangeAspect="1"/>
          </p:cNvPicPr>
          <p:nvPr>
            <p:ph type="pic" sz="quarter" idx="10"/>
          </p:nvPr>
        </p:nvPicPr>
        <p:blipFill rotWithShape="1">
          <a:blip r:embed="rId3" cstate="screen">
            <a:extLst>
              <a:ext uri="{28A0092B-C50C-407E-A947-70E740481C1C}">
                <a14:useLocalDpi xmlns:a14="http://schemas.microsoft.com/office/drawing/2010/main"/>
              </a:ext>
            </a:extLst>
          </a:blip>
          <a:srcRect r="-1"/>
          <a:stretch/>
        </p:blipFill>
        <p:spPr>
          <a:xfrm>
            <a:off x="7714637" y="5932"/>
            <a:ext cx="9102372" cy="4255424"/>
          </a:xfrm>
          <a:custGeom>
            <a:avLst/>
            <a:gdLst/>
            <a:ahLst/>
            <a:cxnLst/>
            <a:rect l="l" t="t" r="r" b="b"/>
            <a:pathLst>
              <a:path w="6069184" h="2839783">
                <a:moveTo>
                  <a:pt x="0" y="0"/>
                </a:moveTo>
                <a:lnTo>
                  <a:pt x="6069184" y="0"/>
                </a:lnTo>
                <a:lnTo>
                  <a:pt x="6063823" y="106160"/>
                </a:lnTo>
                <a:cubicBezTo>
                  <a:pt x="5907891" y="1641596"/>
                  <a:pt x="4611168" y="2839783"/>
                  <a:pt x="3034592" y="2839783"/>
                </a:cubicBezTo>
                <a:cubicBezTo>
                  <a:pt x="1458016" y="2839783"/>
                  <a:pt x="161292" y="1641596"/>
                  <a:pt x="5360" y="106160"/>
                </a:cubicBezTo>
                <a:close/>
              </a:path>
            </a:pathLst>
          </a:custGeom>
        </p:spPr>
      </p:pic>
      <p:sp>
        <p:nvSpPr>
          <p:cNvPr id="2056" name="Freeform: Shape 72">
            <a:extLst>
              <a:ext uri="{FF2B5EF4-FFF2-40B4-BE49-F238E27FC236}">
                <a16:creationId xmlns:a16="http://schemas.microsoft.com/office/drawing/2014/main" id="{71750011-2006-46BB-AFDE-C6E46175233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10490777" y="4352722"/>
            <a:ext cx="7795814" cy="5929940"/>
          </a:xfrm>
          <a:custGeom>
            <a:avLst/>
            <a:gdLst>
              <a:gd name="connsiteX0" fmla="*/ 1942747 w 5198011"/>
              <a:gd name="connsiteY0" fmla="*/ 0 h 3957242"/>
              <a:gd name="connsiteX1" fmla="*/ 5198011 w 5198011"/>
              <a:gd name="connsiteY1" fmla="*/ 3255264 h 3957242"/>
              <a:gd name="connsiteX2" fmla="*/ 5131876 w 5198011"/>
              <a:gd name="connsiteY2" fmla="*/ 3911314 h 3957242"/>
              <a:gd name="connsiteX3" fmla="*/ 5120066 w 5198011"/>
              <a:gd name="connsiteY3" fmla="*/ 3957242 h 3957242"/>
              <a:gd name="connsiteX4" fmla="*/ 0 w 5198011"/>
              <a:gd name="connsiteY4" fmla="*/ 3957242 h 3957242"/>
              <a:gd name="connsiteX5" fmla="*/ 0 w 5198011"/>
              <a:gd name="connsiteY5" fmla="*/ 647700 h 3957242"/>
              <a:gd name="connsiteX6" fmla="*/ 122698 w 5198011"/>
              <a:gd name="connsiteY6" fmla="*/ 555948 h 3957242"/>
              <a:gd name="connsiteX7" fmla="*/ 1942747 w 5198011"/>
              <a:gd name="connsiteY7" fmla="*/ 0 h 39572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198011" h="3957242">
                <a:moveTo>
                  <a:pt x="1942747" y="0"/>
                </a:moveTo>
                <a:cubicBezTo>
                  <a:pt x="3740580" y="0"/>
                  <a:pt x="5198011" y="1457431"/>
                  <a:pt x="5198011" y="3255264"/>
                </a:cubicBezTo>
                <a:cubicBezTo>
                  <a:pt x="5198011" y="3479993"/>
                  <a:pt x="5175239" y="3699404"/>
                  <a:pt x="5131876" y="3911314"/>
                </a:cubicBezTo>
                <a:lnTo>
                  <a:pt x="5120066" y="3957242"/>
                </a:lnTo>
                <a:lnTo>
                  <a:pt x="0" y="3957242"/>
                </a:lnTo>
                <a:lnTo>
                  <a:pt x="0" y="647700"/>
                </a:lnTo>
                <a:lnTo>
                  <a:pt x="122698" y="555948"/>
                </a:lnTo>
                <a:cubicBezTo>
                  <a:pt x="642241" y="204951"/>
                  <a:pt x="1268560" y="0"/>
                  <a:pt x="1942747" y="0"/>
                </a:cubicBezTo>
                <a:close/>
              </a:path>
            </a:pathLst>
          </a:cu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1111068" rtl="0" eaLnBrk="1" fontAlgn="auto" latinLnBrk="0" hangingPunct="0">
              <a:lnSpc>
                <a:spcPct val="100000"/>
              </a:lnSpc>
              <a:spcBef>
                <a:spcPts val="0"/>
              </a:spcBef>
              <a:spcAft>
                <a:spcPts val="0"/>
              </a:spcAft>
              <a:buClrTx/>
              <a:buSzTx/>
              <a:buFontTx/>
              <a:buNone/>
              <a:tabLst/>
              <a:defRPr/>
            </a:pPr>
            <a:endParaRPr kumimoji="0" lang="en-US" sz="2187" b="0" i="0" u="none" strike="noStrike" kern="0" cap="none" spc="0" normalizeH="0" baseline="0" noProof="0">
              <a:ln>
                <a:noFill/>
              </a:ln>
              <a:solidFill>
                <a:srgbClr val="3F3F3F"/>
              </a:solidFill>
              <a:effectLst/>
              <a:uLnTx/>
              <a:uFillTx/>
              <a:latin typeface="Calibri" panose="020F0502020204030204"/>
              <a:ea typeface="+mn-ea"/>
              <a:cs typeface="+mn-cs"/>
              <a:sym typeface="Calibri"/>
            </a:endParaRPr>
          </a:p>
        </p:txBody>
      </p:sp>
      <p:pic>
        <p:nvPicPr>
          <p:cNvPr id="2050" name="Picture 2" descr="Netherlands: Anti-curfew riots shake Dutch society | Europe| News and  current affairs from around the continent | DW | 27.01.2021">
            <a:extLst>
              <a:ext uri="{FF2B5EF4-FFF2-40B4-BE49-F238E27FC236}">
                <a16:creationId xmlns:a16="http://schemas.microsoft.com/office/drawing/2014/main" id="{037B74A6-583F-48C9-941F-4BA4A0D3A388}"/>
              </a:ext>
            </a:extLst>
          </p:cNvPr>
          <p:cNvPicPr>
            <a:picLocks noChangeAspect="1" noChangeArrowheads="1"/>
          </p:cNvPicPr>
          <p:nvPr/>
        </p:nvPicPr>
        <p:blipFill rotWithShape="1">
          <a:blip r:embed="rId4" cstate="screen">
            <a:extLst>
              <a:ext uri="{28A0092B-C50C-407E-A947-70E740481C1C}">
                <a14:useLocalDpi xmlns:a14="http://schemas.microsoft.com/office/drawing/2010/main"/>
              </a:ext>
            </a:extLst>
          </a:blip>
          <a:srcRect/>
          <a:stretch/>
        </p:blipFill>
        <p:spPr bwMode="auto">
          <a:xfrm>
            <a:off x="10785626" y="4688426"/>
            <a:ext cx="7500966" cy="5594232"/>
          </a:xfrm>
          <a:custGeom>
            <a:avLst/>
            <a:gdLst/>
            <a:ahLst/>
            <a:cxnLst/>
            <a:rect l="l" t="t" r="r" b="b"/>
            <a:pathLst>
              <a:path w="5001415" h="3733214">
                <a:moveTo>
                  <a:pt x="3044952" y="0"/>
                </a:moveTo>
                <a:cubicBezTo>
                  <a:pt x="3780687" y="0"/>
                  <a:pt x="4455477" y="260939"/>
                  <a:pt x="4981824" y="695319"/>
                </a:cubicBezTo>
                <a:lnTo>
                  <a:pt x="5001415" y="713124"/>
                </a:lnTo>
                <a:lnTo>
                  <a:pt x="5001415" y="3733214"/>
                </a:lnTo>
                <a:lnTo>
                  <a:pt x="81043" y="3733214"/>
                </a:lnTo>
                <a:lnTo>
                  <a:pt x="61862" y="3658617"/>
                </a:lnTo>
                <a:cubicBezTo>
                  <a:pt x="21301" y="3460397"/>
                  <a:pt x="0" y="3255162"/>
                  <a:pt x="0" y="3044952"/>
                </a:cubicBezTo>
                <a:cubicBezTo>
                  <a:pt x="0" y="1363271"/>
                  <a:pt x="1363271" y="0"/>
                  <a:pt x="3044952" y="0"/>
                </a:cubicBezTo>
                <a:close/>
              </a:path>
            </a:pathLst>
          </a:custGeom>
          <a:noFill/>
          <a:extLst>
            <a:ext uri="{909E8E84-426E-40DD-AFC4-6F175D3DCCD1}">
              <a14:hiddenFill xmlns:a14="http://schemas.microsoft.com/office/drawing/2010/main">
                <a:solidFill>
                  <a:srgbClr val="FFFFFF"/>
                </a:solidFill>
              </a14:hiddenFill>
            </a:ext>
          </a:extLst>
        </p:spPr>
      </p:pic>
      <p:sp>
        <p:nvSpPr>
          <p:cNvPr id="2" name="TextBox 1">
            <a:extLst>
              <a:ext uri="{FF2B5EF4-FFF2-40B4-BE49-F238E27FC236}">
                <a16:creationId xmlns:a16="http://schemas.microsoft.com/office/drawing/2014/main" id="{FFC4B953-03A9-4E36-B3F5-F086B51FF229}"/>
              </a:ext>
            </a:extLst>
          </p:cNvPr>
          <p:cNvSpPr txBox="1"/>
          <p:nvPr/>
        </p:nvSpPr>
        <p:spPr>
          <a:xfrm>
            <a:off x="4138979" y="8543620"/>
            <a:ext cx="6802253" cy="1159266"/>
          </a:xfrm>
          <a:prstGeom prst="rect">
            <a:avLst/>
          </a:prstGeom>
          <a:noFill/>
        </p:spPr>
        <p:txBody>
          <a:bodyPr wrap="square" lIns="111101" tIns="55550" rIns="111101" bIns="55550" rtlCol="0" anchor="t">
            <a:spAutoFit/>
          </a:bodyPr>
          <a:lstStyle/>
          <a:p>
            <a:pPr marL="0" marR="0" lvl="0" indent="0" algn="l" defTabSz="1111068" rtl="0" eaLnBrk="1" fontAlgn="auto" latinLnBrk="0" hangingPunct="0">
              <a:lnSpc>
                <a:spcPct val="100000"/>
              </a:lnSpc>
              <a:spcBef>
                <a:spcPts val="0"/>
              </a:spcBef>
              <a:spcAft>
                <a:spcPts val="0"/>
              </a:spcAft>
              <a:buClrTx/>
              <a:buSzTx/>
              <a:buFontTx/>
              <a:buNone/>
              <a:tabLst/>
              <a:defRPr/>
            </a:pPr>
            <a:r>
              <a:rPr kumimoji="0" lang="en-GB" sz="3402" b="1" i="0" u="none" strike="noStrike" kern="0" cap="none" spc="0" normalizeH="0" baseline="0" noProof="0" dirty="0">
                <a:ln>
                  <a:noFill/>
                </a:ln>
                <a:solidFill>
                  <a:srgbClr val="FFFFFF"/>
                </a:solidFill>
                <a:effectLst/>
                <a:uLnTx/>
                <a:uFillTx/>
                <a:latin typeface="Open Sans"/>
                <a:ea typeface="Open Sans" panose="020B0606030504020204" pitchFamily="34" charset="0"/>
                <a:cs typeface="Open Sans" panose="020B0606030504020204" pitchFamily="34" charset="0"/>
                <a:sym typeface="Calibri"/>
              </a:rPr>
              <a:t>January 2021 - Netherlands: </a:t>
            </a:r>
            <a:endParaRPr kumimoji="0" lang="en-GB" sz="3402" b="1" i="0" u="none" strike="noStrike" kern="0" cap="none" spc="0" normalizeH="0" baseline="0" noProof="0" dirty="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sym typeface="Calibri"/>
            </a:endParaRPr>
          </a:p>
          <a:p>
            <a:pPr marL="0" marR="0" lvl="0" indent="0" algn="l" defTabSz="1111068" rtl="0" eaLnBrk="1" fontAlgn="auto" latinLnBrk="0" hangingPunct="0">
              <a:lnSpc>
                <a:spcPct val="100000"/>
              </a:lnSpc>
              <a:spcBef>
                <a:spcPts val="0"/>
              </a:spcBef>
              <a:spcAft>
                <a:spcPts val="0"/>
              </a:spcAft>
              <a:buClrTx/>
              <a:buSzTx/>
              <a:buFontTx/>
              <a:buNone/>
              <a:tabLst/>
              <a:defRPr/>
            </a:pPr>
            <a:r>
              <a:rPr kumimoji="0" lang="en-GB" sz="3402" b="0" i="0" u="none" strike="noStrike" kern="0" cap="none" spc="0" normalizeH="0" baseline="0" noProof="0" dirty="0">
                <a:ln>
                  <a:noFill/>
                </a:ln>
                <a:solidFill>
                  <a:srgbClr val="FFFFFF"/>
                </a:solidFill>
                <a:effectLst/>
                <a:uLnTx/>
                <a:uFillTx/>
                <a:latin typeface="Open Sans"/>
                <a:ea typeface="Open Sans" panose="020B0606030504020204" pitchFamily="34" charset="0"/>
                <a:cs typeface="Open Sans" panose="020B0606030504020204" pitchFamily="34" charset="0"/>
                <a:sym typeface="Calibri"/>
              </a:rPr>
              <a:t>Anti-curfew riots.</a:t>
            </a:r>
            <a:endParaRPr kumimoji="0" lang="en-GB" sz="3402" b="0" i="0" u="none" strike="noStrike" kern="0" cap="none" spc="0" normalizeH="0" baseline="0" noProof="0" dirty="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sym typeface="Calibri"/>
            </a:endParaRPr>
          </a:p>
        </p:txBody>
      </p:sp>
    </p:spTree>
    <p:extLst>
      <p:ext uri="{BB962C8B-B14F-4D97-AF65-F5344CB8AC3E}">
        <p14:creationId xmlns:p14="http://schemas.microsoft.com/office/powerpoint/2010/main" val="1990775384"/>
      </p:ext>
    </p:extLst>
  </p:cSld>
  <p:clrMapOvr>
    <a:overrideClrMapping bg1="dk1" tx1="lt1" bg2="dk2" tx2="lt2" accent1="accent1" accent2="accent2" accent3="accent3" accent4="accent4" accent5="accent5" accent6="accent6" hlink="hlink" folHlink="folHlink"/>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387"/>
        <p:cNvGrpSpPr/>
        <p:nvPr/>
      </p:nvGrpSpPr>
      <p:grpSpPr>
        <a:xfrm>
          <a:off x="0" y="0"/>
          <a:ext cx="0" cy="0"/>
          <a:chOff x="0" y="0"/>
          <a:chExt cx="0" cy="0"/>
        </a:xfrm>
      </p:grpSpPr>
      <p:sp>
        <p:nvSpPr>
          <p:cNvPr id="388" name="Google Shape;388;p17"/>
          <p:cNvSpPr txBox="1"/>
          <p:nvPr/>
        </p:nvSpPr>
        <p:spPr>
          <a:xfrm>
            <a:off x="1961498" y="4551150"/>
            <a:ext cx="14365003" cy="1175666"/>
          </a:xfrm>
          <a:prstGeom prst="rect">
            <a:avLst/>
          </a:prstGeom>
          <a:noFill/>
          <a:ln>
            <a:noFill/>
          </a:ln>
        </p:spPr>
        <p:txBody>
          <a:bodyPr spcFirstLastPara="1" wrap="square" lIns="91425" tIns="45700" rIns="91425" bIns="45700" anchor="t" anchorCtr="0">
            <a:spAutoFit/>
          </a:bodyPr>
          <a:lstStyle/>
          <a:p>
            <a:pPr marL="0" marR="0" lvl="0" indent="0" algn="ctr" rtl="0">
              <a:lnSpc>
                <a:spcPct val="80000"/>
              </a:lnSpc>
              <a:spcBef>
                <a:spcPts val="0"/>
              </a:spcBef>
              <a:spcAft>
                <a:spcPts val="0"/>
              </a:spcAft>
              <a:buNone/>
            </a:pPr>
            <a:r>
              <a:rPr lang="en-GB" sz="8800" b="1" dirty="0">
                <a:solidFill>
                  <a:srgbClr val="F5333F"/>
                </a:solidFill>
                <a:latin typeface="Montserrat"/>
                <a:ea typeface="Montserrat"/>
                <a:cs typeface="Montserrat"/>
                <a:sym typeface="Montserrat"/>
              </a:rPr>
              <a:t>CEA Resources</a:t>
            </a:r>
            <a:endParaRPr sz="8800" dirty="0">
              <a:solidFill>
                <a:srgbClr val="F5333F"/>
              </a:solidFill>
              <a:latin typeface="Roboto Black"/>
              <a:ea typeface="Roboto Black"/>
              <a:cs typeface="Roboto Black"/>
              <a:sym typeface="Roboto Black"/>
            </a:endParaRPr>
          </a:p>
        </p:txBody>
      </p:sp>
    </p:spTree>
    <p:extLst>
      <p:ext uri="{BB962C8B-B14F-4D97-AF65-F5344CB8AC3E}">
        <p14:creationId xmlns:p14="http://schemas.microsoft.com/office/powerpoint/2010/main" val="426851389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453"/>
        <p:cNvGrpSpPr/>
        <p:nvPr/>
      </p:nvGrpSpPr>
      <p:grpSpPr>
        <a:xfrm>
          <a:off x="0" y="0"/>
          <a:ext cx="0" cy="0"/>
          <a:chOff x="0" y="0"/>
          <a:chExt cx="0" cy="0"/>
        </a:xfrm>
      </p:grpSpPr>
      <p:pic>
        <p:nvPicPr>
          <p:cNvPr id="454" name="Google Shape;454;p23"/>
          <p:cNvPicPr preferRelativeResize="0">
            <a:picLocks noGrp="1"/>
          </p:cNvPicPr>
          <p:nvPr>
            <p:ph type="pic" idx="2"/>
          </p:nvPr>
        </p:nvPicPr>
        <p:blipFill rotWithShape="1">
          <a:blip r:embed="rId3" cstate="screen">
            <a:alphaModFix/>
            <a:extLst>
              <a:ext uri="{28A0092B-C50C-407E-A947-70E740481C1C}">
                <a14:useLocalDpi xmlns:a14="http://schemas.microsoft.com/office/drawing/2010/main"/>
              </a:ext>
            </a:extLst>
          </a:blip>
          <a:srcRect/>
          <a:stretch/>
        </p:blipFill>
        <p:spPr>
          <a:xfrm>
            <a:off x="702733" y="2263695"/>
            <a:ext cx="7327900" cy="4996853"/>
          </a:xfrm>
          <a:prstGeom prst="rect">
            <a:avLst/>
          </a:prstGeom>
          <a:solidFill>
            <a:srgbClr val="353535">
              <a:alpha val="11764"/>
            </a:srgbClr>
          </a:solidFill>
          <a:ln w="9525" cap="flat" cmpd="sng">
            <a:solidFill>
              <a:schemeClr val="lt1"/>
            </a:solidFill>
            <a:prstDash val="solid"/>
            <a:round/>
            <a:headEnd type="none" w="sm" len="sm"/>
            <a:tailEnd type="none" w="sm" len="sm"/>
          </a:ln>
        </p:spPr>
      </p:pic>
      <p:pic>
        <p:nvPicPr>
          <p:cNvPr id="455" name="Google Shape;455;p23" descr="Application&#10;&#10;Description automatically generated with medium confidence"/>
          <p:cNvPicPr preferRelativeResize="0">
            <a:picLocks noGrp="1"/>
          </p:cNvPicPr>
          <p:nvPr>
            <p:ph type="pic" idx="3"/>
          </p:nvPr>
        </p:nvPicPr>
        <p:blipFill rotWithShape="1">
          <a:blip r:embed="rId4" cstate="screen">
            <a:alphaModFix/>
            <a:extLst>
              <a:ext uri="{28A0092B-C50C-407E-A947-70E740481C1C}">
                <a14:useLocalDpi xmlns:a14="http://schemas.microsoft.com/office/drawing/2010/main"/>
              </a:ext>
            </a:extLst>
          </a:blip>
          <a:srcRect/>
          <a:stretch/>
        </p:blipFill>
        <p:spPr>
          <a:xfrm>
            <a:off x="9428772" y="2263694"/>
            <a:ext cx="6583477" cy="4996853"/>
          </a:xfrm>
          <a:prstGeom prst="rect">
            <a:avLst/>
          </a:prstGeom>
          <a:solidFill>
            <a:srgbClr val="353535">
              <a:alpha val="11764"/>
            </a:srgbClr>
          </a:solidFill>
          <a:ln w="9525" cap="flat" cmpd="sng">
            <a:solidFill>
              <a:schemeClr val="lt1"/>
            </a:solidFill>
            <a:prstDash val="solid"/>
            <a:round/>
            <a:headEnd type="none" w="sm" len="sm"/>
            <a:tailEnd type="none" w="sm" len="sm"/>
          </a:ln>
        </p:spPr>
      </p:pic>
      <p:sp>
        <p:nvSpPr>
          <p:cNvPr id="456" name="Google Shape;456;p23"/>
          <p:cNvSpPr txBox="1"/>
          <p:nvPr/>
        </p:nvSpPr>
        <p:spPr>
          <a:xfrm>
            <a:off x="702734" y="933564"/>
            <a:ext cx="15194592" cy="762068"/>
          </a:xfrm>
          <a:prstGeom prst="rect">
            <a:avLst/>
          </a:prstGeom>
          <a:noFill/>
          <a:ln>
            <a:noFill/>
          </a:ln>
        </p:spPr>
        <p:txBody>
          <a:bodyPr spcFirstLastPara="1" wrap="square" lIns="91425" tIns="45700" rIns="91425" bIns="45700" anchor="t" anchorCtr="0">
            <a:spAutoFit/>
          </a:bodyPr>
          <a:lstStyle/>
          <a:p>
            <a:pPr marL="0" marR="0" lvl="0" indent="0" algn="l" rtl="0">
              <a:lnSpc>
                <a:spcPct val="80000"/>
              </a:lnSpc>
              <a:spcBef>
                <a:spcPts val="0"/>
              </a:spcBef>
              <a:spcAft>
                <a:spcPts val="0"/>
              </a:spcAft>
              <a:buNone/>
            </a:pPr>
            <a:r>
              <a:rPr lang="en-GB" sz="5400" b="1">
                <a:solidFill>
                  <a:schemeClr val="dk2"/>
                </a:solidFill>
                <a:latin typeface="Montserrat"/>
                <a:ea typeface="Montserrat"/>
                <a:cs typeface="Montserrat"/>
                <a:sym typeface="Montserrat"/>
              </a:rPr>
              <a:t>Where to get help…</a:t>
            </a:r>
            <a:endParaRPr/>
          </a:p>
        </p:txBody>
      </p:sp>
      <p:sp>
        <p:nvSpPr>
          <p:cNvPr id="457" name="Google Shape;457;p23"/>
          <p:cNvSpPr txBox="1"/>
          <p:nvPr/>
        </p:nvSpPr>
        <p:spPr>
          <a:xfrm>
            <a:off x="702733" y="7673878"/>
            <a:ext cx="8156496" cy="1908215"/>
          </a:xfrm>
          <a:prstGeom prst="rect">
            <a:avLst/>
          </a:prstGeom>
          <a:noFill/>
          <a:ln>
            <a:noFill/>
          </a:ln>
        </p:spPr>
        <p:txBody>
          <a:bodyPr spcFirstLastPara="1" wrap="square" lIns="91425" tIns="45700" rIns="91425" bIns="45700" anchor="t" anchorCtr="0">
            <a:spAutoFit/>
          </a:bodyPr>
          <a:lstStyle/>
          <a:p>
            <a:pPr marL="457200" marR="0" lvl="0" indent="-457200" algn="l" rtl="0">
              <a:spcBef>
                <a:spcPts val="0"/>
              </a:spcBef>
              <a:spcAft>
                <a:spcPts val="0"/>
              </a:spcAft>
              <a:buClr>
                <a:srgbClr val="FF0000"/>
              </a:buClr>
              <a:buSzPts val="2200"/>
              <a:buFont typeface="Arial"/>
              <a:buChar char="•"/>
            </a:pPr>
            <a:r>
              <a:rPr lang="en-GB" sz="2200">
                <a:solidFill>
                  <a:schemeClr val="lt1"/>
                </a:solidFill>
                <a:latin typeface="Open Sans"/>
                <a:ea typeface="Open Sans"/>
                <a:cs typeface="Open Sans"/>
                <a:sym typeface="Open Sans"/>
              </a:rPr>
              <a:t>Online platform hosted by British Red Cross</a:t>
            </a:r>
            <a:endParaRPr/>
          </a:p>
          <a:p>
            <a:pPr marL="457200" marR="0" lvl="0" indent="-457200" algn="l" rtl="0">
              <a:spcBef>
                <a:spcPts val="1200"/>
              </a:spcBef>
              <a:spcAft>
                <a:spcPts val="0"/>
              </a:spcAft>
              <a:buClr>
                <a:srgbClr val="FF0000"/>
              </a:buClr>
              <a:buSzPts val="2200"/>
              <a:buFont typeface="Arial"/>
              <a:buChar char="•"/>
            </a:pPr>
            <a:r>
              <a:rPr lang="en-GB" sz="2200">
                <a:solidFill>
                  <a:schemeClr val="lt1"/>
                </a:solidFill>
                <a:latin typeface="Open Sans"/>
                <a:ea typeface="Open Sans"/>
                <a:cs typeface="Open Sans"/>
                <a:sym typeface="Open Sans"/>
              </a:rPr>
              <a:t>One-stop shop for CEA resources</a:t>
            </a:r>
            <a:endParaRPr/>
          </a:p>
          <a:p>
            <a:pPr marL="457200" marR="0" lvl="0" indent="-457200" algn="l" rtl="0">
              <a:spcBef>
                <a:spcPts val="1200"/>
              </a:spcBef>
              <a:spcAft>
                <a:spcPts val="0"/>
              </a:spcAft>
              <a:buClr>
                <a:srgbClr val="FF0000"/>
              </a:buClr>
              <a:buSzPts val="2200"/>
              <a:buFont typeface="Arial"/>
              <a:buChar char="•"/>
            </a:pPr>
            <a:r>
              <a:rPr lang="en-GB" sz="2200">
                <a:solidFill>
                  <a:schemeClr val="lt1"/>
                </a:solidFill>
                <a:latin typeface="Open Sans"/>
                <a:ea typeface="Open Sans"/>
                <a:cs typeface="Open Sans"/>
                <a:sym typeface="Open Sans"/>
              </a:rPr>
              <a:t>In English, French, Spanish and Arabic</a:t>
            </a:r>
            <a:endParaRPr/>
          </a:p>
          <a:p>
            <a:pPr marL="457200" marR="0" lvl="0" indent="-457200" algn="l" rtl="0">
              <a:spcBef>
                <a:spcPts val="1200"/>
              </a:spcBef>
              <a:spcAft>
                <a:spcPts val="0"/>
              </a:spcAft>
              <a:buClr>
                <a:srgbClr val="FF0000"/>
              </a:buClr>
              <a:buSzPts val="2200"/>
              <a:buFont typeface="Arial"/>
              <a:buChar char="•"/>
            </a:pPr>
            <a:r>
              <a:rPr lang="en-GB" sz="2200" u="sng">
                <a:solidFill>
                  <a:schemeClr val="accent3"/>
                </a:solidFill>
                <a:latin typeface="Open Sans"/>
                <a:ea typeface="Open Sans"/>
                <a:cs typeface="Open Sans"/>
                <a:sym typeface="Open Sans"/>
                <a:hlinkClick r:id="rId5">
                  <a:extLst>
                    <a:ext uri="{A12FA001-AC4F-418D-AE19-62706E023703}">
                      <ahyp:hlinkClr xmlns:ahyp="http://schemas.microsoft.com/office/drawing/2018/hyperlinkcolor" val="tx"/>
                    </a:ext>
                  </a:extLst>
                </a:hlinkClick>
              </a:rPr>
              <a:t>https://communityengagementhub.org/</a:t>
            </a:r>
            <a:r>
              <a:rPr lang="en-GB" sz="2200">
                <a:solidFill>
                  <a:schemeClr val="accent3"/>
                </a:solidFill>
                <a:latin typeface="Open Sans"/>
                <a:ea typeface="Open Sans"/>
                <a:cs typeface="Open Sans"/>
                <a:sym typeface="Open Sans"/>
              </a:rPr>
              <a:t> </a:t>
            </a:r>
            <a:endParaRPr/>
          </a:p>
        </p:txBody>
      </p:sp>
      <p:sp>
        <p:nvSpPr>
          <p:cNvPr id="458" name="Google Shape;458;p23"/>
          <p:cNvSpPr txBox="1"/>
          <p:nvPr/>
        </p:nvSpPr>
        <p:spPr>
          <a:xfrm>
            <a:off x="9428772" y="7673878"/>
            <a:ext cx="6583477" cy="2092881"/>
          </a:xfrm>
          <a:prstGeom prst="rect">
            <a:avLst/>
          </a:prstGeom>
          <a:noFill/>
          <a:ln>
            <a:noFill/>
          </a:ln>
        </p:spPr>
        <p:txBody>
          <a:bodyPr spcFirstLastPara="1" wrap="square" lIns="91425" tIns="45700" rIns="91425" bIns="45700" anchor="t" anchorCtr="0">
            <a:spAutoFit/>
          </a:bodyPr>
          <a:lstStyle/>
          <a:p>
            <a:pPr marL="457200" marR="0" lvl="0" indent="-457200" algn="l" rtl="0">
              <a:spcBef>
                <a:spcPts val="0"/>
              </a:spcBef>
              <a:spcAft>
                <a:spcPts val="0"/>
              </a:spcAft>
              <a:buClr>
                <a:srgbClr val="FF0000"/>
              </a:buClr>
              <a:buSzPts val="2200"/>
              <a:buFont typeface="Arial"/>
              <a:buChar char="•"/>
            </a:pPr>
            <a:r>
              <a:rPr lang="en-GB" sz="2200">
                <a:solidFill>
                  <a:schemeClr val="lt1"/>
                </a:solidFill>
                <a:latin typeface="Open Sans"/>
                <a:ea typeface="Open Sans"/>
                <a:cs typeface="Open Sans"/>
                <a:sym typeface="Open Sans"/>
              </a:rPr>
              <a:t>CEA Guide &amp; toolkit – revised in 2021</a:t>
            </a:r>
            <a:endParaRPr/>
          </a:p>
          <a:p>
            <a:pPr marL="457200" marR="0" lvl="0" indent="-457200" algn="l" rtl="0">
              <a:spcBef>
                <a:spcPts val="1200"/>
              </a:spcBef>
              <a:spcAft>
                <a:spcPts val="0"/>
              </a:spcAft>
              <a:buClr>
                <a:srgbClr val="FF0000"/>
              </a:buClr>
              <a:buSzPts val="2200"/>
              <a:buFont typeface="Arial"/>
              <a:buChar char="•"/>
            </a:pPr>
            <a:r>
              <a:rPr lang="en-GB" sz="2200">
                <a:solidFill>
                  <a:schemeClr val="lt1"/>
                </a:solidFill>
                <a:latin typeface="Open Sans"/>
                <a:ea typeface="Open Sans"/>
                <a:cs typeface="Open Sans"/>
                <a:sym typeface="Open Sans"/>
              </a:rPr>
              <a:t>Step-by-step guidance to strengthen community engagement, with tools, templates and checklists to help you</a:t>
            </a:r>
            <a:endParaRPr/>
          </a:p>
          <a:p>
            <a:pPr marL="457200" marR="0" lvl="0" indent="-457200" algn="l" rtl="0">
              <a:spcBef>
                <a:spcPts val="1200"/>
              </a:spcBef>
              <a:spcAft>
                <a:spcPts val="0"/>
              </a:spcAft>
              <a:buClr>
                <a:srgbClr val="FF0000"/>
              </a:buClr>
              <a:buSzPts val="2200"/>
              <a:buFont typeface="Arial"/>
              <a:buChar char="•"/>
            </a:pPr>
            <a:r>
              <a:rPr lang="en-GB" sz="2200">
                <a:solidFill>
                  <a:schemeClr val="lt1"/>
                </a:solidFill>
                <a:latin typeface="Open Sans"/>
                <a:ea typeface="Open Sans"/>
                <a:cs typeface="Open Sans"/>
                <a:sym typeface="Open Sans"/>
              </a:rPr>
              <a:t>Both on the community engagement hub</a:t>
            </a:r>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3B6CEBD8-5847-814A-A033-C231A21270AC}"/>
              </a:ext>
            </a:extLst>
          </p:cNvPr>
          <p:cNvSpPr txBox="1"/>
          <p:nvPr/>
        </p:nvSpPr>
        <p:spPr>
          <a:xfrm>
            <a:off x="10133071" y="356560"/>
            <a:ext cx="7024630" cy="1569660"/>
          </a:xfrm>
          <a:prstGeom prst="rect">
            <a:avLst/>
          </a:prstGeom>
          <a:noFill/>
        </p:spPr>
        <p:txBody>
          <a:bodyPr wrap="square" rtlCol="0">
            <a:spAutoFit/>
          </a:bodyPr>
          <a:lstStyle/>
          <a:p>
            <a:pPr>
              <a:spcAft>
                <a:spcPts val="300"/>
              </a:spcAft>
            </a:pPr>
            <a:r>
              <a:rPr lang="en-US" sz="4800" b="1" dirty="0">
                <a:solidFill>
                  <a:schemeClr val="tx2"/>
                </a:solidFill>
                <a:latin typeface="Montserrat" pitchFamily="2" charset="77"/>
                <a:ea typeface="Roboto Black" panose="02000000000000000000" pitchFamily="2" charset="0"/>
                <a:cs typeface="Open Sans Light" panose="020B0306030504020204" pitchFamily="34" charset="0"/>
              </a:rPr>
              <a:t>CEA tools for emergencies</a:t>
            </a:r>
            <a:endParaRPr lang="en-US" sz="4800" b="1" dirty="0">
              <a:solidFill>
                <a:schemeClr val="accent3"/>
              </a:solidFill>
              <a:latin typeface="Montserrat" pitchFamily="2" charset="77"/>
              <a:ea typeface="Roboto Black" panose="02000000000000000000" pitchFamily="2" charset="0"/>
              <a:cs typeface="Open Sans Light" panose="020B0306030504020204" pitchFamily="34" charset="0"/>
            </a:endParaRPr>
          </a:p>
        </p:txBody>
      </p:sp>
      <p:pic>
        <p:nvPicPr>
          <p:cNvPr id="4" name="Picture Placeholder 3">
            <a:extLst>
              <a:ext uri="{FF2B5EF4-FFF2-40B4-BE49-F238E27FC236}">
                <a16:creationId xmlns:a16="http://schemas.microsoft.com/office/drawing/2014/main" id="{A59711EE-7BBB-F249-94CE-72C3137DEFF3}"/>
              </a:ext>
            </a:extLst>
          </p:cNvPr>
          <p:cNvPicPr>
            <a:picLocks noGrp="1" noChangeAspect="1"/>
          </p:cNvPicPr>
          <p:nvPr>
            <p:ph type="pic" sz="quarter" idx="4294967295"/>
          </p:nvPr>
        </p:nvPicPr>
        <p:blipFill>
          <a:blip r:embed="rId3" cstate="screen">
            <a:extLst>
              <a:ext uri="{28A0092B-C50C-407E-A947-70E740481C1C}">
                <a14:useLocalDpi xmlns:a14="http://schemas.microsoft.com/office/drawing/2010/main"/>
              </a:ext>
            </a:extLst>
          </a:blip>
          <a:srcRect/>
          <a:stretch/>
        </p:blipFill>
        <p:spPr>
          <a:xfrm>
            <a:off x="0" y="0"/>
            <a:ext cx="9601200" cy="10288588"/>
          </a:xfrm>
          <a:prstGeom prst="rect">
            <a:avLst/>
          </a:prstGeom>
        </p:spPr>
      </p:pic>
      <p:pic>
        <p:nvPicPr>
          <p:cNvPr id="13" name="Picture 12" descr="Logo&#10;&#10;Description automatically generated with medium confidence">
            <a:extLst>
              <a:ext uri="{FF2B5EF4-FFF2-40B4-BE49-F238E27FC236}">
                <a16:creationId xmlns:a16="http://schemas.microsoft.com/office/drawing/2014/main" id="{0B855D71-FB0E-1244-A734-76786517FC00}"/>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0118557" y="2786331"/>
            <a:ext cx="4191000" cy="774700"/>
          </a:xfrm>
          <a:prstGeom prst="rect">
            <a:avLst/>
          </a:prstGeom>
        </p:spPr>
      </p:pic>
      <p:pic>
        <p:nvPicPr>
          <p:cNvPr id="15" name="Picture 14" descr="Logo&#10;&#10;Description automatically generated with medium confidence">
            <a:extLst>
              <a:ext uri="{FF2B5EF4-FFF2-40B4-BE49-F238E27FC236}">
                <a16:creationId xmlns:a16="http://schemas.microsoft.com/office/drawing/2014/main" id="{0EC8E778-43E2-9849-9783-437F741A5466}"/>
              </a:ext>
            </a:extLst>
          </p:cNvPr>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10187785" y="5008728"/>
            <a:ext cx="2540000" cy="774700"/>
          </a:xfrm>
          <a:prstGeom prst="rect">
            <a:avLst/>
          </a:prstGeom>
        </p:spPr>
      </p:pic>
      <p:pic>
        <p:nvPicPr>
          <p:cNvPr id="17" name="Picture 16" descr="Logo&#10;&#10;Description automatically generated with low confidence">
            <a:extLst>
              <a:ext uri="{FF2B5EF4-FFF2-40B4-BE49-F238E27FC236}">
                <a16:creationId xmlns:a16="http://schemas.microsoft.com/office/drawing/2014/main" id="{D78B80CA-753C-7C48-896A-A552BA287842}"/>
              </a:ext>
            </a:extLst>
          </p:cNvPr>
          <p:cNvPicPr>
            <a:picLocks noChangeAspect="1"/>
          </p:cNvPicPr>
          <p:nvPr/>
        </p:nvPicPr>
        <p:blipFill>
          <a:blip r:embed="rId6">
            <a:extLst>
              <a:ext uri="{28A0092B-C50C-407E-A947-70E740481C1C}">
                <a14:useLocalDpi xmlns:a14="http://schemas.microsoft.com/office/drawing/2010/main"/>
              </a:ext>
            </a:extLst>
          </a:blip>
          <a:stretch>
            <a:fillRect/>
          </a:stretch>
        </p:blipFill>
        <p:spPr>
          <a:xfrm>
            <a:off x="10118557" y="8852954"/>
            <a:ext cx="5524500" cy="800100"/>
          </a:xfrm>
          <a:prstGeom prst="rect">
            <a:avLst/>
          </a:prstGeom>
        </p:spPr>
      </p:pic>
      <p:pic>
        <p:nvPicPr>
          <p:cNvPr id="19" name="Picture 18">
            <a:extLst>
              <a:ext uri="{FF2B5EF4-FFF2-40B4-BE49-F238E27FC236}">
                <a16:creationId xmlns:a16="http://schemas.microsoft.com/office/drawing/2014/main" id="{9697F5AA-B84D-BF43-9CF7-C104E80C4146}"/>
              </a:ext>
            </a:extLst>
          </p:cNvPr>
          <p:cNvPicPr>
            <a:picLocks noChangeAspect="1"/>
          </p:cNvPicPr>
          <p:nvPr/>
        </p:nvPicPr>
        <p:blipFill>
          <a:blip r:embed="rId7">
            <a:extLst>
              <a:ext uri="{28A0092B-C50C-407E-A947-70E740481C1C}">
                <a14:useLocalDpi xmlns:a14="http://schemas.microsoft.com/office/drawing/2010/main"/>
              </a:ext>
            </a:extLst>
          </a:blip>
          <a:stretch>
            <a:fillRect/>
          </a:stretch>
        </p:blipFill>
        <p:spPr>
          <a:xfrm>
            <a:off x="10147585" y="5764490"/>
            <a:ext cx="7010116" cy="759133"/>
          </a:xfrm>
          <a:prstGeom prst="rect">
            <a:avLst/>
          </a:prstGeom>
        </p:spPr>
      </p:pic>
      <p:pic>
        <p:nvPicPr>
          <p:cNvPr id="21" name="Picture 20" descr="Text&#10;&#10;Description automatically generated with medium confidence">
            <a:extLst>
              <a:ext uri="{FF2B5EF4-FFF2-40B4-BE49-F238E27FC236}">
                <a16:creationId xmlns:a16="http://schemas.microsoft.com/office/drawing/2014/main" id="{D23497F7-523A-1B4A-B777-0EE179D35AB3}"/>
              </a:ext>
            </a:extLst>
          </p:cNvPr>
          <p:cNvPicPr>
            <a:picLocks noChangeAspect="1"/>
          </p:cNvPicPr>
          <p:nvPr/>
        </p:nvPicPr>
        <p:blipFill>
          <a:blip r:embed="rId8">
            <a:extLst>
              <a:ext uri="{28A0092B-C50C-407E-A947-70E740481C1C}">
                <a14:useLocalDpi xmlns:a14="http://schemas.microsoft.com/office/drawing/2010/main"/>
              </a:ext>
            </a:extLst>
          </a:blip>
          <a:stretch>
            <a:fillRect/>
          </a:stretch>
        </p:blipFill>
        <p:spPr>
          <a:xfrm>
            <a:off x="10169357" y="7618770"/>
            <a:ext cx="5257800" cy="660400"/>
          </a:xfrm>
          <a:prstGeom prst="rect">
            <a:avLst/>
          </a:prstGeom>
        </p:spPr>
      </p:pic>
      <p:pic>
        <p:nvPicPr>
          <p:cNvPr id="23" name="Picture 22" descr="Logo&#10;&#10;Description automatically generated with medium confidence">
            <a:extLst>
              <a:ext uri="{FF2B5EF4-FFF2-40B4-BE49-F238E27FC236}">
                <a16:creationId xmlns:a16="http://schemas.microsoft.com/office/drawing/2014/main" id="{9464077A-B815-164D-9B99-55849B3F6FF9}"/>
              </a:ext>
            </a:extLst>
          </p:cNvPr>
          <p:cNvPicPr>
            <a:picLocks noChangeAspect="1"/>
          </p:cNvPicPr>
          <p:nvPr/>
        </p:nvPicPr>
        <p:blipFill>
          <a:blip r:embed="rId9">
            <a:extLst>
              <a:ext uri="{28A0092B-C50C-407E-A947-70E740481C1C}">
                <a14:useLocalDpi xmlns:a14="http://schemas.microsoft.com/office/drawing/2010/main"/>
              </a:ext>
            </a:extLst>
          </a:blip>
          <a:stretch>
            <a:fillRect/>
          </a:stretch>
        </p:blipFill>
        <p:spPr>
          <a:xfrm>
            <a:off x="10118557" y="2036479"/>
            <a:ext cx="2641600" cy="749300"/>
          </a:xfrm>
          <a:prstGeom prst="rect">
            <a:avLst/>
          </a:prstGeom>
        </p:spPr>
      </p:pic>
      <p:pic>
        <p:nvPicPr>
          <p:cNvPr id="25" name="Picture 24" descr="A picture containing logo&#10;&#10;Description automatically generated">
            <a:extLst>
              <a:ext uri="{FF2B5EF4-FFF2-40B4-BE49-F238E27FC236}">
                <a16:creationId xmlns:a16="http://schemas.microsoft.com/office/drawing/2014/main" id="{068A6CCA-6E81-8F4F-868E-90684E227148}"/>
              </a:ext>
            </a:extLst>
          </p:cNvPr>
          <p:cNvPicPr>
            <a:picLocks noChangeAspect="1"/>
          </p:cNvPicPr>
          <p:nvPr/>
        </p:nvPicPr>
        <p:blipFill>
          <a:blip r:embed="rId10">
            <a:extLst>
              <a:ext uri="{28A0092B-C50C-407E-A947-70E740481C1C}">
                <a14:useLocalDpi xmlns:a14="http://schemas.microsoft.com/office/drawing/2010/main"/>
              </a:ext>
            </a:extLst>
          </a:blip>
          <a:stretch>
            <a:fillRect/>
          </a:stretch>
        </p:blipFill>
        <p:spPr>
          <a:xfrm>
            <a:off x="10182057" y="3599710"/>
            <a:ext cx="3822700" cy="635000"/>
          </a:xfrm>
          <a:prstGeom prst="rect">
            <a:avLst/>
          </a:prstGeom>
        </p:spPr>
      </p:pic>
      <p:pic>
        <p:nvPicPr>
          <p:cNvPr id="27" name="Picture 26" descr="A picture containing text&#10;&#10;Description automatically generated">
            <a:extLst>
              <a:ext uri="{FF2B5EF4-FFF2-40B4-BE49-F238E27FC236}">
                <a16:creationId xmlns:a16="http://schemas.microsoft.com/office/drawing/2014/main" id="{0953D7A7-37FE-3340-B4A8-393832F32EBB}"/>
              </a:ext>
            </a:extLst>
          </p:cNvPr>
          <p:cNvPicPr>
            <a:picLocks noChangeAspect="1"/>
          </p:cNvPicPr>
          <p:nvPr/>
        </p:nvPicPr>
        <p:blipFill>
          <a:blip r:embed="rId11">
            <a:extLst>
              <a:ext uri="{28A0092B-C50C-407E-A947-70E740481C1C}">
                <a14:useLocalDpi xmlns:a14="http://schemas.microsoft.com/office/drawing/2010/main"/>
              </a:ext>
            </a:extLst>
          </a:blip>
          <a:stretch>
            <a:fillRect/>
          </a:stretch>
        </p:blipFill>
        <p:spPr>
          <a:xfrm>
            <a:off x="10182057" y="6373076"/>
            <a:ext cx="3708400" cy="762000"/>
          </a:xfrm>
          <a:prstGeom prst="rect">
            <a:avLst/>
          </a:prstGeom>
        </p:spPr>
      </p:pic>
      <p:pic>
        <p:nvPicPr>
          <p:cNvPr id="29" name="Picture 28" descr="A picture containing logo&#10;&#10;Description automatically generated">
            <a:extLst>
              <a:ext uri="{FF2B5EF4-FFF2-40B4-BE49-F238E27FC236}">
                <a16:creationId xmlns:a16="http://schemas.microsoft.com/office/drawing/2014/main" id="{66D9B286-5A19-D04B-89E2-DA5D67CD1128}"/>
              </a:ext>
            </a:extLst>
          </p:cNvPr>
          <p:cNvPicPr>
            <a:picLocks noChangeAspect="1"/>
          </p:cNvPicPr>
          <p:nvPr/>
        </p:nvPicPr>
        <p:blipFill>
          <a:blip r:embed="rId12">
            <a:extLst>
              <a:ext uri="{28A0092B-C50C-407E-A947-70E740481C1C}">
                <a14:useLocalDpi xmlns:a14="http://schemas.microsoft.com/office/drawing/2010/main"/>
              </a:ext>
            </a:extLst>
          </a:blip>
          <a:stretch>
            <a:fillRect/>
          </a:stretch>
        </p:blipFill>
        <p:spPr>
          <a:xfrm>
            <a:off x="10172985" y="4297561"/>
            <a:ext cx="4140200" cy="774700"/>
          </a:xfrm>
          <a:prstGeom prst="rect">
            <a:avLst/>
          </a:prstGeom>
        </p:spPr>
      </p:pic>
      <p:pic>
        <p:nvPicPr>
          <p:cNvPr id="31" name="Picture 30">
            <a:extLst>
              <a:ext uri="{FF2B5EF4-FFF2-40B4-BE49-F238E27FC236}">
                <a16:creationId xmlns:a16="http://schemas.microsoft.com/office/drawing/2014/main" id="{163714F4-F5F6-D141-B330-67A152D2AB4C}"/>
              </a:ext>
            </a:extLst>
          </p:cNvPr>
          <p:cNvPicPr>
            <a:picLocks noChangeAspect="1"/>
          </p:cNvPicPr>
          <p:nvPr/>
        </p:nvPicPr>
        <p:blipFill>
          <a:blip r:embed="rId13">
            <a:extLst>
              <a:ext uri="{28A0092B-C50C-407E-A947-70E740481C1C}">
                <a14:useLocalDpi xmlns:a14="http://schemas.microsoft.com/office/drawing/2010/main"/>
              </a:ext>
            </a:extLst>
          </a:blip>
          <a:stretch>
            <a:fillRect/>
          </a:stretch>
        </p:blipFill>
        <p:spPr>
          <a:xfrm>
            <a:off x="10182057" y="9543178"/>
            <a:ext cx="4381500" cy="571500"/>
          </a:xfrm>
          <a:prstGeom prst="rect">
            <a:avLst/>
          </a:prstGeom>
        </p:spPr>
      </p:pic>
      <p:pic>
        <p:nvPicPr>
          <p:cNvPr id="33" name="Picture 32">
            <a:extLst>
              <a:ext uri="{FF2B5EF4-FFF2-40B4-BE49-F238E27FC236}">
                <a16:creationId xmlns:a16="http://schemas.microsoft.com/office/drawing/2014/main" id="{40119D1E-D812-1740-9BF3-F74172F0C0CE}"/>
              </a:ext>
            </a:extLst>
          </p:cNvPr>
          <p:cNvPicPr>
            <a:picLocks noChangeAspect="1"/>
          </p:cNvPicPr>
          <p:nvPr/>
        </p:nvPicPr>
        <p:blipFill>
          <a:blip r:embed="rId14">
            <a:extLst>
              <a:ext uri="{28A0092B-C50C-407E-A947-70E740481C1C}">
                <a14:useLocalDpi xmlns:a14="http://schemas.microsoft.com/office/drawing/2010/main"/>
              </a:ext>
            </a:extLst>
          </a:blip>
          <a:stretch>
            <a:fillRect/>
          </a:stretch>
        </p:blipFill>
        <p:spPr>
          <a:xfrm>
            <a:off x="10182057" y="8233145"/>
            <a:ext cx="6413500" cy="723900"/>
          </a:xfrm>
          <a:prstGeom prst="rect">
            <a:avLst/>
          </a:prstGeom>
        </p:spPr>
      </p:pic>
      <p:grpSp>
        <p:nvGrpSpPr>
          <p:cNvPr id="2" name="Group 1">
            <a:extLst>
              <a:ext uri="{FF2B5EF4-FFF2-40B4-BE49-F238E27FC236}">
                <a16:creationId xmlns:a16="http://schemas.microsoft.com/office/drawing/2014/main" id="{B6EBC826-8489-E542-A921-EDF49C8B5600}"/>
              </a:ext>
            </a:extLst>
          </p:cNvPr>
          <p:cNvGrpSpPr/>
          <p:nvPr/>
        </p:nvGrpSpPr>
        <p:grpSpPr>
          <a:xfrm>
            <a:off x="10238338" y="7106249"/>
            <a:ext cx="5779260" cy="430887"/>
            <a:chOff x="10238338" y="7106249"/>
            <a:chExt cx="5779260" cy="430887"/>
          </a:xfrm>
        </p:grpSpPr>
        <p:sp>
          <p:nvSpPr>
            <p:cNvPr id="3" name="Oval 2">
              <a:extLst>
                <a:ext uri="{FF2B5EF4-FFF2-40B4-BE49-F238E27FC236}">
                  <a16:creationId xmlns:a16="http://schemas.microsoft.com/office/drawing/2014/main" id="{2D62A64E-6681-464E-976F-20C38F3611DE}"/>
                </a:ext>
              </a:extLst>
            </p:cNvPr>
            <p:cNvSpPr/>
            <p:nvPr/>
          </p:nvSpPr>
          <p:spPr>
            <a:xfrm>
              <a:off x="10238338" y="7125068"/>
              <a:ext cx="387458" cy="374676"/>
            </a:xfrm>
            <a:prstGeom prst="ellipse">
              <a:avLst/>
            </a:prstGeom>
            <a:solidFill>
              <a:schemeClr val="accent3"/>
            </a:solidFill>
            <a:ln>
              <a:solidFill>
                <a:schemeClr val="accent4"/>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TextBox 5">
              <a:extLst>
                <a:ext uri="{FF2B5EF4-FFF2-40B4-BE49-F238E27FC236}">
                  <a16:creationId xmlns:a16="http://schemas.microsoft.com/office/drawing/2014/main" id="{E3CC68A6-95CD-5D4D-B490-EBC0EE25DCC2}"/>
                </a:ext>
              </a:extLst>
            </p:cNvPr>
            <p:cNvSpPr txBox="1"/>
            <p:nvPr/>
          </p:nvSpPr>
          <p:spPr>
            <a:xfrm>
              <a:off x="10238338" y="7130391"/>
              <a:ext cx="635430" cy="400110"/>
            </a:xfrm>
            <a:prstGeom prst="rect">
              <a:avLst/>
            </a:prstGeom>
            <a:noFill/>
          </p:spPr>
          <p:txBody>
            <a:bodyPr wrap="square" rtlCol="0">
              <a:spAutoFit/>
            </a:bodyPr>
            <a:lstStyle/>
            <a:p>
              <a:r>
                <a:rPr lang="en-GB" sz="2000" dirty="0">
                  <a:solidFill>
                    <a:schemeClr val="bg2"/>
                  </a:solidFill>
                  <a:latin typeface="Open Sans" panose="020B0606030504020204" pitchFamily="34" charset="0"/>
                  <a:ea typeface="Open Sans" panose="020B0606030504020204" pitchFamily="34" charset="0"/>
                  <a:cs typeface="Open Sans" panose="020B0606030504020204" pitchFamily="34" charset="0"/>
                </a:rPr>
                <a:t>21</a:t>
              </a:r>
            </a:p>
          </p:txBody>
        </p:sp>
        <p:sp>
          <p:nvSpPr>
            <p:cNvPr id="7" name="TextBox 6">
              <a:extLst>
                <a:ext uri="{FF2B5EF4-FFF2-40B4-BE49-F238E27FC236}">
                  <a16:creationId xmlns:a16="http://schemas.microsoft.com/office/drawing/2014/main" id="{0057A7C2-47ED-E043-A8B6-E9D058E98558}"/>
                </a:ext>
              </a:extLst>
            </p:cNvPr>
            <p:cNvSpPr txBox="1"/>
            <p:nvPr/>
          </p:nvSpPr>
          <p:spPr>
            <a:xfrm>
              <a:off x="10625796" y="7106249"/>
              <a:ext cx="5391802" cy="430887"/>
            </a:xfrm>
            <a:prstGeom prst="rect">
              <a:avLst/>
            </a:prstGeom>
            <a:noFill/>
          </p:spPr>
          <p:txBody>
            <a:bodyPr wrap="square" rtlCol="0">
              <a:spAutoFit/>
            </a:bodyPr>
            <a:lstStyle/>
            <a:p>
              <a:r>
                <a:rPr lang="en-GB" sz="2200" dirty="0">
                  <a:solidFill>
                    <a:schemeClr val="tx2"/>
                  </a:solidFill>
                  <a:latin typeface="Open Sans" panose="020B0606030504020204" pitchFamily="34" charset="0"/>
                  <a:ea typeface="Open Sans" panose="020B0606030504020204" pitchFamily="34" charset="0"/>
                  <a:cs typeface="Open Sans" panose="020B0606030504020204" pitchFamily="34" charset="0"/>
                </a:rPr>
                <a:t>Behaviour change and RCCE Resources</a:t>
              </a:r>
            </a:p>
          </p:txBody>
        </p:sp>
      </p:grpSp>
    </p:spTree>
    <p:extLst>
      <p:ext uri="{BB962C8B-B14F-4D97-AF65-F5344CB8AC3E}">
        <p14:creationId xmlns:p14="http://schemas.microsoft.com/office/powerpoint/2010/main" val="357136108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462"/>
        <p:cNvGrpSpPr/>
        <p:nvPr/>
      </p:nvGrpSpPr>
      <p:grpSpPr>
        <a:xfrm>
          <a:off x="0" y="0"/>
          <a:ext cx="0" cy="0"/>
          <a:chOff x="0" y="0"/>
          <a:chExt cx="0" cy="0"/>
        </a:xfrm>
      </p:grpSpPr>
      <p:sp>
        <p:nvSpPr>
          <p:cNvPr id="463" name="Google Shape;463;p24"/>
          <p:cNvSpPr txBox="1"/>
          <p:nvPr/>
        </p:nvSpPr>
        <p:spPr>
          <a:xfrm>
            <a:off x="1961498" y="4551150"/>
            <a:ext cx="14365003" cy="1186287"/>
          </a:xfrm>
          <a:prstGeom prst="rect">
            <a:avLst/>
          </a:prstGeom>
          <a:noFill/>
          <a:ln>
            <a:noFill/>
          </a:ln>
        </p:spPr>
        <p:txBody>
          <a:bodyPr spcFirstLastPara="1" wrap="square" lIns="91425" tIns="45700" rIns="91425" bIns="45700" anchor="t" anchorCtr="0">
            <a:spAutoFit/>
          </a:bodyPr>
          <a:lstStyle/>
          <a:p>
            <a:pPr marL="0" marR="0" lvl="0" indent="0" algn="ctr" rtl="0">
              <a:lnSpc>
                <a:spcPct val="80000"/>
              </a:lnSpc>
              <a:spcBef>
                <a:spcPts val="0"/>
              </a:spcBef>
              <a:spcAft>
                <a:spcPts val="0"/>
              </a:spcAft>
              <a:buNone/>
            </a:pPr>
            <a:r>
              <a:rPr lang="en-GB" sz="8800" b="1">
                <a:solidFill>
                  <a:srgbClr val="F5333F"/>
                </a:solidFill>
                <a:latin typeface="Montserrat"/>
                <a:ea typeface="Montserrat"/>
                <a:cs typeface="Montserrat"/>
                <a:sym typeface="Montserrat"/>
              </a:rPr>
              <a:t>Questions?</a:t>
            </a:r>
            <a:endParaRPr sz="8800">
              <a:solidFill>
                <a:srgbClr val="F5333F"/>
              </a:solidFill>
              <a:latin typeface="Roboto Black"/>
              <a:ea typeface="Roboto Black"/>
              <a:cs typeface="Roboto Black"/>
              <a:sym typeface="Roboto Black"/>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AE7418E3-48DB-6B4F-B9C0-6595B5C59320}"/>
              </a:ext>
            </a:extLst>
          </p:cNvPr>
          <p:cNvSpPr>
            <a:spLocks noGrp="1"/>
          </p:cNvSpPr>
          <p:nvPr>
            <p:ph type="pic" sz="quarter" idx="10"/>
          </p:nvPr>
        </p:nvSpPr>
        <p:spPr/>
      </p:sp>
      <p:sp>
        <p:nvSpPr>
          <p:cNvPr id="4" name="Title 3">
            <a:extLst>
              <a:ext uri="{FF2B5EF4-FFF2-40B4-BE49-F238E27FC236}">
                <a16:creationId xmlns:a16="http://schemas.microsoft.com/office/drawing/2014/main" id="{2DC7AA3B-5DDC-7E4E-B8B8-CA2270DB619B}"/>
              </a:ext>
            </a:extLst>
          </p:cNvPr>
          <p:cNvSpPr>
            <a:spLocks noGrp="1"/>
          </p:cNvSpPr>
          <p:nvPr>
            <p:ph type="title"/>
          </p:nvPr>
        </p:nvSpPr>
        <p:spPr>
          <a:xfrm>
            <a:off x="9639946" y="6301443"/>
            <a:ext cx="8199691" cy="2490076"/>
          </a:xfrm>
        </p:spPr>
        <p:txBody>
          <a:bodyPr/>
          <a:lstStyle/>
          <a:p>
            <a:r>
              <a:rPr lang="en-GB" dirty="0"/>
              <a:t>10 MINIMUM ACTIONS FOR CEA IN EMERGENCIES</a:t>
            </a:r>
            <a:br>
              <a:rPr lang="en-GB" dirty="0"/>
            </a:br>
            <a:r>
              <a:rPr lang="en-GB" sz="4400" dirty="0">
                <a:solidFill>
                  <a:schemeClr val="tx1"/>
                </a:solidFill>
              </a:rPr>
              <a:t>SESSION 2</a:t>
            </a:r>
          </a:p>
        </p:txBody>
      </p:sp>
    </p:spTree>
    <p:extLst>
      <p:ext uri="{BB962C8B-B14F-4D97-AF65-F5344CB8AC3E}">
        <p14:creationId xmlns:p14="http://schemas.microsoft.com/office/powerpoint/2010/main" val="258632395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3843D697-24E8-D849-B386-8207BDA3763E}"/>
              </a:ext>
            </a:extLst>
          </p:cNvPr>
          <p:cNvSpPr txBox="1"/>
          <p:nvPr/>
        </p:nvSpPr>
        <p:spPr>
          <a:xfrm>
            <a:off x="3483517" y="5450612"/>
            <a:ext cx="13498312" cy="1723549"/>
          </a:xfrm>
          <a:prstGeom prst="rect">
            <a:avLst/>
          </a:prstGeom>
          <a:noFill/>
        </p:spPr>
        <p:txBody>
          <a:bodyPr wrap="square" rtlCol="0">
            <a:spAutoFit/>
          </a:bodyPr>
          <a:lstStyle/>
          <a:p>
            <a:pPr>
              <a:spcAft>
                <a:spcPts val="1200"/>
              </a:spcAft>
            </a:pPr>
            <a:r>
              <a:rPr lang="en-US" sz="4800" b="1" dirty="0">
                <a:solidFill>
                  <a:schemeClr val="tx2"/>
                </a:solidFill>
                <a:latin typeface="Montserrat" pitchFamily="2" charset="77"/>
                <a:ea typeface="Roboto Black" panose="02000000000000000000" pitchFamily="2" charset="0"/>
                <a:cs typeface="Open Sans Light" panose="020B0306030504020204" pitchFamily="34" charset="0"/>
              </a:rPr>
              <a:t>Group exercise (10 mins)</a:t>
            </a:r>
          </a:p>
          <a:p>
            <a:r>
              <a:rPr lang="en-US" sz="4800" b="1" dirty="0">
                <a:solidFill>
                  <a:schemeClr val="accent3"/>
                </a:solidFill>
                <a:latin typeface="Montserrat" pitchFamily="2" charset="77"/>
                <a:ea typeface="Roboto Black" panose="02000000000000000000" pitchFamily="2" charset="0"/>
                <a:cs typeface="Open Sans Light" panose="020B0306030504020204" pitchFamily="34" charset="0"/>
              </a:rPr>
              <a:t>Minimum actions for CEA in emergencies</a:t>
            </a:r>
          </a:p>
        </p:txBody>
      </p:sp>
      <p:sp>
        <p:nvSpPr>
          <p:cNvPr id="5" name="TextBox 4">
            <a:extLst>
              <a:ext uri="{FF2B5EF4-FFF2-40B4-BE49-F238E27FC236}">
                <a16:creationId xmlns:a16="http://schemas.microsoft.com/office/drawing/2014/main" id="{D2EF909D-DF3A-C14D-8A02-43B775E72E45}"/>
              </a:ext>
            </a:extLst>
          </p:cNvPr>
          <p:cNvSpPr txBox="1"/>
          <p:nvPr/>
        </p:nvSpPr>
        <p:spPr>
          <a:xfrm>
            <a:off x="3483517" y="7652301"/>
            <a:ext cx="13353933" cy="1784399"/>
          </a:xfrm>
          <a:prstGeom prst="rect">
            <a:avLst/>
          </a:prstGeom>
          <a:noFill/>
        </p:spPr>
        <p:txBody>
          <a:bodyPr wrap="square" rtlCol="0">
            <a:spAutoFit/>
          </a:bodyPr>
          <a:lstStyle/>
          <a:p>
            <a:pPr marL="514350" indent="-514350">
              <a:lnSpc>
                <a:spcPts val="3660"/>
              </a:lnSpc>
              <a:spcAft>
                <a:spcPts val="2400"/>
              </a:spcAft>
              <a:buClr>
                <a:srgbClr val="FF0000"/>
              </a:buClr>
              <a:buFont typeface="+mj-lt"/>
              <a:buAutoNum type="arabicPeriod"/>
            </a:pPr>
            <a:r>
              <a:rPr lang="en-GB" sz="2400" b="1" dirty="0">
                <a:solidFill>
                  <a:schemeClr val="bg1"/>
                </a:solidFill>
                <a:latin typeface="Open Sans" panose="020B0606030504020204" pitchFamily="34" charset="0"/>
                <a:ea typeface="Open Sans" panose="020B0606030504020204" pitchFamily="34" charset="0"/>
                <a:cs typeface="Open Sans" panose="020B0606030504020204" pitchFamily="34" charset="0"/>
              </a:rPr>
              <a:t>Each group receives the 10 minimum actions for CEA in emergencies </a:t>
            </a:r>
          </a:p>
          <a:p>
            <a:pPr marL="514350" indent="-514350">
              <a:lnSpc>
                <a:spcPts val="3660"/>
              </a:lnSpc>
              <a:spcAft>
                <a:spcPts val="2400"/>
              </a:spcAft>
              <a:buClr>
                <a:srgbClr val="FF0000"/>
              </a:buClr>
              <a:buFont typeface="+mj-lt"/>
              <a:buAutoNum type="arabicPeriod"/>
            </a:pPr>
            <a:r>
              <a:rPr lang="en-GB" sz="2400" b="1" dirty="0">
                <a:solidFill>
                  <a:schemeClr val="bg1"/>
                </a:solidFill>
                <a:latin typeface="Open Sans" panose="020B0606030504020204" pitchFamily="34" charset="0"/>
                <a:ea typeface="Open Sans" panose="020B0606030504020204" pitchFamily="34" charset="0"/>
                <a:cs typeface="Open Sans" panose="020B0606030504020204" pitchFamily="34" charset="0"/>
              </a:rPr>
              <a:t>Decide what stage of the response each action should happen – emergency assessment, response planning, implementation, or evaluation</a:t>
            </a:r>
          </a:p>
        </p:txBody>
      </p:sp>
      <p:grpSp>
        <p:nvGrpSpPr>
          <p:cNvPr id="8" name="Group 7">
            <a:extLst>
              <a:ext uri="{FF2B5EF4-FFF2-40B4-BE49-F238E27FC236}">
                <a16:creationId xmlns:a16="http://schemas.microsoft.com/office/drawing/2014/main" id="{5678EC11-4382-C54F-9485-6FB22C59C4CF}"/>
              </a:ext>
            </a:extLst>
          </p:cNvPr>
          <p:cNvGrpSpPr>
            <a:grpSpLocks noChangeAspect="1"/>
          </p:cNvGrpSpPr>
          <p:nvPr/>
        </p:nvGrpSpPr>
        <p:grpSpPr>
          <a:xfrm>
            <a:off x="692178" y="5144294"/>
            <a:ext cx="2444621" cy="2336184"/>
            <a:chOff x="9817404" y="685187"/>
            <a:chExt cx="3283485" cy="3481483"/>
          </a:xfrm>
        </p:grpSpPr>
        <p:sp>
          <p:nvSpPr>
            <p:cNvPr id="9" name="Oval 8">
              <a:extLst>
                <a:ext uri="{FF2B5EF4-FFF2-40B4-BE49-F238E27FC236}">
                  <a16:creationId xmlns:a16="http://schemas.microsoft.com/office/drawing/2014/main" id="{261D9580-638C-1A41-848E-B4DAC057C270}"/>
                </a:ext>
              </a:extLst>
            </p:cNvPr>
            <p:cNvSpPr/>
            <p:nvPr/>
          </p:nvSpPr>
          <p:spPr>
            <a:xfrm>
              <a:off x="10012964" y="944155"/>
              <a:ext cx="3001108" cy="3001108"/>
            </a:xfrm>
            <a:prstGeom prst="ellipse">
              <a:avLst/>
            </a:prstGeom>
            <a:solidFill>
              <a:srgbClr val="EBECEC"/>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0" name="Picture 9">
              <a:extLst>
                <a:ext uri="{FF2B5EF4-FFF2-40B4-BE49-F238E27FC236}">
                  <a16:creationId xmlns:a16="http://schemas.microsoft.com/office/drawing/2014/main" id="{D82CE9CF-7A6C-F141-8617-DF428FD1A8F1}"/>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9817404" y="685187"/>
              <a:ext cx="3283485" cy="3481483"/>
            </a:xfrm>
            <a:prstGeom prst="rect">
              <a:avLst/>
            </a:prstGeom>
          </p:spPr>
        </p:pic>
      </p:grpSp>
      <p:pic>
        <p:nvPicPr>
          <p:cNvPr id="7" name="Picture Placeholder 6" descr="A picture containing person, group&#10;&#10;Description automatically generated">
            <a:extLst>
              <a:ext uri="{FF2B5EF4-FFF2-40B4-BE49-F238E27FC236}">
                <a16:creationId xmlns:a16="http://schemas.microsoft.com/office/drawing/2014/main" id="{A238A9DF-8173-134B-9B9C-60A3E00169C5}"/>
              </a:ext>
            </a:extLst>
          </p:cNvPr>
          <p:cNvPicPr>
            <a:picLocks noGrp="1" noChangeAspect="1"/>
          </p:cNvPicPr>
          <p:nvPr>
            <p:ph type="pic" sz="quarter" idx="10"/>
          </p:nvPr>
        </p:nvPicPr>
        <p:blipFill>
          <a:blip r:embed="rId4" cstate="screen">
            <a:extLst>
              <a:ext uri="{28A0092B-C50C-407E-A947-70E740481C1C}">
                <a14:useLocalDpi xmlns:a14="http://schemas.microsoft.com/office/drawing/2010/main"/>
              </a:ext>
            </a:extLst>
          </a:blip>
          <a:srcRect/>
          <a:stretch>
            <a:fillRect/>
          </a:stretch>
        </p:blipFill>
        <p:spPr/>
      </p:pic>
    </p:spTree>
    <p:extLst>
      <p:ext uri="{BB962C8B-B14F-4D97-AF65-F5344CB8AC3E}">
        <p14:creationId xmlns:p14="http://schemas.microsoft.com/office/powerpoint/2010/main" val="18953382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3850A265-00B6-0D41-A8C5-8EE3FF3A7D47}"/>
              </a:ext>
            </a:extLst>
          </p:cNvPr>
          <p:cNvSpPr txBox="1"/>
          <p:nvPr/>
        </p:nvSpPr>
        <p:spPr>
          <a:xfrm>
            <a:off x="322228" y="507996"/>
            <a:ext cx="6265184" cy="2449260"/>
          </a:xfrm>
          <a:prstGeom prst="rect">
            <a:avLst/>
          </a:prstGeom>
          <a:noFill/>
        </p:spPr>
        <p:txBody>
          <a:bodyPr wrap="square" rtlCol="0">
            <a:spAutoFit/>
          </a:bodyPr>
          <a:lstStyle/>
          <a:p>
            <a:pPr>
              <a:lnSpc>
                <a:spcPct val="80000"/>
              </a:lnSpc>
              <a:spcAft>
                <a:spcPts val="300"/>
              </a:spcAft>
            </a:pPr>
            <a:r>
              <a:rPr lang="en-US" sz="4800" b="1" dirty="0">
                <a:solidFill>
                  <a:schemeClr val="tx2"/>
                </a:solidFill>
                <a:latin typeface="Montserrat" pitchFamily="2" charset="77"/>
                <a:ea typeface="Roboto Black" panose="02000000000000000000" pitchFamily="2" charset="0"/>
                <a:cs typeface="Open Sans Light" panose="020B0306030504020204" pitchFamily="34" charset="0"/>
              </a:rPr>
              <a:t>The 10 minimum actions for CEA in emergencies</a:t>
            </a:r>
          </a:p>
          <a:p>
            <a:pPr>
              <a:lnSpc>
                <a:spcPct val="80000"/>
              </a:lnSpc>
              <a:spcAft>
                <a:spcPts val="300"/>
              </a:spcAft>
            </a:pPr>
            <a:r>
              <a:rPr lang="en-US" sz="4400" dirty="0">
                <a:solidFill>
                  <a:schemeClr val="accent3"/>
                </a:solidFill>
                <a:latin typeface="Montserrat" pitchFamily="2" charset="77"/>
                <a:ea typeface="Roboto Black" panose="02000000000000000000" pitchFamily="2" charset="0"/>
                <a:cs typeface="Open Sans Light" panose="020B0306030504020204" pitchFamily="34" charset="0"/>
              </a:rPr>
              <a:t>Did you agree?</a:t>
            </a:r>
          </a:p>
        </p:txBody>
      </p:sp>
      <p:sp>
        <p:nvSpPr>
          <p:cNvPr id="9" name="TextBox 8">
            <a:extLst>
              <a:ext uri="{FF2B5EF4-FFF2-40B4-BE49-F238E27FC236}">
                <a16:creationId xmlns:a16="http://schemas.microsoft.com/office/drawing/2014/main" id="{434C682F-B818-C943-9BE1-814216A8D5B6}"/>
              </a:ext>
            </a:extLst>
          </p:cNvPr>
          <p:cNvSpPr txBox="1"/>
          <p:nvPr/>
        </p:nvSpPr>
        <p:spPr>
          <a:xfrm>
            <a:off x="322228" y="4706225"/>
            <a:ext cx="3691833" cy="876137"/>
          </a:xfrm>
          <a:prstGeom prst="rect">
            <a:avLst/>
          </a:prstGeom>
          <a:noFill/>
        </p:spPr>
        <p:txBody>
          <a:bodyPr wrap="square" numCol="1" spcCol="720000" rtlCol="0">
            <a:spAutoFit/>
          </a:bodyPr>
          <a:lstStyle>
            <a:defPPr>
              <a:defRPr lang="en-US"/>
            </a:defPPr>
            <a:lvl1pPr marL="342900" indent="-342900">
              <a:spcAft>
                <a:spcPts val="2400"/>
              </a:spcAft>
              <a:buClr>
                <a:srgbClr val="FF0000"/>
              </a:buClr>
              <a:buFont typeface="Arial" panose="020B0604020202020204" pitchFamily="34" charset="0"/>
              <a:buChar char="•"/>
              <a:defRPr sz="240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marL="457200" indent="-457200">
              <a:lnSpc>
                <a:spcPct val="120000"/>
              </a:lnSpc>
              <a:spcAft>
                <a:spcPts val="1200"/>
              </a:spcAft>
              <a:buFont typeface="+mj-lt"/>
              <a:buAutoNum type="arabicPeriod" startAt="10"/>
            </a:pPr>
            <a:r>
              <a:rPr lang="en-ZW" sz="2200" dirty="0"/>
              <a:t>Include the community in the evaluation</a:t>
            </a:r>
          </a:p>
        </p:txBody>
      </p:sp>
      <p:graphicFrame>
        <p:nvGraphicFramePr>
          <p:cNvPr id="2" name="Diagram 1">
            <a:extLst>
              <a:ext uri="{FF2B5EF4-FFF2-40B4-BE49-F238E27FC236}">
                <a16:creationId xmlns:a16="http://schemas.microsoft.com/office/drawing/2014/main" id="{A792E09C-65C1-B34F-837A-C05A027338EA}"/>
              </a:ext>
            </a:extLst>
          </p:cNvPr>
          <p:cNvGraphicFramePr/>
          <p:nvPr/>
        </p:nvGraphicFramePr>
        <p:xfrm>
          <a:off x="1999281" y="1766510"/>
          <a:ext cx="13651539" cy="799017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6" name="TextBox 5">
            <a:extLst>
              <a:ext uri="{FF2B5EF4-FFF2-40B4-BE49-F238E27FC236}">
                <a16:creationId xmlns:a16="http://schemas.microsoft.com/office/drawing/2014/main" id="{CEEC0662-3B62-6449-BACC-BE7C3D4CD65E}"/>
              </a:ext>
            </a:extLst>
          </p:cNvPr>
          <p:cNvSpPr txBox="1"/>
          <p:nvPr/>
        </p:nvSpPr>
        <p:spPr>
          <a:xfrm>
            <a:off x="10197125" y="1829938"/>
            <a:ext cx="5223687" cy="876137"/>
          </a:xfrm>
          <a:prstGeom prst="rect">
            <a:avLst/>
          </a:prstGeom>
          <a:noFill/>
        </p:spPr>
        <p:txBody>
          <a:bodyPr wrap="square" numCol="1" spcCol="720000" rtlCol="0">
            <a:spAutoFit/>
          </a:bodyPr>
          <a:lstStyle>
            <a:defPPr>
              <a:defRPr lang="en-US"/>
            </a:defPPr>
            <a:lvl1pPr marL="342900" indent="-342900">
              <a:spcAft>
                <a:spcPts val="2400"/>
              </a:spcAft>
              <a:buClr>
                <a:srgbClr val="FF0000"/>
              </a:buClr>
              <a:buFont typeface="Arial" panose="020B0604020202020204" pitchFamily="34" charset="0"/>
              <a:buChar char="•"/>
              <a:defRPr sz="240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marL="457200" indent="-457200">
              <a:lnSpc>
                <a:spcPct val="120000"/>
              </a:lnSpc>
              <a:buFont typeface="+mj-lt"/>
              <a:buAutoNum type="arabicPeriod"/>
            </a:pPr>
            <a:r>
              <a:rPr lang="en-ZW" sz="2200" dirty="0">
                <a:solidFill>
                  <a:schemeClr val="tx1"/>
                </a:solidFill>
              </a:rPr>
              <a:t>Community engagement is integrated across the response</a:t>
            </a:r>
          </a:p>
        </p:txBody>
      </p:sp>
      <p:sp>
        <p:nvSpPr>
          <p:cNvPr id="7" name="TextBox 6">
            <a:extLst>
              <a:ext uri="{FF2B5EF4-FFF2-40B4-BE49-F238E27FC236}">
                <a16:creationId xmlns:a16="http://schemas.microsoft.com/office/drawing/2014/main" id="{76B8B504-C5DE-9E4B-8FEA-F5C909559867}"/>
              </a:ext>
            </a:extLst>
          </p:cNvPr>
          <p:cNvSpPr txBox="1"/>
          <p:nvPr/>
        </p:nvSpPr>
        <p:spPr>
          <a:xfrm>
            <a:off x="13630677" y="4067781"/>
            <a:ext cx="4657323" cy="2248821"/>
          </a:xfrm>
          <a:prstGeom prst="rect">
            <a:avLst/>
          </a:prstGeom>
          <a:noFill/>
        </p:spPr>
        <p:txBody>
          <a:bodyPr wrap="square" numCol="1" spcCol="720000" rtlCol="0">
            <a:spAutoFit/>
          </a:bodyPr>
          <a:lstStyle>
            <a:defPPr>
              <a:defRPr lang="en-US"/>
            </a:defPPr>
            <a:lvl1pPr marL="342900" indent="-342900">
              <a:spcAft>
                <a:spcPts val="2400"/>
              </a:spcAft>
              <a:buClr>
                <a:srgbClr val="FF0000"/>
              </a:buClr>
              <a:buFont typeface="Arial" panose="020B0604020202020204" pitchFamily="34" charset="0"/>
              <a:buChar char="•"/>
              <a:defRPr sz="240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marL="457200" indent="-457200">
              <a:lnSpc>
                <a:spcPct val="120000"/>
              </a:lnSpc>
              <a:spcAft>
                <a:spcPts val="1200"/>
              </a:spcAft>
              <a:buFont typeface="+mj-lt"/>
              <a:buAutoNum type="arabicPeriod" startAt="2"/>
            </a:pPr>
            <a:r>
              <a:rPr lang="en-ZW" sz="2200" dirty="0"/>
              <a:t>Understand community needs, capacities and context </a:t>
            </a:r>
          </a:p>
          <a:p>
            <a:pPr marL="457200" indent="-457200">
              <a:lnSpc>
                <a:spcPct val="120000"/>
              </a:lnSpc>
              <a:spcAft>
                <a:spcPts val="1200"/>
              </a:spcAft>
              <a:buFont typeface="+mj-lt"/>
              <a:buAutoNum type="arabicPeriod" startAt="2"/>
            </a:pPr>
            <a:r>
              <a:rPr lang="en-ZW" sz="2200" dirty="0"/>
              <a:t>Carry out the assessment with transparency and respect for the community</a:t>
            </a:r>
          </a:p>
        </p:txBody>
      </p:sp>
      <p:sp>
        <p:nvSpPr>
          <p:cNvPr id="8" name="TextBox 7">
            <a:extLst>
              <a:ext uri="{FF2B5EF4-FFF2-40B4-BE49-F238E27FC236}">
                <a16:creationId xmlns:a16="http://schemas.microsoft.com/office/drawing/2014/main" id="{926373D1-637A-9243-B5F6-E86DFE21BE8B}"/>
              </a:ext>
            </a:extLst>
          </p:cNvPr>
          <p:cNvSpPr txBox="1"/>
          <p:nvPr/>
        </p:nvSpPr>
        <p:spPr>
          <a:xfrm>
            <a:off x="12262769" y="7010253"/>
            <a:ext cx="5703003" cy="3215239"/>
          </a:xfrm>
          <a:prstGeom prst="rect">
            <a:avLst/>
          </a:prstGeom>
          <a:solidFill>
            <a:schemeClr val="bg2"/>
          </a:solidFill>
        </p:spPr>
        <p:txBody>
          <a:bodyPr wrap="square" numCol="1" spcCol="720000" rtlCol="0">
            <a:spAutoFit/>
          </a:bodyPr>
          <a:lstStyle>
            <a:defPPr>
              <a:defRPr lang="en-US"/>
            </a:defPPr>
            <a:lvl1pPr marL="342900" indent="-342900">
              <a:spcAft>
                <a:spcPts val="2400"/>
              </a:spcAft>
              <a:buClr>
                <a:srgbClr val="FF0000"/>
              </a:buClr>
              <a:buFont typeface="Arial" panose="020B0604020202020204" pitchFamily="34" charset="0"/>
              <a:buChar char="•"/>
              <a:defRPr sz="240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marL="457200" indent="-457200">
              <a:lnSpc>
                <a:spcPct val="120000"/>
              </a:lnSpc>
              <a:spcAft>
                <a:spcPts val="1200"/>
              </a:spcAft>
              <a:buFont typeface="+mj-lt"/>
              <a:buAutoNum type="arabicPeriod" startAt="4"/>
            </a:pPr>
            <a:r>
              <a:rPr lang="en-ZW" sz="2200" dirty="0"/>
              <a:t>Discuss response plans with communities and key stakeholders</a:t>
            </a:r>
          </a:p>
          <a:p>
            <a:pPr marL="457200" indent="-457200">
              <a:lnSpc>
                <a:spcPct val="120000"/>
              </a:lnSpc>
              <a:spcAft>
                <a:spcPts val="1200"/>
              </a:spcAft>
              <a:buFont typeface="+mj-lt"/>
              <a:buAutoNum type="arabicPeriod" startAt="4"/>
            </a:pPr>
            <a:r>
              <a:rPr lang="en-ZW" sz="2200" dirty="0"/>
              <a:t>Discuss and agree selection criteria and distribution processes with communities</a:t>
            </a:r>
          </a:p>
          <a:p>
            <a:pPr marL="457200" indent="-457200">
              <a:lnSpc>
                <a:spcPct val="120000"/>
              </a:lnSpc>
              <a:spcAft>
                <a:spcPts val="1200"/>
              </a:spcAft>
              <a:buFont typeface="+mj-lt"/>
              <a:buAutoNum type="arabicPeriod" startAt="4"/>
            </a:pPr>
            <a:r>
              <a:rPr lang="en-ZW" sz="2200" dirty="0"/>
              <a:t>Include CEA activities and indicators in response plans and budgets</a:t>
            </a:r>
          </a:p>
        </p:txBody>
      </p:sp>
      <p:sp>
        <p:nvSpPr>
          <p:cNvPr id="10" name="TextBox 9">
            <a:extLst>
              <a:ext uri="{FF2B5EF4-FFF2-40B4-BE49-F238E27FC236}">
                <a16:creationId xmlns:a16="http://schemas.microsoft.com/office/drawing/2014/main" id="{CE607B54-B045-304D-B445-2155D1CBE20C}"/>
              </a:ext>
            </a:extLst>
          </p:cNvPr>
          <p:cNvSpPr txBox="1"/>
          <p:nvPr/>
        </p:nvSpPr>
        <p:spPr>
          <a:xfrm>
            <a:off x="322228" y="6956465"/>
            <a:ext cx="5131729" cy="3215239"/>
          </a:xfrm>
          <a:prstGeom prst="rect">
            <a:avLst/>
          </a:prstGeom>
          <a:noFill/>
        </p:spPr>
        <p:txBody>
          <a:bodyPr wrap="square" numCol="1" spcCol="720000" rtlCol="0">
            <a:spAutoFit/>
          </a:bodyPr>
          <a:lstStyle>
            <a:defPPr>
              <a:defRPr lang="en-US"/>
            </a:defPPr>
            <a:lvl1pPr marL="342900" indent="-342900">
              <a:spcAft>
                <a:spcPts val="2400"/>
              </a:spcAft>
              <a:buClr>
                <a:srgbClr val="FF0000"/>
              </a:buClr>
              <a:buFont typeface="Arial" panose="020B0604020202020204" pitchFamily="34" charset="0"/>
              <a:buChar char="•"/>
              <a:defRPr sz="240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marL="457200" indent="-457200">
              <a:lnSpc>
                <a:spcPct val="120000"/>
              </a:lnSpc>
              <a:spcAft>
                <a:spcPts val="1200"/>
              </a:spcAft>
              <a:buFont typeface="+mj-lt"/>
              <a:buAutoNum type="arabicPeriod" startAt="7"/>
            </a:pPr>
            <a:r>
              <a:rPr lang="en-ZW" sz="2200" dirty="0"/>
              <a:t>Regularly share information about the response with the community </a:t>
            </a:r>
          </a:p>
          <a:p>
            <a:pPr marL="457200" indent="-457200">
              <a:lnSpc>
                <a:spcPct val="120000"/>
              </a:lnSpc>
              <a:spcAft>
                <a:spcPts val="1200"/>
              </a:spcAft>
              <a:buFont typeface="+mj-lt"/>
              <a:buAutoNum type="arabicPeriod" startAt="7"/>
            </a:pPr>
            <a:r>
              <a:rPr lang="en-ZW" sz="2200" dirty="0"/>
              <a:t>Support community participation in making decisions about the response</a:t>
            </a:r>
          </a:p>
          <a:p>
            <a:pPr marL="457200" indent="-457200">
              <a:lnSpc>
                <a:spcPct val="120000"/>
              </a:lnSpc>
              <a:spcAft>
                <a:spcPts val="1200"/>
              </a:spcAft>
              <a:buFont typeface="+mj-lt"/>
              <a:buAutoNum type="arabicPeriod" startAt="7"/>
            </a:pPr>
            <a:r>
              <a:rPr lang="en-ZW" sz="2200" dirty="0"/>
              <a:t>Listen to community feedback and use it to guide the response</a:t>
            </a:r>
          </a:p>
        </p:txBody>
      </p:sp>
    </p:spTree>
    <p:extLst>
      <p:ext uri="{BB962C8B-B14F-4D97-AF65-F5344CB8AC3E}">
        <p14:creationId xmlns:p14="http://schemas.microsoft.com/office/powerpoint/2010/main" val="107463975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253"/>
        <p:cNvGrpSpPr/>
        <p:nvPr/>
      </p:nvGrpSpPr>
      <p:grpSpPr>
        <a:xfrm>
          <a:off x="0" y="0"/>
          <a:ext cx="0" cy="0"/>
          <a:chOff x="0" y="0"/>
          <a:chExt cx="0" cy="0"/>
        </a:xfrm>
      </p:grpSpPr>
      <p:sp>
        <p:nvSpPr>
          <p:cNvPr id="254" name="Google Shape;254;p3"/>
          <p:cNvSpPr/>
          <p:nvPr/>
        </p:nvSpPr>
        <p:spPr>
          <a:xfrm flipH="1">
            <a:off x="788646" y="3208923"/>
            <a:ext cx="45720" cy="1658963"/>
          </a:xfrm>
          <a:prstGeom prst="rect">
            <a:avLst/>
          </a:prstGeom>
          <a:solidFill>
            <a:srgbClr val="F5333F"/>
          </a:solidFill>
          <a:ln w="12700" cap="flat" cmpd="sng">
            <a:solidFill>
              <a:srgbClr val="F5333F"/>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600" b="1">
              <a:solidFill>
                <a:schemeClr val="dk2"/>
              </a:solidFill>
              <a:latin typeface="Open Sans"/>
              <a:ea typeface="Open Sans"/>
              <a:cs typeface="Open Sans"/>
              <a:sym typeface="Open Sans"/>
            </a:endParaRPr>
          </a:p>
        </p:txBody>
      </p:sp>
      <p:sp>
        <p:nvSpPr>
          <p:cNvPr id="255" name="Google Shape;255;p3"/>
          <p:cNvSpPr/>
          <p:nvPr/>
        </p:nvSpPr>
        <p:spPr>
          <a:xfrm rot="10800000">
            <a:off x="690852" y="2978782"/>
            <a:ext cx="229750" cy="230140"/>
          </a:xfrm>
          <a:custGeom>
            <a:avLst/>
            <a:gdLst/>
            <a:ahLst/>
            <a:cxnLst/>
            <a:rect l="l" t="t" r="r" b="b"/>
            <a:pathLst>
              <a:path w="195927" h="195927" extrusionOk="0">
                <a:moveTo>
                  <a:pt x="97964" y="28559"/>
                </a:moveTo>
                <a:cubicBezTo>
                  <a:pt x="85058" y="28707"/>
                  <a:pt x="73390" y="31870"/>
                  <a:pt x="62959" y="38047"/>
                </a:cubicBezTo>
                <a:cubicBezTo>
                  <a:pt x="52529" y="44225"/>
                  <a:pt x="44225" y="52528"/>
                  <a:pt x="38048" y="62958"/>
                </a:cubicBezTo>
                <a:cubicBezTo>
                  <a:pt x="31870" y="73388"/>
                  <a:pt x="28707" y="85057"/>
                  <a:pt x="28559" y="97963"/>
                </a:cubicBezTo>
                <a:cubicBezTo>
                  <a:pt x="28707" y="110869"/>
                  <a:pt x="31870" y="122537"/>
                  <a:pt x="38048" y="132968"/>
                </a:cubicBezTo>
                <a:cubicBezTo>
                  <a:pt x="44225" y="143398"/>
                  <a:pt x="52529" y="151702"/>
                  <a:pt x="62959" y="157879"/>
                </a:cubicBezTo>
                <a:cubicBezTo>
                  <a:pt x="73390" y="164057"/>
                  <a:pt x="85058" y="167220"/>
                  <a:pt x="97964" y="167368"/>
                </a:cubicBezTo>
                <a:cubicBezTo>
                  <a:pt x="110870" y="167220"/>
                  <a:pt x="122539" y="164057"/>
                  <a:pt x="132969" y="157879"/>
                </a:cubicBezTo>
                <a:cubicBezTo>
                  <a:pt x="143399" y="151702"/>
                  <a:pt x="151703" y="143398"/>
                  <a:pt x="157880" y="132968"/>
                </a:cubicBezTo>
                <a:cubicBezTo>
                  <a:pt x="164057" y="122537"/>
                  <a:pt x="167220" y="110869"/>
                  <a:pt x="167368" y="97963"/>
                </a:cubicBezTo>
                <a:cubicBezTo>
                  <a:pt x="167220" y="85057"/>
                  <a:pt x="164057" y="73388"/>
                  <a:pt x="157880" y="62958"/>
                </a:cubicBezTo>
                <a:cubicBezTo>
                  <a:pt x="151703" y="52528"/>
                  <a:pt x="143399" y="44225"/>
                  <a:pt x="132969" y="38047"/>
                </a:cubicBezTo>
                <a:cubicBezTo>
                  <a:pt x="122539" y="31870"/>
                  <a:pt x="110870" y="28707"/>
                  <a:pt x="97964" y="28559"/>
                </a:cubicBezTo>
                <a:close/>
                <a:moveTo>
                  <a:pt x="97964" y="0"/>
                </a:moveTo>
                <a:cubicBezTo>
                  <a:pt x="116204" y="207"/>
                  <a:pt x="132683" y="4666"/>
                  <a:pt x="147404" y="13377"/>
                </a:cubicBezTo>
                <a:cubicBezTo>
                  <a:pt x="162125" y="22087"/>
                  <a:pt x="173840" y="33802"/>
                  <a:pt x="182550" y="48523"/>
                </a:cubicBezTo>
                <a:cubicBezTo>
                  <a:pt x="191261" y="63243"/>
                  <a:pt x="195719" y="79723"/>
                  <a:pt x="195927" y="97963"/>
                </a:cubicBezTo>
                <a:cubicBezTo>
                  <a:pt x="195719" y="116202"/>
                  <a:pt x="191261" y="132682"/>
                  <a:pt x="182550" y="147403"/>
                </a:cubicBezTo>
                <a:cubicBezTo>
                  <a:pt x="173840" y="162124"/>
                  <a:pt x="162125" y="173839"/>
                  <a:pt x="147404" y="182550"/>
                </a:cubicBezTo>
                <a:cubicBezTo>
                  <a:pt x="132683" y="191260"/>
                  <a:pt x="116204" y="195719"/>
                  <a:pt x="97964" y="195927"/>
                </a:cubicBezTo>
                <a:cubicBezTo>
                  <a:pt x="79725" y="195719"/>
                  <a:pt x="63245" y="191260"/>
                  <a:pt x="48524" y="182550"/>
                </a:cubicBezTo>
                <a:cubicBezTo>
                  <a:pt x="33803" y="173839"/>
                  <a:pt x="22087" y="162124"/>
                  <a:pt x="13377" y="147403"/>
                </a:cubicBezTo>
                <a:cubicBezTo>
                  <a:pt x="4667" y="132682"/>
                  <a:pt x="208" y="116202"/>
                  <a:pt x="0" y="97963"/>
                </a:cubicBezTo>
                <a:cubicBezTo>
                  <a:pt x="208" y="79723"/>
                  <a:pt x="4667" y="63243"/>
                  <a:pt x="13377" y="48523"/>
                </a:cubicBezTo>
                <a:cubicBezTo>
                  <a:pt x="22087" y="33802"/>
                  <a:pt x="33803" y="22087"/>
                  <a:pt x="48524" y="13377"/>
                </a:cubicBezTo>
                <a:cubicBezTo>
                  <a:pt x="63245" y="4666"/>
                  <a:pt x="79725" y="207"/>
                  <a:pt x="97964" y="0"/>
                </a:cubicBezTo>
                <a:close/>
              </a:path>
            </a:pathLst>
          </a:custGeom>
          <a:solidFill>
            <a:srgbClr val="F5333F"/>
          </a:solidFill>
          <a:ln w="12700" cap="flat" cmpd="sng">
            <a:solidFill>
              <a:srgbClr val="F5333F"/>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600" b="1">
              <a:solidFill>
                <a:schemeClr val="dk2"/>
              </a:solidFill>
              <a:latin typeface="Open Sans"/>
              <a:ea typeface="Open Sans"/>
              <a:cs typeface="Open Sans"/>
              <a:sym typeface="Open Sans"/>
            </a:endParaRPr>
          </a:p>
        </p:txBody>
      </p:sp>
      <p:sp>
        <p:nvSpPr>
          <p:cNvPr id="256" name="Google Shape;256;p3"/>
          <p:cNvSpPr txBox="1"/>
          <p:nvPr/>
        </p:nvSpPr>
        <p:spPr>
          <a:xfrm>
            <a:off x="1021763" y="2708022"/>
            <a:ext cx="6595709" cy="830956"/>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2400" b="1" dirty="0">
                <a:solidFill>
                  <a:schemeClr val="dk2"/>
                </a:solidFill>
                <a:latin typeface="Open Sans"/>
                <a:ea typeface="Open Sans"/>
                <a:cs typeface="Open Sans"/>
                <a:sym typeface="Open Sans"/>
              </a:rPr>
              <a:t>Explain CEA and its importance to emergency response operations</a:t>
            </a:r>
            <a:endParaRPr sz="2400" b="1" dirty="0">
              <a:solidFill>
                <a:schemeClr val="dk2"/>
              </a:solidFill>
              <a:latin typeface="Open Sans"/>
              <a:ea typeface="Open Sans"/>
              <a:cs typeface="Open Sans"/>
              <a:sym typeface="Open Sans"/>
            </a:endParaRPr>
          </a:p>
        </p:txBody>
      </p:sp>
      <p:sp>
        <p:nvSpPr>
          <p:cNvPr id="257" name="Google Shape;257;p3"/>
          <p:cNvSpPr/>
          <p:nvPr/>
        </p:nvSpPr>
        <p:spPr>
          <a:xfrm rot="10800000">
            <a:off x="696630" y="4858477"/>
            <a:ext cx="229750" cy="230140"/>
          </a:xfrm>
          <a:custGeom>
            <a:avLst/>
            <a:gdLst/>
            <a:ahLst/>
            <a:cxnLst/>
            <a:rect l="l" t="t" r="r" b="b"/>
            <a:pathLst>
              <a:path w="195927" h="195927" extrusionOk="0">
                <a:moveTo>
                  <a:pt x="97964" y="28559"/>
                </a:moveTo>
                <a:cubicBezTo>
                  <a:pt x="85058" y="28707"/>
                  <a:pt x="73390" y="31870"/>
                  <a:pt x="62959" y="38047"/>
                </a:cubicBezTo>
                <a:cubicBezTo>
                  <a:pt x="52529" y="44225"/>
                  <a:pt x="44225" y="52528"/>
                  <a:pt x="38048" y="62958"/>
                </a:cubicBezTo>
                <a:cubicBezTo>
                  <a:pt x="31870" y="73388"/>
                  <a:pt x="28707" y="85057"/>
                  <a:pt x="28559" y="97963"/>
                </a:cubicBezTo>
                <a:cubicBezTo>
                  <a:pt x="28707" y="110869"/>
                  <a:pt x="31870" y="122537"/>
                  <a:pt x="38048" y="132968"/>
                </a:cubicBezTo>
                <a:cubicBezTo>
                  <a:pt x="44225" y="143398"/>
                  <a:pt x="52529" y="151702"/>
                  <a:pt x="62959" y="157879"/>
                </a:cubicBezTo>
                <a:cubicBezTo>
                  <a:pt x="73390" y="164057"/>
                  <a:pt x="85058" y="167220"/>
                  <a:pt x="97964" y="167368"/>
                </a:cubicBezTo>
                <a:cubicBezTo>
                  <a:pt x="110870" y="167220"/>
                  <a:pt x="122539" y="164057"/>
                  <a:pt x="132969" y="157879"/>
                </a:cubicBezTo>
                <a:cubicBezTo>
                  <a:pt x="143399" y="151702"/>
                  <a:pt x="151703" y="143398"/>
                  <a:pt x="157880" y="132968"/>
                </a:cubicBezTo>
                <a:cubicBezTo>
                  <a:pt x="164057" y="122537"/>
                  <a:pt x="167220" y="110869"/>
                  <a:pt x="167368" y="97963"/>
                </a:cubicBezTo>
                <a:cubicBezTo>
                  <a:pt x="167220" y="85057"/>
                  <a:pt x="164057" y="73388"/>
                  <a:pt x="157880" y="62958"/>
                </a:cubicBezTo>
                <a:cubicBezTo>
                  <a:pt x="151703" y="52528"/>
                  <a:pt x="143399" y="44225"/>
                  <a:pt x="132969" y="38047"/>
                </a:cubicBezTo>
                <a:cubicBezTo>
                  <a:pt x="122539" y="31870"/>
                  <a:pt x="110870" y="28707"/>
                  <a:pt x="97964" y="28559"/>
                </a:cubicBezTo>
                <a:close/>
                <a:moveTo>
                  <a:pt x="97964" y="0"/>
                </a:moveTo>
                <a:cubicBezTo>
                  <a:pt x="116204" y="207"/>
                  <a:pt x="132683" y="4666"/>
                  <a:pt x="147404" y="13377"/>
                </a:cubicBezTo>
                <a:cubicBezTo>
                  <a:pt x="162125" y="22087"/>
                  <a:pt x="173840" y="33802"/>
                  <a:pt x="182550" y="48523"/>
                </a:cubicBezTo>
                <a:cubicBezTo>
                  <a:pt x="191261" y="63243"/>
                  <a:pt x="195719" y="79723"/>
                  <a:pt x="195927" y="97963"/>
                </a:cubicBezTo>
                <a:cubicBezTo>
                  <a:pt x="195719" y="116202"/>
                  <a:pt x="191261" y="132682"/>
                  <a:pt x="182550" y="147403"/>
                </a:cubicBezTo>
                <a:cubicBezTo>
                  <a:pt x="173840" y="162124"/>
                  <a:pt x="162125" y="173839"/>
                  <a:pt x="147404" y="182550"/>
                </a:cubicBezTo>
                <a:cubicBezTo>
                  <a:pt x="132683" y="191260"/>
                  <a:pt x="116204" y="195719"/>
                  <a:pt x="97964" y="195927"/>
                </a:cubicBezTo>
                <a:cubicBezTo>
                  <a:pt x="79725" y="195719"/>
                  <a:pt x="63245" y="191260"/>
                  <a:pt x="48524" y="182550"/>
                </a:cubicBezTo>
                <a:cubicBezTo>
                  <a:pt x="33803" y="173839"/>
                  <a:pt x="22087" y="162124"/>
                  <a:pt x="13377" y="147403"/>
                </a:cubicBezTo>
                <a:cubicBezTo>
                  <a:pt x="4667" y="132682"/>
                  <a:pt x="208" y="116202"/>
                  <a:pt x="0" y="97963"/>
                </a:cubicBezTo>
                <a:cubicBezTo>
                  <a:pt x="208" y="79723"/>
                  <a:pt x="4667" y="63243"/>
                  <a:pt x="13377" y="48523"/>
                </a:cubicBezTo>
                <a:cubicBezTo>
                  <a:pt x="22087" y="33802"/>
                  <a:pt x="33803" y="22087"/>
                  <a:pt x="48524" y="13377"/>
                </a:cubicBezTo>
                <a:cubicBezTo>
                  <a:pt x="63245" y="4666"/>
                  <a:pt x="79725" y="207"/>
                  <a:pt x="97964" y="0"/>
                </a:cubicBezTo>
                <a:close/>
              </a:path>
            </a:pathLst>
          </a:custGeom>
          <a:solidFill>
            <a:srgbClr val="F5333F"/>
          </a:solidFill>
          <a:ln w="12700" cap="flat" cmpd="sng">
            <a:solidFill>
              <a:srgbClr val="F5333F"/>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600" b="1">
              <a:solidFill>
                <a:schemeClr val="dk2"/>
              </a:solidFill>
              <a:latin typeface="Open Sans"/>
              <a:ea typeface="Open Sans"/>
              <a:cs typeface="Open Sans"/>
              <a:sym typeface="Open Sans"/>
            </a:endParaRPr>
          </a:p>
        </p:txBody>
      </p:sp>
      <p:sp>
        <p:nvSpPr>
          <p:cNvPr id="259" name="Google Shape;259;p3"/>
          <p:cNvSpPr/>
          <p:nvPr/>
        </p:nvSpPr>
        <p:spPr>
          <a:xfrm rot="10800000">
            <a:off x="698314" y="6738171"/>
            <a:ext cx="229750" cy="230140"/>
          </a:xfrm>
          <a:custGeom>
            <a:avLst/>
            <a:gdLst/>
            <a:ahLst/>
            <a:cxnLst/>
            <a:rect l="l" t="t" r="r" b="b"/>
            <a:pathLst>
              <a:path w="195927" h="195927" extrusionOk="0">
                <a:moveTo>
                  <a:pt x="97964" y="28559"/>
                </a:moveTo>
                <a:cubicBezTo>
                  <a:pt x="85058" y="28707"/>
                  <a:pt x="73390" y="31870"/>
                  <a:pt x="62959" y="38047"/>
                </a:cubicBezTo>
                <a:cubicBezTo>
                  <a:pt x="52529" y="44225"/>
                  <a:pt x="44225" y="52528"/>
                  <a:pt x="38048" y="62958"/>
                </a:cubicBezTo>
                <a:cubicBezTo>
                  <a:pt x="31870" y="73388"/>
                  <a:pt x="28707" y="85057"/>
                  <a:pt x="28559" y="97963"/>
                </a:cubicBezTo>
                <a:cubicBezTo>
                  <a:pt x="28707" y="110869"/>
                  <a:pt x="31870" y="122537"/>
                  <a:pt x="38048" y="132968"/>
                </a:cubicBezTo>
                <a:cubicBezTo>
                  <a:pt x="44225" y="143398"/>
                  <a:pt x="52529" y="151702"/>
                  <a:pt x="62959" y="157879"/>
                </a:cubicBezTo>
                <a:cubicBezTo>
                  <a:pt x="73390" y="164057"/>
                  <a:pt x="85058" y="167220"/>
                  <a:pt x="97964" y="167368"/>
                </a:cubicBezTo>
                <a:cubicBezTo>
                  <a:pt x="110870" y="167220"/>
                  <a:pt x="122539" y="164057"/>
                  <a:pt x="132969" y="157879"/>
                </a:cubicBezTo>
                <a:cubicBezTo>
                  <a:pt x="143399" y="151702"/>
                  <a:pt x="151703" y="143398"/>
                  <a:pt x="157880" y="132968"/>
                </a:cubicBezTo>
                <a:cubicBezTo>
                  <a:pt x="164057" y="122537"/>
                  <a:pt x="167220" y="110869"/>
                  <a:pt x="167368" y="97963"/>
                </a:cubicBezTo>
                <a:cubicBezTo>
                  <a:pt x="167220" y="85057"/>
                  <a:pt x="164057" y="73388"/>
                  <a:pt x="157880" y="62958"/>
                </a:cubicBezTo>
                <a:cubicBezTo>
                  <a:pt x="151703" y="52528"/>
                  <a:pt x="143399" y="44225"/>
                  <a:pt x="132969" y="38047"/>
                </a:cubicBezTo>
                <a:cubicBezTo>
                  <a:pt x="122539" y="31870"/>
                  <a:pt x="110870" y="28707"/>
                  <a:pt x="97964" y="28559"/>
                </a:cubicBezTo>
                <a:close/>
                <a:moveTo>
                  <a:pt x="97964" y="0"/>
                </a:moveTo>
                <a:cubicBezTo>
                  <a:pt x="116204" y="207"/>
                  <a:pt x="132683" y="4666"/>
                  <a:pt x="147404" y="13377"/>
                </a:cubicBezTo>
                <a:cubicBezTo>
                  <a:pt x="162125" y="22087"/>
                  <a:pt x="173840" y="33802"/>
                  <a:pt x="182550" y="48523"/>
                </a:cubicBezTo>
                <a:cubicBezTo>
                  <a:pt x="191261" y="63243"/>
                  <a:pt x="195719" y="79723"/>
                  <a:pt x="195927" y="97963"/>
                </a:cubicBezTo>
                <a:cubicBezTo>
                  <a:pt x="195719" y="116202"/>
                  <a:pt x="191261" y="132682"/>
                  <a:pt x="182550" y="147403"/>
                </a:cubicBezTo>
                <a:cubicBezTo>
                  <a:pt x="173840" y="162124"/>
                  <a:pt x="162125" y="173839"/>
                  <a:pt x="147404" y="182550"/>
                </a:cubicBezTo>
                <a:cubicBezTo>
                  <a:pt x="132683" y="191260"/>
                  <a:pt x="116204" y="195719"/>
                  <a:pt x="97964" y="195927"/>
                </a:cubicBezTo>
                <a:cubicBezTo>
                  <a:pt x="79725" y="195719"/>
                  <a:pt x="63245" y="191260"/>
                  <a:pt x="48524" y="182550"/>
                </a:cubicBezTo>
                <a:cubicBezTo>
                  <a:pt x="33803" y="173839"/>
                  <a:pt x="22087" y="162124"/>
                  <a:pt x="13377" y="147403"/>
                </a:cubicBezTo>
                <a:cubicBezTo>
                  <a:pt x="4667" y="132682"/>
                  <a:pt x="208" y="116202"/>
                  <a:pt x="0" y="97963"/>
                </a:cubicBezTo>
                <a:cubicBezTo>
                  <a:pt x="208" y="79723"/>
                  <a:pt x="4667" y="63243"/>
                  <a:pt x="13377" y="48523"/>
                </a:cubicBezTo>
                <a:cubicBezTo>
                  <a:pt x="22087" y="33802"/>
                  <a:pt x="33803" y="22087"/>
                  <a:pt x="48524" y="13377"/>
                </a:cubicBezTo>
                <a:cubicBezTo>
                  <a:pt x="63245" y="4666"/>
                  <a:pt x="79725" y="207"/>
                  <a:pt x="97964" y="0"/>
                </a:cubicBezTo>
                <a:close/>
              </a:path>
            </a:pathLst>
          </a:custGeom>
          <a:solidFill>
            <a:srgbClr val="F5333F"/>
          </a:solidFill>
          <a:ln w="12700" cap="flat" cmpd="sng">
            <a:solidFill>
              <a:srgbClr val="F5333F"/>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600" b="1">
              <a:solidFill>
                <a:schemeClr val="dk2"/>
              </a:solidFill>
              <a:latin typeface="Open Sans"/>
              <a:ea typeface="Open Sans"/>
              <a:cs typeface="Open Sans"/>
              <a:sym typeface="Open Sans"/>
            </a:endParaRPr>
          </a:p>
        </p:txBody>
      </p:sp>
      <p:sp>
        <p:nvSpPr>
          <p:cNvPr id="262" name="Google Shape;262;p3"/>
          <p:cNvSpPr txBox="1"/>
          <p:nvPr/>
        </p:nvSpPr>
        <p:spPr>
          <a:xfrm>
            <a:off x="1024617" y="4452408"/>
            <a:ext cx="6860157" cy="830956"/>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2400" b="1" dirty="0">
                <a:solidFill>
                  <a:schemeClr val="dk2"/>
                </a:solidFill>
                <a:latin typeface="Open Sans"/>
                <a:ea typeface="Open Sans"/>
                <a:cs typeface="Open Sans"/>
                <a:sym typeface="Open Sans"/>
              </a:rPr>
              <a:t>10 minimum actions for CEA in emergencies and how to put them into practice</a:t>
            </a:r>
            <a:endParaRPr sz="2400" b="1" dirty="0">
              <a:solidFill>
                <a:schemeClr val="dk2"/>
              </a:solidFill>
              <a:latin typeface="Open Sans"/>
              <a:ea typeface="Open Sans"/>
              <a:cs typeface="Open Sans"/>
              <a:sym typeface="Open Sans"/>
            </a:endParaRPr>
          </a:p>
        </p:txBody>
      </p:sp>
      <p:sp>
        <p:nvSpPr>
          <p:cNvPr id="263" name="Google Shape;263;p3"/>
          <p:cNvSpPr txBox="1"/>
          <p:nvPr/>
        </p:nvSpPr>
        <p:spPr>
          <a:xfrm>
            <a:off x="1021763" y="8096727"/>
            <a:ext cx="6595709" cy="830956"/>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2400" b="1" dirty="0">
                <a:solidFill>
                  <a:schemeClr val="dk2"/>
                </a:solidFill>
                <a:latin typeface="Open Sans"/>
                <a:ea typeface="Open Sans"/>
                <a:cs typeface="Open Sans"/>
                <a:sym typeface="Open Sans"/>
              </a:rPr>
              <a:t>Explore the CEA toolkit and how it can support more accountable operations</a:t>
            </a:r>
            <a:endParaRPr sz="2400" b="1" dirty="0">
              <a:solidFill>
                <a:schemeClr val="dk2"/>
              </a:solidFill>
              <a:latin typeface="Open Sans"/>
              <a:ea typeface="Open Sans"/>
              <a:cs typeface="Open Sans"/>
              <a:sym typeface="Open Sans"/>
            </a:endParaRPr>
          </a:p>
        </p:txBody>
      </p:sp>
      <p:pic>
        <p:nvPicPr>
          <p:cNvPr id="268" name="Google Shape;268;p3"/>
          <p:cNvPicPr preferRelativeResize="0">
            <a:picLocks noGrp="1"/>
          </p:cNvPicPr>
          <p:nvPr>
            <p:ph type="pic" idx="2"/>
          </p:nvPr>
        </p:nvPicPr>
        <p:blipFill rotWithShape="1">
          <a:blip r:embed="rId3" cstate="screen">
            <a:alphaModFix/>
            <a:extLst>
              <a:ext uri="{28A0092B-C50C-407E-A947-70E740481C1C}">
                <a14:useLocalDpi xmlns:a14="http://schemas.microsoft.com/office/drawing/2010/main"/>
              </a:ext>
            </a:extLst>
          </a:blip>
          <a:srcRect/>
          <a:stretch/>
        </p:blipFill>
        <p:spPr>
          <a:xfrm>
            <a:off x="8624942" y="0"/>
            <a:ext cx="9663058" cy="10288588"/>
          </a:xfrm>
          <a:prstGeom prst="rect">
            <a:avLst/>
          </a:prstGeom>
          <a:solidFill>
            <a:srgbClr val="353535">
              <a:alpha val="11764"/>
            </a:srgbClr>
          </a:solidFill>
          <a:ln>
            <a:noFill/>
          </a:ln>
        </p:spPr>
      </p:pic>
      <p:sp>
        <p:nvSpPr>
          <p:cNvPr id="269" name="Google Shape;269;p3"/>
          <p:cNvSpPr txBox="1"/>
          <p:nvPr/>
        </p:nvSpPr>
        <p:spPr>
          <a:xfrm>
            <a:off x="690852" y="732734"/>
            <a:ext cx="6928353" cy="762068"/>
          </a:xfrm>
          <a:prstGeom prst="rect">
            <a:avLst/>
          </a:prstGeom>
          <a:noFill/>
          <a:ln>
            <a:noFill/>
          </a:ln>
        </p:spPr>
        <p:txBody>
          <a:bodyPr spcFirstLastPara="1" wrap="square" lIns="91425" tIns="45700" rIns="91425" bIns="45700" anchor="t" anchorCtr="0">
            <a:spAutoFit/>
          </a:bodyPr>
          <a:lstStyle/>
          <a:p>
            <a:pPr marL="0" marR="0" lvl="0" indent="0" algn="l" rtl="0">
              <a:lnSpc>
                <a:spcPct val="80000"/>
              </a:lnSpc>
              <a:spcBef>
                <a:spcPts val="0"/>
              </a:spcBef>
              <a:spcAft>
                <a:spcPts val="0"/>
              </a:spcAft>
              <a:buNone/>
            </a:pPr>
            <a:r>
              <a:rPr lang="en-GB" sz="5400" b="1" dirty="0">
                <a:solidFill>
                  <a:schemeClr val="dk2"/>
                </a:solidFill>
                <a:latin typeface="Montserrat"/>
                <a:ea typeface="Montserrat"/>
                <a:cs typeface="Montserrat"/>
                <a:sym typeface="Montserrat"/>
              </a:rPr>
              <a:t>Training objectives</a:t>
            </a:r>
            <a:endParaRPr dirty="0"/>
          </a:p>
        </p:txBody>
      </p:sp>
      <p:sp>
        <p:nvSpPr>
          <p:cNvPr id="12" name="Google Shape;259;p3">
            <a:extLst>
              <a:ext uri="{FF2B5EF4-FFF2-40B4-BE49-F238E27FC236}">
                <a16:creationId xmlns:a16="http://schemas.microsoft.com/office/drawing/2014/main" id="{621E677E-3835-AF42-93FD-9DB36C884C52}"/>
              </a:ext>
            </a:extLst>
          </p:cNvPr>
          <p:cNvSpPr/>
          <p:nvPr/>
        </p:nvSpPr>
        <p:spPr>
          <a:xfrm rot="10800000">
            <a:off x="690853" y="8397135"/>
            <a:ext cx="229750" cy="230140"/>
          </a:xfrm>
          <a:custGeom>
            <a:avLst/>
            <a:gdLst/>
            <a:ahLst/>
            <a:cxnLst/>
            <a:rect l="l" t="t" r="r" b="b"/>
            <a:pathLst>
              <a:path w="195927" h="195927" extrusionOk="0">
                <a:moveTo>
                  <a:pt x="97964" y="28559"/>
                </a:moveTo>
                <a:cubicBezTo>
                  <a:pt x="85058" y="28707"/>
                  <a:pt x="73390" y="31870"/>
                  <a:pt x="62959" y="38047"/>
                </a:cubicBezTo>
                <a:cubicBezTo>
                  <a:pt x="52529" y="44225"/>
                  <a:pt x="44225" y="52528"/>
                  <a:pt x="38048" y="62958"/>
                </a:cubicBezTo>
                <a:cubicBezTo>
                  <a:pt x="31870" y="73388"/>
                  <a:pt x="28707" y="85057"/>
                  <a:pt x="28559" y="97963"/>
                </a:cubicBezTo>
                <a:cubicBezTo>
                  <a:pt x="28707" y="110869"/>
                  <a:pt x="31870" y="122537"/>
                  <a:pt x="38048" y="132968"/>
                </a:cubicBezTo>
                <a:cubicBezTo>
                  <a:pt x="44225" y="143398"/>
                  <a:pt x="52529" y="151702"/>
                  <a:pt x="62959" y="157879"/>
                </a:cubicBezTo>
                <a:cubicBezTo>
                  <a:pt x="73390" y="164057"/>
                  <a:pt x="85058" y="167220"/>
                  <a:pt x="97964" y="167368"/>
                </a:cubicBezTo>
                <a:cubicBezTo>
                  <a:pt x="110870" y="167220"/>
                  <a:pt x="122539" y="164057"/>
                  <a:pt x="132969" y="157879"/>
                </a:cubicBezTo>
                <a:cubicBezTo>
                  <a:pt x="143399" y="151702"/>
                  <a:pt x="151703" y="143398"/>
                  <a:pt x="157880" y="132968"/>
                </a:cubicBezTo>
                <a:cubicBezTo>
                  <a:pt x="164057" y="122537"/>
                  <a:pt x="167220" y="110869"/>
                  <a:pt x="167368" y="97963"/>
                </a:cubicBezTo>
                <a:cubicBezTo>
                  <a:pt x="167220" y="85057"/>
                  <a:pt x="164057" y="73388"/>
                  <a:pt x="157880" y="62958"/>
                </a:cubicBezTo>
                <a:cubicBezTo>
                  <a:pt x="151703" y="52528"/>
                  <a:pt x="143399" y="44225"/>
                  <a:pt x="132969" y="38047"/>
                </a:cubicBezTo>
                <a:cubicBezTo>
                  <a:pt x="122539" y="31870"/>
                  <a:pt x="110870" y="28707"/>
                  <a:pt x="97964" y="28559"/>
                </a:cubicBezTo>
                <a:close/>
                <a:moveTo>
                  <a:pt x="97964" y="0"/>
                </a:moveTo>
                <a:cubicBezTo>
                  <a:pt x="116204" y="207"/>
                  <a:pt x="132683" y="4666"/>
                  <a:pt x="147404" y="13377"/>
                </a:cubicBezTo>
                <a:cubicBezTo>
                  <a:pt x="162125" y="22087"/>
                  <a:pt x="173840" y="33802"/>
                  <a:pt x="182550" y="48523"/>
                </a:cubicBezTo>
                <a:cubicBezTo>
                  <a:pt x="191261" y="63243"/>
                  <a:pt x="195719" y="79723"/>
                  <a:pt x="195927" y="97963"/>
                </a:cubicBezTo>
                <a:cubicBezTo>
                  <a:pt x="195719" y="116202"/>
                  <a:pt x="191261" y="132682"/>
                  <a:pt x="182550" y="147403"/>
                </a:cubicBezTo>
                <a:cubicBezTo>
                  <a:pt x="173840" y="162124"/>
                  <a:pt x="162125" y="173839"/>
                  <a:pt x="147404" y="182550"/>
                </a:cubicBezTo>
                <a:cubicBezTo>
                  <a:pt x="132683" y="191260"/>
                  <a:pt x="116204" y="195719"/>
                  <a:pt x="97964" y="195927"/>
                </a:cubicBezTo>
                <a:cubicBezTo>
                  <a:pt x="79725" y="195719"/>
                  <a:pt x="63245" y="191260"/>
                  <a:pt x="48524" y="182550"/>
                </a:cubicBezTo>
                <a:cubicBezTo>
                  <a:pt x="33803" y="173839"/>
                  <a:pt x="22087" y="162124"/>
                  <a:pt x="13377" y="147403"/>
                </a:cubicBezTo>
                <a:cubicBezTo>
                  <a:pt x="4667" y="132682"/>
                  <a:pt x="208" y="116202"/>
                  <a:pt x="0" y="97963"/>
                </a:cubicBezTo>
                <a:cubicBezTo>
                  <a:pt x="208" y="79723"/>
                  <a:pt x="4667" y="63243"/>
                  <a:pt x="13377" y="48523"/>
                </a:cubicBezTo>
                <a:cubicBezTo>
                  <a:pt x="22087" y="33802"/>
                  <a:pt x="33803" y="22087"/>
                  <a:pt x="48524" y="13377"/>
                </a:cubicBezTo>
                <a:cubicBezTo>
                  <a:pt x="63245" y="4666"/>
                  <a:pt x="79725" y="207"/>
                  <a:pt x="97964" y="0"/>
                </a:cubicBezTo>
                <a:close/>
              </a:path>
            </a:pathLst>
          </a:custGeom>
          <a:solidFill>
            <a:srgbClr val="F5333F"/>
          </a:solidFill>
          <a:ln w="12700" cap="flat" cmpd="sng">
            <a:solidFill>
              <a:srgbClr val="F5333F"/>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600" b="1">
              <a:solidFill>
                <a:schemeClr val="dk2"/>
              </a:solidFill>
              <a:latin typeface="Open Sans"/>
              <a:ea typeface="Open Sans"/>
              <a:cs typeface="Open Sans"/>
              <a:sym typeface="Open Sans"/>
            </a:endParaRPr>
          </a:p>
        </p:txBody>
      </p:sp>
      <p:sp>
        <p:nvSpPr>
          <p:cNvPr id="14" name="Google Shape;254;p3">
            <a:extLst>
              <a:ext uri="{FF2B5EF4-FFF2-40B4-BE49-F238E27FC236}">
                <a16:creationId xmlns:a16="http://schemas.microsoft.com/office/drawing/2014/main" id="{6218FD0B-A536-AD43-ABF9-04DF54ACA857}"/>
              </a:ext>
            </a:extLst>
          </p:cNvPr>
          <p:cNvSpPr/>
          <p:nvPr/>
        </p:nvSpPr>
        <p:spPr>
          <a:xfrm flipH="1">
            <a:off x="788645" y="5093416"/>
            <a:ext cx="45719" cy="1644755"/>
          </a:xfrm>
          <a:prstGeom prst="rect">
            <a:avLst/>
          </a:prstGeom>
          <a:solidFill>
            <a:srgbClr val="F5333F"/>
          </a:solidFill>
          <a:ln w="12700" cap="flat" cmpd="sng">
            <a:solidFill>
              <a:srgbClr val="F5333F"/>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600" b="1">
              <a:solidFill>
                <a:schemeClr val="dk2"/>
              </a:solidFill>
              <a:latin typeface="Open Sans"/>
              <a:ea typeface="Open Sans"/>
              <a:cs typeface="Open Sans"/>
              <a:sym typeface="Open Sans"/>
            </a:endParaRPr>
          </a:p>
        </p:txBody>
      </p:sp>
      <p:sp>
        <p:nvSpPr>
          <p:cNvPr id="15" name="Google Shape;263;p3">
            <a:extLst>
              <a:ext uri="{FF2B5EF4-FFF2-40B4-BE49-F238E27FC236}">
                <a16:creationId xmlns:a16="http://schemas.microsoft.com/office/drawing/2014/main" id="{F92C5473-2A6F-4F43-8B74-C42F01291E65}"/>
              </a:ext>
            </a:extLst>
          </p:cNvPr>
          <p:cNvSpPr txBox="1"/>
          <p:nvPr/>
        </p:nvSpPr>
        <p:spPr>
          <a:xfrm>
            <a:off x="1021763" y="6437763"/>
            <a:ext cx="6595709" cy="830956"/>
          </a:xfrm>
          <a:prstGeom prst="rect">
            <a:avLst/>
          </a:prstGeom>
          <a:noFill/>
          <a:ln>
            <a:noFill/>
          </a:ln>
        </p:spPr>
        <p:txBody>
          <a:bodyPr spcFirstLastPara="1" wrap="square" lIns="91425" tIns="45700" rIns="91425" bIns="45700" anchor="t" anchorCtr="0">
            <a:spAutoFit/>
          </a:bodyPr>
          <a:lstStyle/>
          <a:p>
            <a:pPr>
              <a:spcBef>
                <a:spcPts val="0"/>
              </a:spcBef>
              <a:spcAft>
                <a:spcPts val="0"/>
              </a:spcAft>
            </a:pPr>
            <a:r>
              <a:rPr lang="en-GB" sz="2400" b="1" dirty="0">
                <a:solidFill>
                  <a:schemeClr val="dk2"/>
                </a:solidFill>
                <a:latin typeface="Open Sans"/>
                <a:ea typeface="Open Sans"/>
                <a:cs typeface="Open Sans"/>
              </a:rPr>
              <a:t>Risk Communication and Community Engagement (RCCE) in epidemic response</a:t>
            </a:r>
          </a:p>
        </p:txBody>
      </p:sp>
      <p:sp>
        <p:nvSpPr>
          <p:cNvPr id="16" name="Google Shape;254;p3">
            <a:extLst>
              <a:ext uri="{FF2B5EF4-FFF2-40B4-BE49-F238E27FC236}">
                <a16:creationId xmlns:a16="http://schemas.microsoft.com/office/drawing/2014/main" id="{4E7032C5-591F-AD46-BE6D-6AA1FF2A38D3}"/>
              </a:ext>
            </a:extLst>
          </p:cNvPr>
          <p:cNvSpPr/>
          <p:nvPr/>
        </p:nvSpPr>
        <p:spPr>
          <a:xfrm flipH="1">
            <a:off x="788644" y="6978742"/>
            <a:ext cx="45719" cy="1418393"/>
          </a:xfrm>
          <a:prstGeom prst="rect">
            <a:avLst/>
          </a:prstGeom>
          <a:solidFill>
            <a:srgbClr val="F5333F"/>
          </a:solidFill>
          <a:ln w="12700" cap="flat" cmpd="sng">
            <a:solidFill>
              <a:srgbClr val="F5333F"/>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600" b="1">
              <a:solidFill>
                <a:schemeClr val="dk2"/>
              </a:solidFill>
              <a:latin typeface="Open Sans"/>
              <a:ea typeface="Open Sans"/>
              <a:cs typeface="Open Sans"/>
              <a:sym typeface="Open Sans"/>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3843D697-24E8-D849-B386-8207BDA3763E}"/>
              </a:ext>
            </a:extLst>
          </p:cNvPr>
          <p:cNvSpPr txBox="1"/>
          <p:nvPr/>
        </p:nvSpPr>
        <p:spPr>
          <a:xfrm>
            <a:off x="8545879" y="856484"/>
            <a:ext cx="9391601" cy="1272143"/>
          </a:xfrm>
          <a:prstGeom prst="rect">
            <a:avLst/>
          </a:prstGeom>
          <a:noFill/>
        </p:spPr>
        <p:txBody>
          <a:bodyPr wrap="square" rtlCol="0">
            <a:spAutoFit/>
          </a:bodyPr>
          <a:lstStyle/>
          <a:p>
            <a:pPr defTabSz="914309">
              <a:lnSpc>
                <a:spcPts val="4260"/>
              </a:lnSpc>
              <a:spcAft>
                <a:spcPts val="600"/>
              </a:spcAft>
            </a:pPr>
            <a:r>
              <a:rPr lang="en-US" sz="3999" b="1" dirty="0">
                <a:solidFill>
                  <a:srgbClr val="33394B"/>
                </a:solidFill>
                <a:latin typeface="Montserrat" pitchFamily="2" charset="77"/>
                <a:ea typeface="Roboto Black" panose="02000000000000000000" pitchFamily="2" charset="0"/>
                <a:cs typeface="Open Sans Light" panose="020B0306030504020204" pitchFamily="34" charset="0"/>
              </a:rPr>
              <a:t>CEA Minimum Actions: </a:t>
            </a:r>
          </a:p>
          <a:p>
            <a:pPr defTabSz="914309">
              <a:lnSpc>
                <a:spcPts val="4260"/>
              </a:lnSpc>
              <a:spcAft>
                <a:spcPts val="600"/>
              </a:spcAft>
            </a:pPr>
            <a:r>
              <a:rPr lang="en-US" sz="3999" b="1" dirty="0">
                <a:solidFill>
                  <a:srgbClr val="F5333F"/>
                </a:solidFill>
                <a:latin typeface="Montserrat" pitchFamily="2" charset="77"/>
                <a:ea typeface="Roboto Black" panose="02000000000000000000" pitchFamily="2" charset="0"/>
                <a:cs typeface="Open Sans Light" panose="020B0306030504020204" pitchFamily="34" charset="0"/>
              </a:rPr>
              <a:t>Minimum and Advanced Measures</a:t>
            </a:r>
          </a:p>
        </p:txBody>
      </p:sp>
      <p:sp>
        <p:nvSpPr>
          <p:cNvPr id="2" name="TextBox 1">
            <a:extLst>
              <a:ext uri="{FF2B5EF4-FFF2-40B4-BE49-F238E27FC236}">
                <a16:creationId xmlns:a16="http://schemas.microsoft.com/office/drawing/2014/main" id="{199A5940-8CC7-3149-8869-B87CF26579A0}"/>
              </a:ext>
            </a:extLst>
          </p:cNvPr>
          <p:cNvSpPr txBox="1"/>
          <p:nvPr/>
        </p:nvSpPr>
        <p:spPr>
          <a:xfrm>
            <a:off x="8545879" y="3106744"/>
            <a:ext cx="7599860" cy="3403432"/>
          </a:xfrm>
          <a:prstGeom prst="rect">
            <a:avLst/>
          </a:prstGeom>
          <a:noFill/>
        </p:spPr>
        <p:txBody>
          <a:bodyPr wrap="square" rtlCol="0">
            <a:spAutoFit/>
          </a:bodyPr>
          <a:lstStyle/>
          <a:p>
            <a:pPr defTabSz="914309">
              <a:lnSpc>
                <a:spcPts val="3159"/>
              </a:lnSpc>
              <a:spcAft>
                <a:spcPts val="600"/>
              </a:spcAft>
              <a:buClr>
                <a:srgbClr val="FF0000"/>
              </a:buClr>
            </a:pPr>
            <a:r>
              <a:rPr lang="en-GB" sz="2400" b="1" dirty="0">
                <a:solidFill>
                  <a:srgbClr val="3F3F3F"/>
                </a:solidFill>
                <a:latin typeface="Open Sans" panose="020B0606030504020204" pitchFamily="34" charset="0"/>
                <a:ea typeface="Open Sans" panose="020B0606030504020204" pitchFamily="34" charset="0"/>
                <a:cs typeface="Open Sans" panose="020B0606030504020204" pitchFamily="34" charset="0"/>
              </a:rPr>
              <a:t>Minimum measures</a:t>
            </a:r>
          </a:p>
          <a:p>
            <a:pPr marL="342866" indent="-342866" defTabSz="914309">
              <a:lnSpc>
                <a:spcPts val="3159"/>
              </a:lnSpc>
              <a:spcAft>
                <a:spcPts val="600"/>
              </a:spcAft>
              <a:buClr>
                <a:srgbClr val="FF0000"/>
              </a:buClr>
              <a:buFont typeface="Arial" panose="020B0604020202020204" pitchFamily="34" charset="0"/>
              <a:buChar char="•"/>
            </a:pPr>
            <a:r>
              <a:rPr lang="en-GB" sz="2400" dirty="0">
                <a:solidFill>
                  <a:srgbClr val="3F3F3F"/>
                </a:solidFill>
                <a:latin typeface="Open Sans" panose="020B0606030504020204" pitchFamily="34" charset="0"/>
                <a:ea typeface="Open Sans" panose="020B0606030504020204" pitchFamily="34" charset="0"/>
                <a:cs typeface="Open Sans" panose="020B0606030504020204" pitchFamily="34" charset="0"/>
              </a:rPr>
              <a:t>Early stages of the response – 1</a:t>
            </a:r>
            <a:r>
              <a:rPr lang="en-GB" sz="2400" baseline="30000" dirty="0">
                <a:solidFill>
                  <a:srgbClr val="3F3F3F"/>
                </a:solidFill>
                <a:latin typeface="Open Sans" panose="020B0606030504020204" pitchFamily="34" charset="0"/>
                <a:ea typeface="Open Sans" panose="020B0606030504020204" pitchFamily="34" charset="0"/>
                <a:cs typeface="Open Sans" panose="020B0606030504020204" pitchFamily="34" charset="0"/>
              </a:rPr>
              <a:t>st</a:t>
            </a:r>
            <a:r>
              <a:rPr lang="en-GB" sz="2400" dirty="0">
                <a:solidFill>
                  <a:srgbClr val="3F3F3F"/>
                </a:solidFill>
                <a:latin typeface="Open Sans" panose="020B0606030504020204" pitchFamily="34" charset="0"/>
                <a:ea typeface="Open Sans" panose="020B0606030504020204" pitchFamily="34" charset="0"/>
                <a:cs typeface="Open Sans" panose="020B0606030504020204" pitchFamily="34" charset="0"/>
              </a:rPr>
              <a:t> few months</a:t>
            </a:r>
          </a:p>
          <a:p>
            <a:pPr marL="457155" indent="-457155" defTabSz="914309">
              <a:lnSpc>
                <a:spcPts val="3159"/>
              </a:lnSpc>
              <a:spcAft>
                <a:spcPts val="600"/>
              </a:spcAft>
              <a:buClr>
                <a:srgbClr val="FF0000"/>
              </a:buClr>
              <a:buFont typeface="Arial" panose="020B0604020202020204" pitchFamily="34" charset="0"/>
              <a:buChar char="•"/>
            </a:pPr>
            <a:r>
              <a:rPr lang="en-GB" sz="2400" dirty="0">
                <a:solidFill>
                  <a:srgbClr val="3F3F3F"/>
                </a:solidFill>
                <a:latin typeface="Open Sans" panose="020B0606030504020204" pitchFamily="34" charset="0"/>
                <a:ea typeface="Open Sans" panose="020B0606030504020204" pitchFamily="34" charset="0"/>
                <a:cs typeface="Open Sans" panose="020B0606030504020204" pitchFamily="34" charset="0"/>
              </a:rPr>
              <a:t>Smaller, shorter emergencies </a:t>
            </a:r>
          </a:p>
          <a:p>
            <a:pPr marL="457155" indent="-457155" defTabSz="914309">
              <a:lnSpc>
                <a:spcPts val="3159"/>
              </a:lnSpc>
              <a:spcAft>
                <a:spcPts val="600"/>
              </a:spcAft>
              <a:buClr>
                <a:srgbClr val="FF0000"/>
              </a:buClr>
              <a:buFont typeface="Arial" panose="020B0604020202020204" pitchFamily="34" charset="0"/>
              <a:buChar char="•"/>
            </a:pPr>
            <a:r>
              <a:rPr lang="en-GB" sz="2400" dirty="0">
                <a:solidFill>
                  <a:srgbClr val="3F3F3F"/>
                </a:solidFill>
                <a:latin typeface="Open Sans" panose="020B0606030504020204" pitchFamily="34" charset="0"/>
                <a:ea typeface="Open Sans" panose="020B0606030504020204" pitchFamily="34" charset="0"/>
                <a:cs typeface="Open Sans" panose="020B0606030504020204" pitchFamily="34" charset="0"/>
              </a:rPr>
              <a:t>Limited CEA experience and capacity</a:t>
            </a:r>
          </a:p>
          <a:p>
            <a:pPr marL="457155" indent="-457155" defTabSz="914309">
              <a:lnSpc>
                <a:spcPts val="3159"/>
              </a:lnSpc>
              <a:spcAft>
                <a:spcPts val="600"/>
              </a:spcAft>
              <a:buClr>
                <a:srgbClr val="FF0000"/>
              </a:buClr>
              <a:buFont typeface="Arial" panose="020B0604020202020204" pitchFamily="34" charset="0"/>
              <a:buChar char="•"/>
            </a:pPr>
            <a:r>
              <a:rPr lang="en-GB" sz="2400" dirty="0">
                <a:solidFill>
                  <a:srgbClr val="3F3F3F"/>
                </a:solidFill>
                <a:latin typeface="Open Sans" panose="020B0606030504020204" pitchFamily="34" charset="0"/>
                <a:ea typeface="Open Sans" panose="020B0606030504020204" pitchFamily="34" charset="0"/>
                <a:cs typeface="Open Sans" panose="020B0606030504020204" pitchFamily="34" charset="0"/>
              </a:rPr>
              <a:t>Limited funding</a:t>
            </a:r>
          </a:p>
          <a:p>
            <a:pPr marL="457155" indent="-457155" defTabSz="914309">
              <a:lnSpc>
                <a:spcPts val="3159"/>
              </a:lnSpc>
              <a:spcAft>
                <a:spcPts val="600"/>
              </a:spcAft>
              <a:buClr>
                <a:srgbClr val="FF0000"/>
              </a:buClr>
              <a:buFont typeface="Arial" panose="020B0604020202020204" pitchFamily="34" charset="0"/>
              <a:buChar char="•"/>
            </a:pPr>
            <a:r>
              <a:rPr lang="en-GB" sz="2400" b="1" dirty="0">
                <a:solidFill>
                  <a:srgbClr val="3F3F3F"/>
                </a:solidFill>
                <a:latin typeface="Open Sans" panose="020B0606030504020204" pitchFamily="34" charset="0"/>
                <a:ea typeface="Open Sans" panose="020B0606030504020204" pitchFamily="34" charset="0"/>
                <a:cs typeface="Open Sans" panose="020B0606030504020204" pitchFamily="34" charset="0"/>
              </a:rPr>
              <a:t>Apply to all operations</a:t>
            </a:r>
          </a:p>
          <a:p>
            <a:pPr marL="457155" indent="-457155" defTabSz="914309">
              <a:lnSpc>
                <a:spcPts val="3159"/>
              </a:lnSpc>
              <a:spcAft>
                <a:spcPts val="600"/>
              </a:spcAft>
              <a:buClr>
                <a:srgbClr val="FF0000"/>
              </a:buClr>
              <a:buFont typeface="Arial" panose="020B0604020202020204" pitchFamily="34" charset="0"/>
              <a:buChar char="•"/>
            </a:pPr>
            <a:endParaRPr lang="en-GB" sz="2400" dirty="0">
              <a:solidFill>
                <a:srgbClr val="3F3F3F"/>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2" name="TextBox 11">
            <a:extLst>
              <a:ext uri="{FF2B5EF4-FFF2-40B4-BE49-F238E27FC236}">
                <a16:creationId xmlns:a16="http://schemas.microsoft.com/office/drawing/2014/main" id="{15A84659-231A-D64E-8162-CFF2594C9D7F}"/>
              </a:ext>
            </a:extLst>
          </p:cNvPr>
          <p:cNvSpPr txBox="1"/>
          <p:nvPr/>
        </p:nvSpPr>
        <p:spPr>
          <a:xfrm>
            <a:off x="8545879" y="6622298"/>
            <a:ext cx="6817832" cy="2428806"/>
          </a:xfrm>
          <a:prstGeom prst="rect">
            <a:avLst/>
          </a:prstGeom>
          <a:noFill/>
        </p:spPr>
        <p:txBody>
          <a:bodyPr wrap="square" rtlCol="0">
            <a:spAutoFit/>
          </a:bodyPr>
          <a:lstStyle/>
          <a:p>
            <a:pPr defTabSz="914309">
              <a:lnSpc>
                <a:spcPts val="3159"/>
              </a:lnSpc>
              <a:spcAft>
                <a:spcPts val="600"/>
              </a:spcAft>
              <a:buClr>
                <a:srgbClr val="FF0000"/>
              </a:buClr>
            </a:pPr>
            <a:r>
              <a:rPr lang="en-GB" sz="2400" b="1" dirty="0">
                <a:solidFill>
                  <a:srgbClr val="3F3F3F"/>
                </a:solidFill>
                <a:latin typeface="Open Sans" panose="020B0606030504020204" pitchFamily="34" charset="0"/>
                <a:ea typeface="Open Sans" panose="020B0606030504020204" pitchFamily="34" charset="0"/>
                <a:cs typeface="Open Sans" panose="020B0606030504020204" pitchFamily="34" charset="0"/>
              </a:rPr>
              <a:t>Advanced measures </a:t>
            </a:r>
          </a:p>
          <a:p>
            <a:pPr marL="457155" indent="-457155" defTabSz="914309">
              <a:lnSpc>
                <a:spcPts val="3159"/>
              </a:lnSpc>
              <a:spcAft>
                <a:spcPts val="600"/>
              </a:spcAft>
              <a:buClr>
                <a:srgbClr val="FF0000"/>
              </a:buClr>
              <a:buFont typeface="Arial" panose="020B0604020202020204" pitchFamily="34" charset="0"/>
              <a:buChar char="•"/>
            </a:pPr>
            <a:r>
              <a:rPr lang="en-GB" sz="2400" dirty="0">
                <a:solidFill>
                  <a:srgbClr val="3F3F3F"/>
                </a:solidFill>
                <a:latin typeface="Open Sans" panose="020B0606030504020204" pitchFamily="34" charset="0"/>
                <a:ea typeface="Open Sans" panose="020B0606030504020204" pitchFamily="34" charset="0"/>
                <a:cs typeface="Open Sans" panose="020B0606030504020204" pitchFamily="34" charset="0"/>
              </a:rPr>
              <a:t>Later in the response – month 3 onwards</a:t>
            </a:r>
          </a:p>
          <a:p>
            <a:pPr marL="457155" indent="-457155" defTabSz="914309">
              <a:lnSpc>
                <a:spcPts val="3159"/>
              </a:lnSpc>
              <a:spcAft>
                <a:spcPts val="600"/>
              </a:spcAft>
              <a:buClr>
                <a:srgbClr val="FF0000"/>
              </a:buClr>
              <a:buFont typeface="Arial" panose="020B0604020202020204" pitchFamily="34" charset="0"/>
              <a:buChar char="•"/>
            </a:pPr>
            <a:r>
              <a:rPr lang="en-GB" sz="2400" dirty="0">
                <a:solidFill>
                  <a:srgbClr val="3F3F3F"/>
                </a:solidFill>
                <a:latin typeface="Open Sans" panose="020B0606030504020204" pitchFamily="34" charset="0"/>
                <a:ea typeface="Open Sans" panose="020B0606030504020204" pitchFamily="34" charset="0"/>
                <a:cs typeface="Open Sans" panose="020B0606030504020204" pitchFamily="34" charset="0"/>
              </a:rPr>
              <a:t>Larger or protracted emergencies</a:t>
            </a:r>
          </a:p>
          <a:p>
            <a:pPr marL="457155" indent="-457155" defTabSz="914309">
              <a:lnSpc>
                <a:spcPts val="3159"/>
              </a:lnSpc>
              <a:spcAft>
                <a:spcPts val="600"/>
              </a:spcAft>
              <a:buClr>
                <a:srgbClr val="FF0000"/>
              </a:buClr>
              <a:buFont typeface="Arial" panose="020B0604020202020204" pitchFamily="34" charset="0"/>
              <a:buChar char="•"/>
            </a:pPr>
            <a:r>
              <a:rPr lang="en-GB" sz="2400" dirty="0">
                <a:solidFill>
                  <a:srgbClr val="3F3F3F"/>
                </a:solidFill>
                <a:latin typeface="Open Sans" panose="020B0606030504020204" pitchFamily="34" charset="0"/>
                <a:ea typeface="Open Sans" panose="020B0606030504020204" pitchFamily="34" charset="0"/>
                <a:cs typeface="Open Sans" panose="020B0606030504020204" pitchFamily="34" charset="0"/>
              </a:rPr>
              <a:t>Good level of CEA experience and capacity</a:t>
            </a:r>
          </a:p>
          <a:p>
            <a:pPr marL="457155" indent="-457155" defTabSz="914309">
              <a:lnSpc>
                <a:spcPts val="3159"/>
              </a:lnSpc>
              <a:spcAft>
                <a:spcPts val="600"/>
              </a:spcAft>
              <a:buClr>
                <a:srgbClr val="FF0000"/>
              </a:buClr>
              <a:buFont typeface="Arial" panose="020B0604020202020204" pitchFamily="34" charset="0"/>
              <a:buChar char="•"/>
            </a:pPr>
            <a:r>
              <a:rPr lang="en-GB" sz="2400" dirty="0">
                <a:solidFill>
                  <a:srgbClr val="3F3F3F"/>
                </a:solidFill>
                <a:latin typeface="Open Sans" panose="020B0606030504020204" pitchFamily="34" charset="0"/>
                <a:ea typeface="Open Sans" panose="020B0606030504020204" pitchFamily="34" charset="0"/>
                <a:cs typeface="Open Sans" panose="020B0606030504020204" pitchFamily="34" charset="0"/>
              </a:rPr>
              <a:t>Well funded responses</a:t>
            </a:r>
          </a:p>
        </p:txBody>
      </p:sp>
      <p:pic>
        <p:nvPicPr>
          <p:cNvPr id="7" name="Picture Placeholder 6" descr="A picture containing person, outdoor, standing&#10;&#10;Description automatically generated">
            <a:extLst>
              <a:ext uri="{FF2B5EF4-FFF2-40B4-BE49-F238E27FC236}">
                <a16:creationId xmlns:a16="http://schemas.microsoft.com/office/drawing/2014/main" id="{4F81CD12-5BB1-7F4D-99A6-0563AC2FDB2F}"/>
              </a:ext>
            </a:extLst>
          </p:cNvPr>
          <p:cNvPicPr>
            <a:picLocks noGrp="1" noChangeAspect="1"/>
          </p:cNvPicPr>
          <p:nvPr>
            <p:ph type="pic" sz="quarter" idx="10"/>
          </p:nvPr>
        </p:nvPicPr>
        <p:blipFill rotWithShape="1">
          <a:blip r:embed="rId3" cstate="screen">
            <a:extLst>
              <a:ext uri="{28A0092B-C50C-407E-A947-70E740481C1C}">
                <a14:useLocalDpi xmlns:a14="http://schemas.microsoft.com/office/drawing/2010/main"/>
              </a:ext>
            </a:extLst>
          </a:blip>
          <a:srcRect/>
          <a:stretch/>
        </p:blipFill>
        <p:spPr>
          <a:xfrm>
            <a:off x="1412" y="794"/>
            <a:ext cx="8033807" cy="10287000"/>
          </a:xfrm>
        </p:spPr>
      </p:pic>
    </p:spTree>
    <p:extLst>
      <p:ext uri="{BB962C8B-B14F-4D97-AF65-F5344CB8AC3E}">
        <p14:creationId xmlns:p14="http://schemas.microsoft.com/office/powerpoint/2010/main" val="41267861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2"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B24FAA49-63C8-B245-A8A6-06F839A4B1B5}"/>
              </a:ext>
            </a:extLst>
          </p:cNvPr>
          <p:cNvSpPr txBox="1"/>
          <p:nvPr/>
        </p:nvSpPr>
        <p:spPr>
          <a:xfrm>
            <a:off x="1975388" y="2656945"/>
            <a:ext cx="14337227" cy="4975016"/>
          </a:xfrm>
          <a:prstGeom prst="rect">
            <a:avLst/>
          </a:prstGeom>
          <a:noFill/>
        </p:spPr>
        <p:txBody>
          <a:bodyPr wrap="square" rtlCol="0">
            <a:spAutoFit/>
          </a:bodyPr>
          <a:lstStyle/>
          <a:p>
            <a:pPr algn="ctr" defTabSz="914309">
              <a:lnSpc>
                <a:spcPct val="80000"/>
              </a:lnSpc>
            </a:pPr>
            <a:r>
              <a:rPr lang="en-US" sz="8799" b="1" dirty="0">
                <a:solidFill>
                  <a:srgbClr val="F5333F"/>
                </a:solidFill>
                <a:latin typeface="Montserrat" pitchFamily="2" charset="77"/>
                <a:ea typeface="Roboto Black" panose="02000000000000000000" pitchFamily="2" charset="0"/>
                <a:cs typeface="Open Sans Light" panose="020B0306030504020204" pitchFamily="34" charset="0"/>
              </a:rPr>
              <a:t>Minimum Action 1:</a:t>
            </a:r>
          </a:p>
          <a:p>
            <a:pPr algn="ctr" defTabSz="914309">
              <a:lnSpc>
                <a:spcPct val="80000"/>
              </a:lnSpc>
            </a:pPr>
            <a:endParaRPr lang="ru-RU" sz="4400" dirty="0">
              <a:solidFill>
                <a:srgbClr val="F5333F"/>
              </a:solidFill>
              <a:latin typeface="Roboto Black" panose="02000000000000000000" pitchFamily="2" charset="0"/>
              <a:ea typeface="Roboto Black" panose="02000000000000000000" pitchFamily="2" charset="0"/>
              <a:cs typeface="Open Sans Light" panose="020B0306030504020204" pitchFamily="34" charset="0"/>
            </a:endParaRPr>
          </a:p>
          <a:p>
            <a:pPr algn="ctr" defTabSz="914309">
              <a:lnSpc>
                <a:spcPct val="80000"/>
              </a:lnSpc>
            </a:pPr>
            <a:r>
              <a:rPr lang="en-US" sz="8799" dirty="0">
                <a:solidFill>
                  <a:srgbClr val="FFFFFF"/>
                </a:solidFill>
                <a:latin typeface="Montserrat" pitchFamily="2" charset="77"/>
                <a:ea typeface="Roboto Black" panose="02000000000000000000" pitchFamily="2" charset="0"/>
                <a:cs typeface="Open Sans Light" panose="020B0306030504020204" pitchFamily="34" charset="0"/>
              </a:rPr>
              <a:t>Community engagement is integrated across the response </a:t>
            </a:r>
          </a:p>
        </p:txBody>
      </p:sp>
    </p:spTree>
    <p:extLst>
      <p:ext uri="{BB962C8B-B14F-4D97-AF65-F5344CB8AC3E}">
        <p14:creationId xmlns:p14="http://schemas.microsoft.com/office/powerpoint/2010/main" val="58323982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56082956-FBC3-7F4D-BC16-095BBEE1F631}"/>
              </a:ext>
            </a:extLst>
          </p:cNvPr>
          <p:cNvSpPr txBox="1"/>
          <p:nvPr/>
        </p:nvSpPr>
        <p:spPr>
          <a:xfrm>
            <a:off x="713014" y="526980"/>
            <a:ext cx="13770429" cy="2346796"/>
          </a:xfrm>
          <a:prstGeom prst="rect">
            <a:avLst/>
          </a:prstGeom>
          <a:noFill/>
        </p:spPr>
        <p:txBody>
          <a:bodyPr wrap="square" rtlCol="0">
            <a:spAutoFit/>
          </a:bodyPr>
          <a:lstStyle/>
          <a:p>
            <a:pPr>
              <a:spcAft>
                <a:spcPts val="300"/>
              </a:spcAft>
            </a:pPr>
            <a:r>
              <a:rPr lang="en-US" sz="4800" b="1" dirty="0">
                <a:solidFill>
                  <a:schemeClr val="tx2"/>
                </a:solidFill>
                <a:latin typeface="Montserrat" pitchFamily="2" charset="77"/>
                <a:ea typeface="Roboto Black" panose="02000000000000000000" pitchFamily="2" charset="0"/>
                <a:cs typeface="Open Sans Light" panose="020B0306030504020204" pitchFamily="34" charset="0"/>
              </a:rPr>
              <a:t>Action 1: </a:t>
            </a:r>
            <a:r>
              <a:rPr lang="en-US" sz="4800" b="1" dirty="0">
                <a:solidFill>
                  <a:schemeClr val="accent3"/>
                </a:solidFill>
                <a:latin typeface="Montserrat" pitchFamily="2" charset="77"/>
                <a:ea typeface="Roboto Black" panose="02000000000000000000" pitchFamily="2" charset="0"/>
                <a:cs typeface="Open Sans Light" panose="020B0306030504020204" pitchFamily="34" charset="0"/>
              </a:rPr>
              <a:t>Community engagement is integrated across the response</a:t>
            </a:r>
          </a:p>
          <a:p>
            <a:pPr>
              <a:spcAft>
                <a:spcPts val="300"/>
              </a:spcAft>
            </a:pPr>
            <a:r>
              <a:rPr lang="en-US" sz="4800" dirty="0">
                <a:solidFill>
                  <a:schemeClr val="accent1"/>
                </a:solidFill>
                <a:latin typeface="Montserrat" pitchFamily="2" charset="77"/>
                <a:ea typeface="Roboto Black" panose="02000000000000000000" pitchFamily="2" charset="0"/>
                <a:cs typeface="Open Sans Light" panose="020B0306030504020204" pitchFamily="34" charset="0"/>
              </a:rPr>
              <a:t>Discuss…</a:t>
            </a:r>
            <a:endParaRPr lang="ru-RU" sz="4800" dirty="0">
              <a:solidFill>
                <a:schemeClr val="accent1"/>
              </a:solidFill>
              <a:latin typeface="Roboto Black" panose="02000000000000000000" pitchFamily="2" charset="0"/>
              <a:ea typeface="Roboto Black" panose="02000000000000000000" pitchFamily="2" charset="0"/>
              <a:cs typeface="Open Sans Light" panose="020B0306030504020204" pitchFamily="34" charset="0"/>
            </a:endParaRPr>
          </a:p>
        </p:txBody>
      </p:sp>
      <p:sp>
        <p:nvSpPr>
          <p:cNvPr id="12" name="TextBox 11">
            <a:extLst>
              <a:ext uri="{FF2B5EF4-FFF2-40B4-BE49-F238E27FC236}">
                <a16:creationId xmlns:a16="http://schemas.microsoft.com/office/drawing/2014/main" id="{E3983036-BA17-2342-A76C-31EA746AD25E}"/>
              </a:ext>
            </a:extLst>
          </p:cNvPr>
          <p:cNvSpPr txBox="1"/>
          <p:nvPr/>
        </p:nvSpPr>
        <p:spPr>
          <a:xfrm>
            <a:off x="713014" y="3177926"/>
            <a:ext cx="8857706" cy="6610464"/>
          </a:xfrm>
          <a:prstGeom prst="rect">
            <a:avLst/>
          </a:prstGeom>
          <a:noFill/>
        </p:spPr>
        <p:txBody>
          <a:bodyPr wrap="square" rtlCol="0">
            <a:spAutoFit/>
          </a:bodyPr>
          <a:lstStyle>
            <a:defPPr>
              <a:defRPr lang="en-US"/>
            </a:defPPr>
            <a:lvl1pPr marL="342900" indent="-342900">
              <a:spcAft>
                <a:spcPts val="2400"/>
              </a:spcAft>
              <a:buClr>
                <a:srgbClr val="FF0000"/>
              </a:buClr>
              <a:buFont typeface="Arial" panose="020B0604020202020204" pitchFamily="34" charset="0"/>
              <a:buChar char="•"/>
              <a:defRPr sz="240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marL="0" indent="0">
              <a:lnSpc>
                <a:spcPct val="120000"/>
              </a:lnSpc>
              <a:spcAft>
                <a:spcPts val="1200"/>
              </a:spcAft>
              <a:buNone/>
            </a:pPr>
            <a:r>
              <a:rPr lang="en-ZW" b="1" dirty="0">
                <a:solidFill>
                  <a:schemeClr val="accent3"/>
                </a:solidFill>
              </a:rPr>
              <a:t>At a minimum:</a:t>
            </a:r>
            <a:endParaRPr lang="en-ZW" dirty="0">
              <a:solidFill>
                <a:schemeClr val="accent3"/>
              </a:solidFill>
            </a:endParaRPr>
          </a:p>
          <a:p>
            <a:pPr>
              <a:lnSpc>
                <a:spcPct val="120000"/>
              </a:lnSpc>
              <a:spcAft>
                <a:spcPts val="1800"/>
              </a:spcAft>
            </a:pPr>
            <a:r>
              <a:rPr lang="en-ZW" b="1" dirty="0"/>
              <a:t>Everyone joining the response is briefed on CEA </a:t>
            </a:r>
            <a:r>
              <a:rPr lang="en-ZW" dirty="0"/>
              <a:t>– including their responsibilities, CEA approaches being used, the Code of Conduct, PSEA and anti-corruption</a:t>
            </a:r>
          </a:p>
          <a:p>
            <a:pPr>
              <a:lnSpc>
                <a:spcPct val="120000"/>
              </a:lnSpc>
              <a:spcAft>
                <a:spcPts val="1800"/>
              </a:spcAft>
            </a:pPr>
            <a:r>
              <a:rPr lang="en-ZW" b="1" dirty="0"/>
              <a:t>CEA is an agenda point in operational meetings </a:t>
            </a:r>
            <a:r>
              <a:rPr lang="en-ZW" dirty="0"/>
              <a:t>– discuss quality of CEA, gaps, decisions communities should participate in, and how to act on feedback</a:t>
            </a:r>
          </a:p>
          <a:p>
            <a:pPr>
              <a:lnSpc>
                <a:spcPct val="120000"/>
              </a:lnSpc>
              <a:spcAft>
                <a:spcPts val="1800"/>
              </a:spcAft>
            </a:pPr>
            <a:r>
              <a:rPr lang="en-ZW" b="1" dirty="0"/>
              <a:t>Identify a CEA focal point</a:t>
            </a:r>
            <a:r>
              <a:rPr lang="en-ZW" dirty="0"/>
              <a:t>, with relevant experience, enough time, and able to support and influence sectors</a:t>
            </a:r>
            <a:endParaRPr lang="en-ZW" b="1" dirty="0"/>
          </a:p>
          <a:p>
            <a:pPr marL="0" indent="0">
              <a:lnSpc>
                <a:spcPct val="120000"/>
              </a:lnSpc>
              <a:spcBef>
                <a:spcPts val="1800"/>
              </a:spcBef>
              <a:spcAft>
                <a:spcPts val="1200"/>
              </a:spcAft>
              <a:buNone/>
            </a:pPr>
            <a:r>
              <a:rPr lang="en-ZW" b="1" dirty="0">
                <a:solidFill>
                  <a:schemeClr val="accent3"/>
                </a:solidFill>
                <a:sym typeface="Wingdings" pitchFamily="2" charset="2"/>
              </a:rPr>
              <a:t>Advanced:</a:t>
            </a:r>
            <a:endParaRPr lang="en-ZW" b="1" dirty="0">
              <a:solidFill>
                <a:schemeClr val="accent3"/>
              </a:solidFill>
            </a:endParaRPr>
          </a:p>
          <a:p>
            <a:pPr>
              <a:lnSpc>
                <a:spcPct val="120000"/>
              </a:lnSpc>
              <a:spcAft>
                <a:spcPts val="1800"/>
              </a:spcAft>
            </a:pPr>
            <a:r>
              <a:rPr lang="en-ZW" b="1" dirty="0"/>
              <a:t>Provide CEA training </a:t>
            </a:r>
            <a:r>
              <a:rPr lang="en-ZW" dirty="0"/>
              <a:t>– use the 1-day CEA in emergencies training or this module</a:t>
            </a:r>
          </a:p>
        </p:txBody>
      </p:sp>
      <p:pic>
        <p:nvPicPr>
          <p:cNvPr id="17" name="Picture Placeholder 16">
            <a:extLst>
              <a:ext uri="{FF2B5EF4-FFF2-40B4-BE49-F238E27FC236}">
                <a16:creationId xmlns:a16="http://schemas.microsoft.com/office/drawing/2014/main" id="{BB21B9B4-9049-6342-B440-741B879218C3}"/>
              </a:ext>
            </a:extLst>
          </p:cNvPr>
          <p:cNvPicPr>
            <a:picLocks noGrp="1" noChangeAspect="1"/>
          </p:cNvPicPr>
          <p:nvPr>
            <p:ph type="pic" sz="quarter" idx="10"/>
          </p:nvPr>
        </p:nvPicPr>
        <p:blipFill>
          <a:blip r:embed="rId3" cstate="screen">
            <a:extLst>
              <a:ext uri="{28A0092B-C50C-407E-A947-70E740481C1C}">
                <a14:useLocalDpi xmlns:a14="http://schemas.microsoft.com/office/drawing/2010/main"/>
              </a:ext>
            </a:extLst>
          </a:blip>
          <a:srcRect/>
          <a:stretch/>
        </p:blipFill>
        <p:spPr>
          <a:xfrm>
            <a:off x="9570720" y="1700378"/>
            <a:ext cx="8717279" cy="8588210"/>
          </a:xfrm>
        </p:spPr>
      </p:pic>
    </p:spTree>
    <p:extLst>
      <p:ext uri="{BB962C8B-B14F-4D97-AF65-F5344CB8AC3E}">
        <p14:creationId xmlns:p14="http://schemas.microsoft.com/office/powerpoint/2010/main" val="4577711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2">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2">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2">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2">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2">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4C81E003-C6CA-F547-9EF2-36316CCA861E}"/>
              </a:ext>
            </a:extLst>
          </p:cNvPr>
          <p:cNvSpPr txBox="1"/>
          <p:nvPr/>
        </p:nvSpPr>
        <p:spPr>
          <a:xfrm>
            <a:off x="939319" y="807274"/>
            <a:ext cx="15461279" cy="1446550"/>
          </a:xfrm>
          <a:prstGeom prst="rect">
            <a:avLst/>
          </a:prstGeom>
          <a:noFill/>
        </p:spPr>
        <p:txBody>
          <a:bodyPr wrap="square" rtlCol="0">
            <a:spAutoFit/>
          </a:bodyPr>
          <a:lstStyle/>
          <a:p>
            <a:pPr>
              <a:spcAft>
                <a:spcPts val="300"/>
              </a:spcAft>
            </a:pPr>
            <a:r>
              <a:rPr lang="en-US" sz="4400" b="1" dirty="0">
                <a:solidFill>
                  <a:schemeClr val="tx2"/>
                </a:solidFill>
                <a:latin typeface="Montserrat" pitchFamily="2" charset="77"/>
                <a:ea typeface="Roboto Black" panose="02000000000000000000" pitchFamily="2" charset="0"/>
                <a:cs typeface="Open Sans Light" panose="020B0306030504020204" pitchFamily="34" charset="0"/>
              </a:rPr>
              <a:t>Example: </a:t>
            </a:r>
            <a:r>
              <a:rPr lang="en-US" sz="4400" b="1" dirty="0">
                <a:solidFill>
                  <a:schemeClr val="accent3"/>
                </a:solidFill>
                <a:latin typeface="Montserrat" pitchFamily="2" charset="77"/>
                <a:ea typeface="Roboto Black" panose="02000000000000000000" pitchFamily="2" charset="0"/>
                <a:cs typeface="Open Sans Light" panose="020B0306030504020204" pitchFamily="34" charset="0"/>
              </a:rPr>
              <a:t>Training volunteers on CEA in Madagascar helped build community acceptance</a:t>
            </a:r>
            <a:endParaRPr lang="ru-RU" sz="4400" b="1" dirty="0">
              <a:solidFill>
                <a:schemeClr val="accent3"/>
              </a:solidFill>
              <a:latin typeface="Roboto Black" panose="02000000000000000000" pitchFamily="2" charset="0"/>
              <a:ea typeface="Roboto Black" panose="02000000000000000000" pitchFamily="2" charset="0"/>
              <a:cs typeface="Open Sans Light" panose="020B0306030504020204" pitchFamily="34" charset="0"/>
            </a:endParaRPr>
          </a:p>
        </p:txBody>
      </p:sp>
      <p:pic>
        <p:nvPicPr>
          <p:cNvPr id="5" name="Picture 4">
            <a:extLst>
              <a:ext uri="{FF2B5EF4-FFF2-40B4-BE49-F238E27FC236}">
                <a16:creationId xmlns:a16="http://schemas.microsoft.com/office/drawing/2014/main" id="{F9A5722D-5E8A-D44E-BB13-BAD1580CD23B}"/>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39319" y="2623314"/>
            <a:ext cx="9144000" cy="6858000"/>
          </a:xfrm>
          <a:prstGeom prst="rect">
            <a:avLst/>
          </a:prstGeom>
        </p:spPr>
      </p:pic>
      <p:pic>
        <p:nvPicPr>
          <p:cNvPr id="6" name="Picture 5">
            <a:extLst>
              <a:ext uri="{FF2B5EF4-FFF2-40B4-BE49-F238E27FC236}">
                <a16:creationId xmlns:a16="http://schemas.microsoft.com/office/drawing/2014/main" id="{E6CB6917-3182-104C-B03F-FB749459D9B2}"/>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1257098" y="2623314"/>
            <a:ext cx="5143500" cy="6858000"/>
          </a:xfrm>
          <a:prstGeom prst="rect">
            <a:avLst/>
          </a:prstGeom>
        </p:spPr>
      </p:pic>
    </p:spTree>
    <p:extLst>
      <p:ext uri="{BB962C8B-B14F-4D97-AF65-F5344CB8AC3E}">
        <p14:creationId xmlns:p14="http://schemas.microsoft.com/office/powerpoint/2010/main" val="166439084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3B6CEBD8-5847-814A-A033-C231A21270AC}"/>
              </a:ext>
            </a:extLst>
          </p:cNvPr>
          <p:cNvSpPr txBox="1"/>
          <p:nvPr/>
        </p:nvSpPr>
        <p:spPr>
          <a:xfrm>
            <a:off x="600861" y="286970"/>
            <a:ext cx="14082596" cy="2162130"/>
          </a:xfrm>
          <a:prstGeom prst="rect">
            <a:avLst/>
          </a:prstGeom>
          <a:noFill/>
        </p:spPr>
        <p:txBody>
          <a:bodyPr wrap="square" rtlCol="0">
            <a:spAutoFit/>
          </a:bodyPr>
          <a:lstStyle/>
          <a:p>
            <a:pPr>
              <a:spcAft>
                <a:spcPts val="300"/>
              </a:spcAft>
            </a:pPr>
            <a:r>
              <a:rPr lang="en-US" sz="4400" b="1" dirty="0">
                <a:solidFill>
                  <a:schemeClr val="tx2"/>
                </a:solidFill>
                <a:latin typeface="Montserrat" pitchFamily="2" charset="77"/>
                <a:ea typeface="Roboto Black" panose="02000000000000000000" pitchFamily="2" charset="0"/>
                <a:cs typeface="Open Sans Light" panose="020B0306030504020204" pitchFamily="34" charset="0"/>
              </a:rPr>
              <a:t>Action 1:</a:t>
            </a:r>
          </a:p>
          <a:p>
            <a:pPr>
              <a:spcAft>
                <a:spcPts val="300"/>
              </a:spcAft>
            </a:pPr>
            <a:r>
              <a:rPr lang="en-US" sz="4400" b="1" dirty="0">
                <a:solidFill>
                  <a:srgbClr val="FF0000"/>
                </a:solidFill>
                <a:latin typeface="Montserrat" pitchFamily="2" charset="77"/>
                <a:ea typeface="Roboto Black" panose="02000000000000000000" pitchFamily="2" charset="0"/>
                <a:cs typeface="Open Sans Light" panose="020B0306030504020204" pitchFamily="34" charset="0"/>
              </a:rPr>
              <a:t>Tools to help integrate CEA across the response</a:t>
            </a:r>
            <a:endParaRPr lang="ru-RU" sz="4400" b="1" dirty="0">
              <a:solidFill>
                <a:srgbClr val="FF0000"/>
              </a:solidFill>
              <a:ea typeface="Roboto Black" panose="02000000000000000000" pitchFamily="2" charset="0"/>
              <a:cs typeface="Open Sans Light" panose="020B0306030504020204" pitchFamily="34" charset="0"/>
            </a:endParaRPr>
          </a:p>
        </p:txBody>
      </p:sp>
      <p:pic>
        <p:nvPicPr>
          <p:cNvPr id="18" name="Picture 17">
            <a:extLst>
              <a:ext uri="{FF2B5EF4-FFF2-40B4-BE49-F238E27FC236}">
                <a16:creationId xmlns:a16="http://schemas.microsoft.com/office/drawing/2014/main" id="{90F13101-50C4-5F43-AF39-AE4BBD74A215}"/>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9521182" y="2567730"/>
            <a:ext cx="7289800" cy="850900"/>
          </a:xfrm>
          <a:prstGeom prst="rect">
            <a:avLst/>
          </a:prstGeom>
        </p:spPr>
      </p:pic>
      <p:pic>
        <p:nvPicPr>
          <p:cNvPr id="20" name="Picture 19">
            <a:extLst>
              <a:ext uri="{FF2B5EF4-FFF2-40B4-BE49-F238E27FC236}">
                <a16:creationId xmlns:a16="http://schemas.microsoft.com/office/drawing/2014/main" id="{3A13C0CE-83C4-9E48-959C-613038E2A392}"/>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9481142" y="5279539"/>
            <a:ext cx="6197600" cy="762000"/>
          </a:xfrm>
          <a:prstGeom prst="rect">
            <a:avLst/>
          </a:prstGeom>
        </p:spPr>
      </p:pic>
      <p:pic>
        <p:nvPicPr>
          <p:cNvPr id="22" name="Picture 21" descr="Logo, company name&#10;&#10;Description automatically generated">
            <a:extLst>
              <a:ext uri="{FF2B5EF4-FFF2-40B4-BE49-F238E27FC236}">
                <a16:creationId xmlns:a16="http://schemas.microsoft.com/office/drawing/2014/main" id="{ADEBE3E3-E1B4-864F-9069-40E0122F5E2B}"/>
              </a:ext>
            </a:extLst>
          </p:cNvPr>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646187" y="5344657"/>
            <a:ext cx="5537200" cy="800100"/>
          </a:xfrm>
          <a:prstGeom prst="rect">
            <a:avLst/>
          </a:prstGeom>
        </p:spPr>
      </p:pic>
      <p:pic>
        <p:nvPicPr>
          <p:cNvPr id="26" name="Picture 25">
            <a:extLst>
              <a:ext uri="{FF2B5EF4-FFF2-40B4-BE49-F238E27FC236}">
                <a16:creationId xmlns:a16="http://schemas.microsoft.com/office/drawing/2014/main" id="{C285DF81-DE31-6443-8FCB-24B092F72783}"/>
              </a:ext>
            </a:extLst>
          </p:cNvPr>
          <p:cNvPicPr>
            <a:picLocks noChangeAspect="1"/>
          </p:cNvPicPr>
          <p:nvPr/>
        </p:nvPicPr>
        <p:blipFill>
          <a:blip r:embed="rId6">
            <a:extLst>
              <a:ext uri="{28A0092B-C50C-407E-A947-70E740481C1C}">
                <a14:useLocalDpi xmlns:a14="http://schemas.microsoft.com/office/drawing/2010/main"/>
              </a:ext>
            </a:extLst>
          </a:blip>
          <a:stretch>
            <a:fillRect/>
          </a:stretch>
        </p:blipFill>
        <p:spPr>
          <a:xfrm>
            <a:off x="600861" y="7803193"/>
            <a:ext cx="8661400" cy="774700"/>
          </a:xfrm>
          <a:prstGeom prst="rect">
            <a:avLst/>
          </a:prstGeom>
        </p:spPr>
      </p:pic>
      <p:pic>
        <p:nvPicPr>
          <p:cNvPr id="28" name="Picture 27" descr="Logo&#10;&#10;Description automatically generated">
            <a:extLst>
              <a:ext uri="{FF2B5EF4-FFF2-40B4-BE49-F238E27FC236}">
                <a16:creationId xmlns:a16="http://schemas.microsoft.com/office/drawing/2014/main" id="{780FC050-9B76-1A4D-89B6-A244F7F92FAF}"/>
              </a:ext>
            </a:extLst>
          </p:cNvPr>
          <p:cNvPicPr>
            <a:picLocks noChangeAspect="1"/>
          </p:cNvPicPr>
          <p:nvPr/>
        </p:nvPicPr>
        <p:blipFill>
          <a:blip r:embed="rId7">
            <a:extLst>
              <a:ext uri="{28A0092B-C50C-407E-A947-70E740481C1C}">
                <a14:useLocalDpi xmlns:a14="http://schemas.microsoft.com/office/drawing/2010/main"/>
              </a:ext>
            </a:extLst>
          </a:blip>
          <a:stretch>
            <a:fillRect/>
          </a:stretch>
        </p:blipFill>
        <p:spPr>
          <a:xfrm>
            <a:off x="600861" y="2576279"/>
            <a:ext cx="4648200" cy="800100"/>
          </a:xfrm>
          <a:prstGeom prst="rect">
            <a:avLst/>
          </a:prstGeom>
        </p:spPr>
      </p:pic>
      <p:sp>
        <p:nvSpPr>
          <p:cNvPr id="30" name="TextBox 29">
            <a:extLst>
              <a:ext uri="{FF2B5EF4-FFF2-40B4-BE49-F238E27FC236}">
                <a16:creationId xmlns:a16="http://schemas.microsoft.com/office/drawing/2014/main" id="{61618578-72BA-DE41-879E-3631C4EE34B9}"/>
              </a:ext>
            </a:extLst>
          </p:cNvPr>
          <p:cNvSpPr txBox="1"/>
          <p:nvPr/>
        </p:nvSpPr>
        <p:spPr>
          <a:xfrm>
            <a:off x="1370039" y="3278318"/>
            <a:ext cx="7381965" cy="1467518"/>
          </a:xfrm>
          <a:prstGeom prst="rect">
            <a:avLst/>
          </a:prstGeom>
          <a:noFill/>
        </p:spPr>
        <p:txBody>
          <a:bodyPr wrap="square">
            <a:spAutoFit/>
          </a:bodyPr>
          <a:lstStyle/>
          <a:p>
            <a:pPr marL="342900" indent="-342900">
              <a:lnSpc>
                <a:spcPct val="120000"/>
              </a:lnSpc>
              <a:spcAft>
                <a:spcPts val="600"/>
              </a:spcAft>
              <a:buClr>
                <a:srgbClr val="FF0000"/>
              </a:buClr>
              <a:buFont typeface="Arial" panose="020B0604020202020204" pitchFamily="34" charset="0"/>
              <a:buChar char="•"/>
            </a:pPr>
            <a:r>
              <a:rPr lang="en-GB" sz="2400" dirty="0">
                <a:solidFill>
                  <a:schemeClr val="bg1"/>
                </a:solidFill>
                <a:latin typeface="Open Sans" panose="020B0606030504020204" pitchFamily="34" charset="0"/>
                <a:ea typeface="Open Sans" panose="020B0606030504020204" pitchFamily="34" charset="0"/>
                <a:cs typeface="Open Sans" panose="020B0606030504020204" pitchFamily="34" charset="0"/>
              </a:rPr>
              <a:t>CEA responsibilities that can be added to JDs</a:t>
            </a:r>
          </a:p>
          <a:p>
            <a:pPr marL="342900" indent="-342900">
              <a:lnSpc>
                <a:spcPct val="120000"/>
              </a:lnSpc>
              <a:spcAft>
                <a:spcPts val="600"/>
              </a:spcAft>
              <a:buClr>
                <a:srgbClr val="FF0000"/>
              </a:buClr>
              <a:buFont typeface="Arial" panose="020B0604020202020204" pitchFamily="34" charset="0"/>
              <a:buChar char="•"/>
            </a:pPr>
            <a:r>
              <a:rPr lang="en-GB" sz="2400" dirty="0">
                <a:solidFill>
                  <a:schemeClr val="bg1"/>
                </a:solidFill>
                <a:latin typeface="Open Sans" panose="020B0606030504020204" pitchFamily="34" charset="0"/>
                <a:ea typeface="Open Sans" panose="020B0606030504020204" pitchFamily="34" charset="0"/>
                <a:cs typeface="Open Sans" panose="020B0606030504020204" pitchFamily="34" charset="0"/>
              </a:rPr>
              <a:t>Example CEA JDs – including for emergency operations</a:t>
            </a:r>
          </a:p>
        </p:txBody>
      </p:sp>
      <p:sp>
        <p:nvSpPr>
          <p:cNvPr id="33" name="TextBox 32">
            <a:extLst>
              <a:ext uri="{FF2B5EF4-FFF2-40B4-BE49-F238E27FC236}">
                <a16:creationId xmlns:a16="http://schemas.microsoft.com/office/drawing/2014/main" id="{AA2ACE72-54DC-7241-98DD-B2DEC60D09B6}"/>
              </a:ext>
            </a:extLst>
          </p:cNvPr>
          <p:cNvSpPr txBox="1"/>
          <p:nvPr/>
        </p:nvSpPr>
        <p:spPr>
          <a:xfrm>
            <a:off x="1397648" y="6041539"/>
            <a:ext cx="7381965" cy="947375"/>
          </a:xfrm>
          <a:prstGeom prst="rect">
            <a:avLst/>
          </a:prstGeom>
          <a:noFill/>
        </p:spPr>
        <p:txBody>
          <a:bodyPr wrap="square">
            <a:spAutoFit/>
          </a:bodyPr>
          <a:lstStyle/>
          <a:p>
            <a:pPr marL="342900" indent="-342900">
              <a:lnSpc>
                <a:spcPct val="120000"/>
              </a:lnSpc>
              <a:spcAft>
                <a:spcPts val="600"/>
              </a:spcAft>
              <a:buClr>
                <a:srgbClr val="FF0000"/>
              </a:buClr>
              <a:buFont typeface="Arial" panose="020B0604020202020204" pitchFamily="34" charset="0"/>
              <a:buChar char="•"/>
            </a:pPr>
            <a:r>
              <a:rPr lang="en-GB" sz="2400" dirty="0">
                <a:solidFill>
                  <a:schemeClr val="bg1"/>
                </a:solidFill>
                <a:latin typeface="Open Sans" panose="020B0606030504020204" pitchFamily="34" charset="0"/>
                <a:ea typeface="Open Sans" panose="020B0606030504020204" pitchFamily="34" charset="0"/>
                <a:cs typeface="Open Sans" panose="020B0606030504020204" pitchFamily="34" charset="0"/>
              </a:rPr>
              <a:t>PPT briefing on the Code of Conduct and what it means for our behaviour in communities</a:t>
            </a:r>
          </a:p>
        </p:txBody>
      </p:sp>
      <p:sp>
        <p:nvSpPr>
          <p:cNvPr id="34" name="TextBox 33">
            <a:extLst>
              <a:ext uri="{FF2B5EF4-FFF2-40B4-BE49-F238E27FC236}">
                <a16:creationId xmlns:a16="http://schemas.microsoft.com/office/drawing/2014/main" id="{DFB46776-0946-CC4C-966A-9EB805AA581E}"/>
              </a:ext>
            </a:extLst>
          </p:cNvPr>
          <p:cNvSpPr txBox="1"/>
          <p:nvPr/>
        </p:nvSpPr>
        <p:spPr>
          <a:xfrm>
            <a:off x="1397648" y="8577893"/>
            <a:ext cx="7381965" cy="947375"/>
          </a:xfrm>
          <a:prstGeom prst="rect">
            <a:avLst/>
          </a:prstGeom>
          <a:noFill/>
        </p:spPr>
        <p:txBody>
          <a:bodyPr wrap="square">
            <a:spAutoFit/>
          </a:bodyPr>
          <a:lstStyle/>
          <a:p>
            <a:pPr marL="342900" indent="-342900">
              <a:lnSpc>
                <a:spcPct val="120000"/>
              </a:lnSpc>
              <a:spcAft>
                <a:spcPts val="600"/>
              </a:spcAft>
              <a:buClr>
                <a:srgbClr val="FF0000"/>
              </a:buClr>
              <a:buFont typeface="Arial" panose="020B0604020202020204" pitchFamily="34" charset="0"/>
              <a:buChar char="•"/>
            </a:pPr>
            <a:r>
              <a:rPr lang="en-GB" sz="2400" dirty="0">
                <a:solidFill>
                  <a:schemeClr val="bg1"/>
                </a:solidFill>
                <a:latin typeface="Open Sans" panose="020B0606030504020204" pitchFamily="34" charset="0"/>
                <a:ea typeface="Open Sans" panose="020B0606030504020204" pitchFamily="34" charset="0"/>
                <a:cs typeface="Open Sans" panose="020B0606030504020204" pitchFamily="34" charset="0"/>
              </a:rPr>
              <a:t>Main tasks and responsibilities for CEA staff and delegates working in an emergency operations</a:t>
            </a:r>
          </a:p>
        </p:txBody>
      </p:sp>
      <p:sp>
        <p:nvSpPr>
          <p:cNvPr id="37" name="TextBox 36">
            <a:extLst>
              <a:ext uri="{FF2B5EF4-FFF2-40B4-BE49-F238E27FC236}">
                <a16:creationId xmlns:a16="http://schemas.microsoft.com/office/drawing/2014/main" id="{04C97FFF-5A28-674C-BCBC-DF39FFF3C49D}"/>
              </a:ext>
            </a:extLst>
          </p:cNvPr>
          <p:cNvSpPr txBox="1"/>
          <p:nvPr/>
        </p:nvSpPr>
        <p:spPr>
          <a:xfrm>
            <a:off x="10267217" y="3278318"/>
            <a:ext cx="7381965" cy="947375"/>
          </a:xfrm>
          <a:prstGeom prst="rect">
            <a:avLst/>
          </a:prstGeom>
          <a:noFill/>
        </p:spPr>
        <p:txBody>
          <a:bodyPr wrap="square">
            <a:spAutoFit/>
          </a:bodyPr>
          <a:lstStyle/>
          <a:p>
            <a:pPr marL="342900" indent="-342900">
              <a:lnSpc>
                <a:spcPct val="120000"/>
              </a:lnSpc>
              <a:spcAft>
                <a:spcPts val="600"/>
              </a:spcAft>
              <a:buClr>
                <a:srgbClr val="FF0000"/>
              </a:buClr>
              <a:buFont typeface="Arial" panose="020B0604020202020204" pitchFamily="34" charset="0"/>
              <a:buChar char="•"/>
            </a:pPr>
            <a:r>
              <a:rPr lang="en-GB" sz="2400" dirty="0">
                <a:solidFill>
                  <a:schemeClr val="bg1"/>
                </a:solidFill>
                <a:latin typeface="Open Sans" panose="020B0606030504020204" pitchFamily="34" charset="0"/>
                <a:ea typeface="Open Sans" panose="020B0606030504020204" pitchFamily="34" charset="0"/>
                <a:cs typeface="Open Sans" panose="020B0606030504020204" pitchFamily="34" charset="0"/>
              </a:rPr>
              <a:t>Sector-specific guidance on how to integrate the minimum actions for CEA in emergencies</a:t>
            </a:r>
          </a:p>
        </p:txBody>
      </p:sp>
      <p:sp>
        <p:nvSpPr>
          <p:cNvPr id="38" name="TextBox 37">
            <a:extLst>
              <a:ext uri="{FF2B5EF4-FFF2-40B4-BE49-F238E27FC236}">
                <a16:creationId xmlns:a16="http://schemas.microsoft.com/office/drawing/2014/main" id="{E73081A5-3285-5C41-9BF2-14C6F3B26DF9}"/>
              </a:ext>
            </a:extLst>
          </p:cNvPr>
          <p:cNvSpPr txBox="1"/>
          <p:nvPr/>
        </p:nvSpPr>
        <p:spPr>
          <a:xfrm>
            <a:off x="10239970" y="6042332"/>
            <a:ext cx="7381965" cy="1390573"/>
          </a:xfrm>
          <a:prstGeom prst="rect">
            <a:avLst/>
          </a:prstGeom>
          <a:noFill/>
        </p:spPr>
        <p:txBody>
          <a:bodyPr wrap="square">
            <a:spAutoFit/>
          </a:bodyPr>
          <a:lstStyle/>
          <a:p>
            <a:pPr marL="342900" indent="-342900">
              <a:lnSpc>
                <a:spcPct val="120000"/>
              </a:lnSpc>
              <a:spcAft>
                <a:spcPts val="600"/>
              </a:spcAft>
              <a:buClr>
                <a:srgbClr val="FF0000"/>
              </a:buClr>
              <a:buFont typeface="Arial" panose="020B0604020202020204" pitchFamily="34" charset="0"/>
              <a:buChar char="•"/>
            </a:pPr>
            <a:r>
              <a:rPr lang="en-GB" sz="2400" dirty="0">
                <a:solidFill>
                  <a:schemeClr val="bg1"/>
                </a:solidFill>
                <a:latin typeface="Open Sans" panose="020B0606030504020204" pitchFamily="34" charset="0"/>
                <a:ea typeface="Open Sans" panose="020B0606030504020204" pitchFamily="34" charset="0"/>
                <a:cs typeface="Open Sans" panose="020B0606030504020204" pitchFamily="34" charset="0"/>
              </a:rPr>
              <a:t>Briefing template for staff joining an emergency operation, covering CEA purpose, minimum actions and where to get more support</a:t>
            </a:r>
          </a:p>
        </p:txBody>
      </p:sp>
    </p:spTree>
    <p:extLst>
      <p:ext uri="{BB962C8B-B14F-4D97-AF65-F5344CB8AC3E}">
        <p14:creationId xmlns:p14="http://schemas.microsoft.com/office/powerpoint/2010/main" val="3836463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8"/>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0"/>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22"/>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6"/>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34"/>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18"/>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37"/>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20"/>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3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3" grpId="0"/>
      <p:bldP spid="34" grpId="0"/>
      <p:bldP spid="37" grpId="0"/>
      <p:bldP spid="38"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B24FAA49-63C8-B245-A8A6-06F839A4B1B5}"/>
              </a:ext>
            </a:extLst>
          </p:cNvPr>
          <p:cNvSpPr txBox="1"/>
          <p:nvPr/>
        </p:nvSpPr>
        <p:spPr>
          <a:xfrm>
            <a:off x="2507471" y="4003276"/>
            <a:ext cx="13273058" cy="1198661"/>
          </a:xfrm>
          <a:prstGeom prst="rect">
            <a:avLst/>
          </a:prstGeom>
          <a:noFill/>
        </p:spPr>
        <p:txBody>
          <a:bodyPr wrap="square" rtlCol="0">
            <a:spAutoFit/>
          </a:bodyPr>
          <a:lstStyle/>
          <a:p>
            <a:pPr algn="ctr">
              <a:lnSpc>
                <a:spcPct val="80000"/>
              </a:lnSpc>
            </a:pPr>
            <a:r>
              <a:rPr lang="en-US" sz="8800" b="1" dirty="0">
                <a:solidFill>
                  <a:srgbClr val="F5333F"/>
                </a:solidFill>
                <a:latin typeface="Montserrat" pitchFamily="2" charset="77"/>
                <a:ea typeface="Roboto Black" panose="02000000000000000000" pitchFamily="2" charset="0"/>
                <a:cs typeface="Open Sans Light" panose="020B0306030504020204" pitchFamily="34" charset="0"/>
              </a:rPr>
              <a:t>Questions?</a:t>
            </a:r>
            <a:endParaRPr lang="ru-RU" sz="8800" dirty="0">
              <a:solidFill>
                <a:srgbClr val="F5333F"/>
              </a:solidFill>
              <a:latin typeface="Roboto Black" panose="02000000000000000000" pitchFamily="2" charset="0"/>
              <a:ea typeface="Roboto Black" panose="02000000000000000000" pitchFamily="2" charset="0"/>
              <a:cs typeface="Open Sans Light" panose="020B0306030504020204" pitchFamily="34" charset="0"/>
            </a:endParaRPr>
          </a:p>
        </p:txBody>
      </p:sp>
    </p:spTree>
    <p:extLst>
      <p:ext uri="{BB962C8B-B14F-4D97-AF65-F5344CB8AC3E}">
        <p14:creationId xmlns:p14="http://schemas.microsoft.com/office/powerpoint/2010/main" val="419588188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AE7418E3-48DB-6B4F-B9C0-6595B5C59320}"/>
              </a:ext>
            </a:extLst>
          </p:cNvPr>
          <p:cNvSpPr>
            <a:spLocks noGrp="1"/>
          </p:cNvSpPr>
          <p:nvPr>
            <p:ph type="pic" sz="quarter" idx="10"/>
          </p:nvPr>
        </p:nvSpPr>
        <p:spPr/>
      </p:sp>
      <p:sp>
        <p:nvSpPr>
          <p:cNvPr id="4" name="Title 3">
            <a:extLst>
              <a:ext uri="{FF2B5EF4-FFF2-40B4-BE49-F238E27FC236}">
                <a16:creationId xmlns:a16="http://schemas.microsoft.com/office/drawing/2014/main" id="{2DC7AA3B-5DDC-7E4E-B8B8-CA2270DB619B}"/>
              </a:ext>
            </a:extLst>
          </p:cNvPr>
          <p:cNvSpPr>
            <a:spLocks noGrp="1"/>
          </p:cNvSpPr>
          <p:nvPr>
            <p:ph type="title"/>
          </p:nvPr>
        </p:nvSpPr>
        <p:spPr>
          <a:xfrm>
            <a:off x="10201275" y="5805497"/>
            <a:ext cx="6940938" cy="2490076"/>
          </a:xfrm>
        </p:spPr>
        <p:txBody>
          <a:bodyPr/>
          <a:lstStyle/>
          <a:p>
            <a:r>
              <a:rPr lang="en-GB" dirty="0"/>
              <a:t>CEA IN EMERGENCY ASSESSMENTS</a:t>
            </a:r>
            <a:br>
              <a:rPr lang="en-GB" dirty="0"/>
            </a:br>
            <a:r>
              <a:rPr lang="en-GB" sz="4400" dirty="0">
                <a:solidFill>
                  <a:schemeClr val="tx1"/>
                </a:solidFill>
              </a:rPr>
              <a:t>SESSION 3</a:t>
            </a:r>
          </a:p>
        </p:txBody>
      </p:sp>
    </p:spTree>
    <p:extLst>
      <p:ext uri="{BB962C8B-B14F-4D97-AF65-F5344CB8AC3E}">
        <p14:creationId xmlns:p14="http://schemas.microsoft.com/office/powerpoint/2010/main" val="199893599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B24FAA49-63C8-B245-A8A6-06F839A4B1B5}"/>
              </a:ext>
            </a:extLst>
          </p:cNvPr>
          <p:cNvSpPr txBox="1"/>
          <p:nvPr/>
        </p:nvSpPr>
        <p:spPr>
          <a:xfrm>
            <a:off x="1962608" y="3461849"/>
            <a:ext cx="14152619" cy="4975016"/>
          </a:xfrm>
          <a:prstGeom prst="rect">
            <a:avLst/>
          </a:prstGeom>
          <a:noFill/>
        </p:spPr>
        <p:txBody>
          <a:bodyPr wrap="square" rtlCol="0">
            <a:spAutoFit/>
          </a:bodyPr>
          <a:lstStyle/>
          <a:p>
            <a:pPr algn="ctr" defTabSz="914309">
              <a:lnSpc>
                <a:spcPct val="80000"/>
              </a:lnSpc>
            </a:pPr>
            <a:r>
              <a:rPr lang="en-US" sz="8799" b="1" dirty="0">
                <a:solidFill>
                  <a:srgbClr val="F5333F"/>
                </a:solidFill>
                <a:latin typeface="Montserrat" pitchFamily="2" charset="77"/>
                <a:ea typeface="Roboto Black" panose="02000000000000000000" pitchFamily="2" charset="0"/>
                <a:cs typeface="Open Sans Light" panose="020B0306030504020204" pitchFamily="34" charset="0"/>
              </a:rPr>
              <a:t>Minimum Action 2:</a:t>
            </a:r>
          </a:p>
          <a:p>
            <a:pPr algn="ctr" defTabSz="914309">
              <a:lnSpc>
                <a:spcPct val="80000"/>
              </a:lnSpc>
            </a:pPr>
            <a:endParaRPr lang="ru-RU" sz="4400" dirty="0">
              <a:solidFill>
                <a:srgbClr val="F5333F"/>
              </a:solidFill>
              <a:latin typeface="Roboto Black" panose="02000000000000000000" pitchFamily="2" charset="0"/>
              <a:ea typeface="Roboto Black" panose="02000000000000000000" pitchFamily="2" charset="0"/>
              <a:cs typeface="Open Sans Light" panose="020B0306030504020204" pitchFamily="34" charset="0"/>
            </a:endParaRPr>
          </a:p>
          <a:p>
            <a:pPr algn="ctr" defTabSz="914309">
              <a:lnSpc>
                <a:spcPct val="80000"/>
              </a:lnSpc>
            </a:pPr>
            <a:r>
              <a:rPr lang="en-US" sz="8799" dirty="0">
                <a:solidFill>
                  <a:srgbClr val="FFFFFF"/>
                </a:solidFill>
                <a:latin typeface="Montserrat" pitchFamily="2" charset="77"/>
                <a:ea typeface="Roboto Black" panose="02000000000000000000" pitchFamily="2" charset="0"/>
                <a:cs typeface="Open Sans Light" panose="020B0306030504020204" pitchFamily="34" charset="0"/>
              </a:rPr>
              <a:t>Understand community needs, capacities and context </a:t>
            </a:r>
          </a:p>
        </p:txBody>
      </p:sp>
    </p:spTree>
    <p:extLst>
      <p:ext uri="{BB962C8B-B14F-4D97-AF65-F5344CB8AC3E}">
        <p14:creationId xmlns:p14="http://schemas.microsoft.com/office/powerpoint/2010/main" val="86858317"/>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3B6CEBD8-5847-814A-A033-C231A21270AC}"/>
              </a:ext>
            </a:extLst>
          </p:cNvPr>
          <p:cNvSpPr txBox="1"/>
          <p:nvPr/>
        </p:nvSpPr>
        <p:spPr>
          <a:xfrm>
            <a:off x="8307107" y="690077"/>
            <a:ext cx="10231904" cy="1446550"/>
          </a:xfrm>
          <a:prstGeom prst="rect">
            <a:avLst/>
          </a:prstGeom>
          <a:noFill/>
        </p:spPr>
        <p:txBody>
          <a:bodyPr wrap="square" rtlCol="0">
            <a:spAutoFit/>
          </a:bodyPr>
          <a:lstStyle/>
          <a:p>
            <a:pPr>
              <a:spcAft>
                <a:spcPts val="300"/>
              </a:spcAft>
            </a:pPr>
            <a:r>
              <a:rPr lang="en-US" sz="4400" b="1" dirty="0">
                <a:solidFill>
                  <a:schemeClr val="tx2"/>
                </a:solidFill>
                <a:latin typeface="Montserrat" pitchFamily="2" charset="77"/>
                <a:ea typeface="Roboto Black" panose="02000000000000000000" pitchFamily="2" charset="0"/>
                <a:cs typeface="Open Sans Light" panose="020B0306030504020204" pitchFamily="34" charset="0"/>
              </a:rPr>
              <a:t>Action 2: </a:t>
            </a:r>
            <a:r>
              <a:rPr lang="en-US" sz="4400" b="1" dirty="0">
                <a:solidFill>
                  <a:schemeClr val="accent3"/>
                </a:solidFill>
                <a:latin typeface="Montserrat" pitchFamily="2" charset="77"/>
                <a:ea typeface="Roboto Black" panose="02000000000000000000" pitchFamily="2" charset="0"/>
                <a:cs typeface="Open Sans Light" panose="020B0306030504020204" pitchFamily="34" charset="0"/>
              </a:rPr>
              <a:t>Understand community needs, capacities and context </a:t>
            </a:r>
          </a:p>
        </p:txBody>
      </p:sp>
      <p:sp>
        <p:nvSpPr>
          <p:cNvPr id="13" name="TextBox 12">
            <a:extLst>
              <a:ext uri="{FF2B5EF4-FFF2-40B4-BE49-F238E27FC236}">
                <a16:creationId xmlns:a16="http://schemas.microsoft.com/office/drawing/2014/main" id="{DF51AF2C-B212-8445-8137-87C4BA72CE8B}"/>
              </a:ext>
            </a:extLst>
          </p:cNvPr>
          <p:cNvSpPr txBox="1"/>
          <p:nvPr/>
        </p:nvSpPr>
        <p:spPr>
          <a:xfrm>
            <a:off x="8307107" y="2731783"/>
            <a:ext cx="9102352" cy="7176901"/>
          </a:xfrm>
          <a:prstGeom prst="rect">
            <a:avLst/>
          </a:prstGeom>
          <a:noFill/>
        </p:spPr>
        <p:txBody>
          <a:bodyPr wrap="square" rtlCol="0">
            <a:spAutoFit/>
          </a:bodyPr>
          <a:lstStyle>
            <a:defPPr>
              <a:defRPr lang="en-US"/>
            </a:defPPr>
            <a:lvl1pPr marL="342900" indent="-342900">
              <a:spcAft>
                <a:spcPts val="2400"/>
              </a:spcAft>
              <a:buClr>
                <a:srgbClr val="FF0000"/>
              </a:buClr>
              <a:buFont typeface="Arial" panose="020B0604020202020204" pitchFamily="34" charset="0"/>
              <a:buChar char="•"/>
              <a:defRPr sz="240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marL="0" indent="0">
              <a:lnSpc>
                <a:spcPts val="3080"/>
              </a:lnSpc>
              <a:spcBef>
                <a:spcPts val="0"/>
              </a:spcBef>
              <a:spcAft>
                <a:spcPts val="1200"/>
              </a:spcAft>
              <a:buNone/>
            </a:pPr>
            <a:r>
              <a:rPr lang="en-GB" b="1" dirty="0">
                <a:solidFill>
                  <a:srgbClr val="FF0000"/>
                </a:solidFill>
              </a:rPr>
              <a:t>At a minimum:</a:t>
            </a:r>
          </a:p>
          <a:p>
            <a:pPr>
              <a:lnSpc>
                <a:spcPts val="3080"/>
              </a:lnSpc>
              <a:spcBef>
                <a:spcPts val="0"/>
              </a:spcBef>
              <a:spcAft>
                <a:spcPts val="1800"/>
              </a:spcAft>
            </a:pPr>
            <a:r>
              <a:rPr lang="en-GB" b="1" dirty="0"/>
              <a:t>Look for internal and external secondary data</a:t>
            </a:r>
            <a:r>
              <a:rPr lang="en-GB" dirty="0"/>
              <a:t> to save time and resources and reduce assessment fatigue in communities</a:t>
            </a:r>
          </a:p>
          <a:p>
            <a:pPr>
              <a:lnSpc>
                <a:spcPts val="3080"/>
              </a:lnSpc>
              <a:spcBef>
                <a:spcPts val="0"/>
              </a:spcBef>
              <a:spcAft>
                <a:spcPts val="1800"/>
              </a:spcAft>
            </a:pPr>
            <a:r>
              <a:rPr lang="en-GB" b="1" dirty="0"/>
              <a:t>Conduct a rapid needs and context analysis </a:t>
            </a:r>
            <a:r>
              <a:rPr lang="en-GB" dirty="0"/>
              <a:t>using simple, fast approaches such as direct observation, key informant interviews, and speaking to volunteers</a:t>
            </a:r>
          </a:p>
          <a:p>
            <a:pPr>
              <a:lnSpc>
                <a:spcPts val="3080"/>
              </a:lnSpc>
              <a:spcBef>
                <a:spcPts val="0"/>
              </a:spcBef>
              <a:spcAft>
                <a:spcPts val="1800"/>
              </a:spcAft>
            </a:pPr>
            <a:r>
              <a:rPr lang="en-GB" dirty="0"/>
              <a:t>Speak to a </a:t>
            </a:r>
            <a:r>
              <a:rPr lang="en-GB" b="1" dirty="0"/>
              <a:t>range of different representatives and groups</a:t>
            </a:r>
          </a:p>
          <a:p>
            <a:pPr lvl="1">
              <a:lnSpc>
                <a:spcPts val="3080"/>
              </a:lnSpc>
              <a:spcBef>
                <a:spcPts val="0"/>
              </a:spcBef>
              <a:spcAft>
                <a:spcPts val="600"/>
              </a:spcAft>
              <a:buClr>
                <a:srgbClr val="FF0000"/>
              </a:buClr>
            </a:pPr>
            <a:endParaRPr lang="en-GB" dirty="0"/>
          </a:p>
          <a:p>
            <a:pPr marL="0" indent="0">
              <a:lnSpc>
                <a:spcPts val="3080"/>
              </a:lnSpc>
              <a:spcBef>
                <a:spcPts val="0"/>
              </a:spcBef>
              <a:spcAft>
                <a:spcPts val="1200"/>
              </a:spcAft>
              <a:buNone/>
            </a:pPr>
            <a:r>
              <a:rPr lang="en-GB" b="1" dirty="0">
                <a:solidFill>
                  <a:srgbClr val="FF0000"/>
                </a:solidFill>
              </a:rPr>
              <a:t>Advanced:</a:t>
            </a:r>
          </a:p>
          <a:p>
            <a:pPr>
              <a:lnSpc>
                <a:spcPts val="3080"/>
              </a:lnSpc>
              <a:spcBef>
                <a:spcPts val="0"/>
              </a:spcBef>
              <a:spcAft>
                <a:spcPts val="1800"/>
              </a:spcAft>
            </a:pPr>
            <a:r>
              <a:rPr lang="en-GB" dirty="0"/>
              <a:t>More detailed, in-depth context and needs analysis</a:t>
            </a:r>
          </a:p>
          <a:p>
            <a:pPr>
              <a:lnSpc>
                <a:spcPts val="3080"/>
              </a:lnSpc>
              <a:spcBef>
                <a:spcPts val="0"/>
              </a:spcBef>
              <a:spcAft>
                <a:spcPts val="1800"/>
              </a:spcAft>
            </a:pPr>
            <a:r>
              <a:rPr lang="en-GB" dirty="0"/>
              <a:t>Consider an inter-agency joint assessment, especially in larger emergencies</a:t>
            </a:r>
          </a:p>
          <a:p>
            <a:pPr>
              <a:lnSpc>
                <a:spcPts val="3080"/>
              </a:lnSpc>
              <a:spcBef>
                <a:spcPts val="0"/>
              </a:spcBef>
              <a:spcAft>
                <a:spcPts val="1200"/>
              </a:spcAft>
            </a:pPr>
            <a:endParaRPr lang="en-GB" dirty="0"/>
          </a:p>
        </p:txBody>
      </p:sp>
      <p:pic>
        <p:nvPicPr>
          <p:cNvPr id="4" name="Picture Placeholder 3">
            <a:extLst>
              <a:ext uri="{FF2B5EF4-FFF2-40B4-BE49-F238E27FC236}">
                <a16:creationId xmlns:a16="http://schemas.microsoft.com/office/drawing/2014/main" id="{A59711EE-7BBB-F249-94CE-72C3137DEFF3}"/>
              </a:ext>
            </a:extLst>
          </p:cNvPr>
          <p:cNvPicPr>
            <a:picLocks noGrp="1" noChangeAspect="1"/>
          </p:cNvPicPr>
          <p:nvPr>
            <p:ph type="pic" sz="quarter" idx="10"/>
          </p:nvPr>
        </p:nvPicPr>
        <p:blipFill rotWithShape="1">
          <a:blip r:embed="rId3" cstate="screen">
            <a:extLst>
              <a:ext uri="{28A0092B-C50C-407E-A947-70E740481C1C}">
                <a14:useLocalDpi xmlns:a14="http://schemas.microsoft.com/office/drawing/2010/main"/>
              </a:ext>
            </a:extLst>
          </a:blip>
          <a:srcRect/>
          <a:stretch/>
        </p:blipFill>
        <p:spPr>
          <a:xfrm>
            <a:off x="0" y="0"/>
            <a:ext cx="7942823" cy="10288588"/>
          </a:xfrm>
        </p:spPr>
      </p:pic>
      <p:pic>
        <p:nvPicPr>
          <p:cNvPr id="6" name="Picture 5" descr="A picture containing text&#10;&#10;Description automatically generated">
            <a:extLst>
              <a:ext uri="{FF2B5EF4-FFF2-40B4-BE49-F238E27FC236}">
                <a16:creationId xmlns:a16="http://schemas.microsoft.com/office/drawing/2014/main" id="{4B5AA0C3-97F7-D04B-9C64-EDA7FBCFB678}"/>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8259119" y="9451305"/>
            <a:ext cx="4172119" cy="581690"/>
          </a:xfrm>
          <a:prstGeom prst="rect">
            <a:avLst/>
          </a:prstGeom>
        </p:spPr>
      </p:pic>
    </p:spTree>
    <p:extLst>
      <p:ext uri="{BB962C8B-B14F-4D97-AF65-F5344CB8AC3E}">
        <p14:creationId xmlns:p14="http://schemas.microsoft.com/office/powerpoint/2010/main" val="9175619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3">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3">
                                            <p:txEl>
                                              <p:pRg st="6" end="6"/>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3">
                                            <p:txEl>
                                              <p:pRg st="7" end="7"/>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3B6CEBD8-5847-814A-A033-C231A21270AC}"/>
              </a:ext>
            </a:extLst>
          </p:cNvPr>
          <p:cNvSpPr txBox="1"/>
          <p:nvPr/>
        </p:nvSpPr>
        <p:spPr>
          <a:xfrm>
            <a:off x="650200" y="655531"/>
            <a:ext cx="14731313" cy="830997"/>
          </a:xfrm>
          <a:prstGeom prst="rect">
            <a:avLst/>
          </a:prstGeom>
          <a:noFill/>
        </p:spPr>
        <p:txBody>
          <a:bodyPr wrap="square" rtlCol="0">
            <a:spAutoFit/>
          </a:bodyPr>
          <a:lstStyle/>
          <a:p>
            <a:pPr>
              <a:spcAft>
                <a:spcPts val="300"/>
              </a:spcAft>
            </a:pPr>
            <a:r>
              <a:rPr lang="en-US" sz="4800" b="1" dirty="0">
                <a:solidFill>
                  <a:schemeClr val="accent1"/>
                </a:solidFill>
                <a:latin typeface="Montserrat" pitchFamily="2" charset="77"/>
                <a:ea typeface="Roboto Black" panose="02000000000000000000" pitchFamily="2" charset="0"/>
                <a:cs typeface="Open Sans Light" panose="020B0306030504020204" pitchFamily="34" charset="0"/>
              </a:rPr>
              <a:t>Where can I find secondary data?</a:t>
            </a:r>
            <a:endParaRPr lang="ru-RU" sz="4800" b="1" dirty="0">
              <a:solidFill>
                <a:schemeClr val="accent1"/>
              </a:solidFill>
              <a:latin typeface="Roboto Black" panose="02000000000000000000" pitchFamily="2" charset="0"/>
              <a:ea typeface="Roboto Black" panose="02000000000000000000" pitchFamily="2" charset="0"/>
              <a:cs typeface="Open Sans Light" panose="020B0306030504020204" pitchFamily="34" charset="0"/>
            </a:endParaRPr>
          </a:p>
        </p:txBody>
      </p:sp>
      <p:sp>
        <p:nvSpPr>
          <p:cNvPr id="6" name="TextBox 5">
            <a:extLst>
              <a:ext uri="{FF2B5EF4-FFF2-40B4-BE49-F238E27FC236}">
                <a16:creationId xmlns:a16="http://schemas.microsoft.com/office/drawing/2014/main" id="{A5E38576-3287-DF4C-B9E1-26E3F8452CB5}"/>
              </a:ext>
            </a:extLst>
          </p:cNvPr>
          <p:cNvSpPr txBox="1"/>
          <p:nvPr/>
        </p:nvSpPr>
        <p:spPr>
          <a:xfrm>
            <a:off x="650200" y="2392218"/>
            <a:ext cx="9636800" cy="7555915"/>
          </a:xfrm>
          <a:prstGeom prst="rect">
            <a:avLst/>
          </a:prstGeom>
          <a:noFill/>
        </p:spPr>
        <p:txBody>
          <a:bodyPr wrap="square" rtlCol="0">
            <a:spAutoFit/>
          </a:bodyPr>
          <a:lstStyle>
            <a:defPPr>
              <a:defRPr lang="en-US"/>
            </a:defPPr>
            <a:lvl1pPr marL="342900" indent="-342900">
              <a:spcAft>
                <a:spcPts val="2400"/>
              </a:spcAft>
              <a:buClr>
                <a:srgbClr val="FF0000"/>
              </a:buClr>
              <a:buFont typeface="Arial" panose="020B0604020202020204" pitchFamily="34" charset="0"/>
              <a:buChar char="•"/>
              <a:defRPr sz="240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marL="0" indent="0">
              <a:spcBef>
                <a:spcPts val="0"/>
              </a:spcBef>
              <a:spcAft>
                <a:spcPts val="1200"/>
              </a:spcAft>
              <a:buNone/>
            </a:pPr>
            <a:r>
              <a:rPr lang="en-GB" b="1" dirty="0"/>
              <a:t>Where to look?</a:t>
            </a:r>
          </a:p>
          <a:p>
            <a:pPr marL="0" indent="0">
              <a:spcBef>
                <a:spcPts val="0"/>
              </a:spcBef>
              <a:spcAft>
                <a:spcPts val="1200"/>
              </a:spcAft>
              <a:buNone/>
            </a:pPr>
            <a:r>
              <a:rPr lang="en-GB" b="1" dirty="0"/>
              <a:t>Internally:</a:t>
            </a:r>
          </a:p>
          <a:p>
            <a:pPr>
              <a:spcBef>
                <a:spcPts val="0"/>
              </a:spcBef>
              <a:spcAft>
                <a:spcPts val="1200"/>
              </a:spcAft>
            </a:pPr>
            <a:r>
              <a:rPr lang="en-GB" dirty="0"/>
              <a:t>IFRC Go</a:t>
            </a:r>
            <a:r>
              <a:rPr lang="en-GB" dirty="0">
                <a:solidFill>
                  <a:schemeClr val="accent3"/>
                </a:solidFill>
              </a:rPr>
              <a:t> </a:t>
            </a:r>
            <a:r>
              <a:rPr lang="en-GB" dirty="0">
                <a:solidFill>
                  <a:schemeClr val="accent3"/>
                </a:solidFill>
                <a:hlinkClick r:id="rId3">
                  <a:extLst>
                    <a:ext uri="{A12FA001-AC4F-418D-AE19-62706E023703}">
                      <ahyp:hlinkClr xmlns:ahyp="http://schemas.microsoft.com/office/drawing/2018/hyperlinkcolor" val="tx"/>
                    </a:ext>
                  </a:extLst>
                </a:hlinkClick>
              </a:rPr>
              <a:t>https://go.ifrc.org/</a:t>
            </a:r>
            <a:r>
              <a:rPr lang="en-GB" dirty="0">
                <a:solidFill>
                  <a:schemeClr val="accent3"/>
                </a:solidFill>
              </a:rPr>
              <a:t> </a:t>
            </a:r>
            <a:r>
              <a:rPr lang="en-GB" dirty="0">
                <a:solidFill>
                  <a:schemeClr val="tx2"/>
                </a:solidFill>
              </a:rPr>
              <a:t>&amp; </a:t>
            </a:r>
            <a:r>
              <a:rPr lang="en-GB" dirty="0">
                <a:solidFill>
                  <a:schemeClr val="accent3"/>
                </a:solidFill>
                <a:hlinkClick r:id="rId4">
                  <a:extLst>
                    <a:ext uri="{A12FA001-AC4F-418D-AE19-62706E023703}">
                      <ahyp:hlinkClr xmlns:ahyp="http://schemas.microsoft.com/office/drawing/2018/hyperlinkcolor" val="tx"/>
                    </a:ext>
                  </a:extLst>
                </a:hlinkClick>
              </a:rPr>
              <a:t>https://go.ifrc.org/preparedness#operational-learning</a:t>
            </a:r>
            <a:endParaRPr lang="en-GB" dirty="0">
              <a:solidFill>
                <a:schemeClr val="accent3"/>
              </a:solidFill>
            </a:endParaRPr>
          </a:p>
          <a:p>
            <a:pPr>
              <a:spcBef>
                <a:spcPts val="0"/>
              </a:spcBef>
              <a:spcAft>
                <a:spcPts val="1800"/>
              </a:spcAft>
            </a:pPr>
            <a:r>
              <a:rPr lang="en-GB" dirty="0"/>
              <a:t>IFRC Document library</a:t>
            </a:r>
            <a:r>
              <a:rPr lang="en-GB" dirty="0">
                <a:solidFill>
                  <a:schemeClr val="accent3"/>
                </a:solidFill>
              </a:rPr>
              <a:t> </a:t>
            </a:r>
            <a:r>
              <a:rPr lang="en-GB" dirty="0">
                <a:solidFill>
                  <a:schemeClr val="accent3"/>
                </a:solidFill>
                <a:hlinkClick r:id="rId5">
                  <a:extLst>
                    <a:ext uri="{A12FA001-AC4F-418D-AE19-62706E023703}">
                      <ahyp:hlinkClr xmlns:ahyp="http://schemas.microsoft.com/office/drawing/2018/hyperlinkcolor" val="tx"/>
                    </a:ext>
                  </a:extLst>
                </a:hlinkClick>
              </a:rPr>
              <a:t>https://www.ifrc.org/documents/all</a:t>
            </a:r>
            <a:endParaRPr lang="en-GB" dirty="0">
              <a:solidFill>
                <a:schemeClr val="accent3"/>
              </a:solidFill>
            </a:endParaRPr>
          </a:p>
          <a:p>
            <a:pPr>
              <a:spcBef>
                <a:spcPts val="0"/>
              </a:spcBef>
              <a:spcAft>
                <a:spcPts val="1800"/>
              </a:spcAft>
            </a:pPr>
            <a:r>
              <a:rPr lang="en-GB" dirty="0"/>
              <a:t>Community Engagement Hub </a:t>
            </a:r>
            <a:r>
              <a:rPr lang="en-GB" dirty="0">
                <a:solidFill>
                  <a:schemeClr val="accent3"/>
                </a:solidFill>
                <a:hlinkClick r:id="rId6">
                  <a:extLst>
                    <a:ext uri="{A12FA001-AC4F-418D-AE19-62706E023703}">
                      <ahyp:hlinkClr xmlns:ahyp="http://schemas.microsoft.com/office/drawing/2018/hyperlinkcolor" val="tx"/>
                    </a:ext>
                  </a:extLst>
                </a:hlinkClick>
              </a:rPr>
              <a:t>https://www.communityengagementhub.org/</a:t>
            </a:r>
            <a:r>
              <a:rPr lang="en-GB" dirty="0">
                <a:solidFill>
                  <a:schemeClr val="accent3"/>
                </a:solidFill>
              </a:rPr>
              <a:t> </a:t>
            </a:r>
          </a:p>
          <a:p>
            <a:pPr marL="0" indent="0">
              <a:spcBef>
                <a:spcPts val="0"/>
              </a:spcBef>
              <a:spcAft>
                <a:spcPts val="1200"/>
              </a:spcAft>
              <a:buNone/>
            </a:pPr>
            <a:endParaRPr lang="en-GB" b="1" dirty="0"/>
          </a:p>
          <a:p>
            <a:pPr marL="0" indent="0">
              <a:spcBef>
                <a:spcPts val="0"/>
              </a:spcBef>
              <a:spcAft>
                <a:spcPts val="1200"/>
              </a:spcAft>
              <a:buNone/>
            </a:pPr>
            <a:r>
              <a:rPr lang="en-GB" b="1" dirty="0"/>
              <a:t>Externally:</a:t>
            </a:r>
          </a:p>
          <a:p>
            <a:pPr>
              <a:spcBef>
                <a:spcPts val="0"/>
              </a:spcBef>
              <a:spcAft>
                <a:spcPts val="1800"/>
              </a:spcAft>
            </a:pPr>
            <a:r>
              <a:rPr lang="en-GB" dirty="0"/>
              <a:t>CDAC media guides </a:t>
            </a:r>
            <a:r>
              <a:rPr lang="en-GB" dirty="0">
                <a:solidFill>
                  <a:schemeClr val="accent3"/>
                </a:solidFill>
                <a:hlinkClick r:id="rId7">
                  <a:extLst>
                    <a:ext uri="{A12FA001-AC4F-418D-AE19-62706E023703}">
                      <ahyp:hlinkClr xmlns:ahyp="http://schemas.microsoft.com/office/drawing/2018/hyperlinkcolor" val="tx"/>
                    </a:ext>
                  </a:extLst>
                </a:hlinkClick>
              </a:rPr>
              <a:t>https://www.cdacnetwork.org/media-landscape-guides</a:t>
            </a:r>
            <a:endParaRPr lang="en-GB" dirty="0">
              <a:solidFill>
                <a:schemeClr val="accent3"/>
              </a:solidFill>
            </a:endParaRPr>
          </a:p>
          <a:p>
            <a:pPr>
              <a:spcBef>
                <a:spcPts val="0"/>
              </a:spcBef>
              <a:spcAft>
                <a:spcPts val="1200"/>
              </a:spcAft>
            </a:pPr>
            <a:r>
              <a:rPr lang="en-GB" dirty="0"/>
              <a:t>IASC portal </a:t>
            </a:r>
            <a:r>
              <a:rPr lang="en-GB" dirty="0">
                <a:solidFill>
                  <a:schemeClr val="accent3"/>
                </a:solidFill>
                <a:hlinkClick r:id="rId8">
                  <a:extLst>
                    <a:ext uri="{A12FA001-AC4F-418D-AE19-62706E023703}">
                      <ahyp:hlinkClr xmlns:ahyp="http://schemas.microsoft.com/office/drawing/2018/hyperlinkcolor" val="tx"/>
                    </a:ext>
                  </a:extLst>
                </a:hlinkClick>
              </a:rPr>
              <a:t>https://aap-inclusion-psea.alnap.org/resources-iasc</a:t>
            </a:r>
            <a:endParaRPr lang="en-GB" dirty="0">
              <a:solidFill>
                <a:schemeClr val="accent3"/>
              </a:solidFill>
            </a:endParaRPr>
          </a:p>
          <a:p>
            <a:pPr>
              <a:spcBef>
                <a:spcPts val="0"/>
              </a:spcBef>
              <a:spcAft>
                <a:spcPts val="1200"/>
              </a:spcAft>
            </a:pPr>
            <a:r>
              <a:rPr lang="en-GB" dirty="0"/>
              <a:t>ACAPS assessment data </a:t>
            </a:r>
            <a:r>
              <a:rPr lang="en-GB" dirty="0">
                <a:solidFill>
                  <a:schemeClr val="accent3"/>
                </a:solidFill>
                <a:hlinkClick r:id="rId9">
                  <a:extLst>
                    <a:ext uri="{A12FA001-AC4F-418D-AE19-62706E023703}">
                      <ahyp:hlinkClr xmlns:ahyp="http://schemas.microsoft.com/office/drawing/2018/hyperlinkcolor" val="tx"/>
                    </a:ext>
                  </a:extLst>
                </a:hlinkClick>
              </a:rPr>
              <a:t>https://www.acaps.org/</a:t>
            </a:r>
            <a:endParaRPr lang="en-GB" dirty="0">
              <a:solidFill>
                <a:schemeClr val="accent3"/>
              </a:solidFill>
            </a:endParaRPr>
          </a:p>
          <a:p>
            <a:pPr>
              <a:spcBef>
                <a:spcPts val="0"/>
              </a:spcBef>
              <a:spcAft>
                <a:spcPts val="1200"/>
              </a:spcAft>
            </a:pPr>
            <a:r>
              <a:rPr lang="en-GB" dirty="0" err="1"/>
              <a:t>ReliefWeb</a:t>
            </a:r>
            <a:r>
              <a:rPr lang="en-GB" dirty="0"/>
              <a:t> </a:t>
            </a:r>
            <a:r>
              <a:rPr lang="en-GB" dirty="0">
                <a:solidFill>
                  <a:schemeClr val="accent3"/>
                </a:solidFill>
                <a:hlinkClick r:id="rId10">
                  <a:extLst>
                    <a:ext uri="{A12FA001-AC4F-418D-AE19-62706E023703}">
                      <ahyp:hlinkClr xmlns:ahyp="http://schemas.microsoft.com/office/drawing/2018/hyperlinkcolor" val="tx"/>
                    </a:ext>
                  </a:extLst>
                </a:hlinkClick>
              </a:rPr>
              <a:t>https://reliefweb.int/</a:t>
            </a:r>
            <a:endParaRPr lang="en-GB" dirty="0">
              <a:solidFill>
                <a:schemeClr val="accent3"/>
              </a:solidFill>
            </a:endParaRPr>
          </a:p>
          <a:p>
            <a:pPr>
              <a:spcBef>
                <a:spcPts val="0"/>
              </a:spcBef>
              <a:spcAft>
                <a:spcPts val="1200"/>
              </a:spcAft>
            </a:pPr>
            <a:r>
              <a:rPr lang="en-GB" dirty="0"/>
              <a:t>Health data</a:t>
            </a:r>
            <a:r>
              <a:rPr lang="en-GB" dirty="0">
                <a:solidFill>
                  <a:schemeClr val="accent3"/>
                </a:solidFill>
              </a:rPr>
              <a:t> </a:t>
            </a:r>
            <a:r>
              <a:rPr lang="en-GB" dirty="0">
                <a:solidFill>
                  <a:schemeClr val="accent3"/>
                </a:solidFill>
                <a:hlinkClick r:id="rId11">
                  <a:extLst>
                    <a:ext uri="{A12FA001-AC4F-418D-AE19-62706E023703}">
                      <ahyp:hlinkClr xmlns:ahyp="http://schemas.microsoft.com/office/drawing/2018/hyperlinkcolor" val="tx"/>
                    </a:ext>
                  </a:extLst>
                </a:hlinkClick>
              </a:rPr>
              <a:t>https://www.dhsprogram.com/</a:t>
            </a:r>
            <a:r>
              <a:rPr lang="en-GB" dirty="0">
                <a:solidFill>
                  <a:schemeClr val="accent3"/>
                </a:solidFill>
              </a:rPr>
              <a:t> </a:t>
            </a:r>
          </a:p>
        </p:txBody>
      </p:sp>
      <p:pic>
        <p:nvPicPr>
          <p:cNvPr id="12" name="Picture 11" descr="A picture containing graphical user interface&#10;&#10;Description automatically generated">
            <a:extLst>
              <a:ext uri="{FF2B5EF4-FFF2-40B4-BE49-F238E27FC236}">
                <a16:creationId xmlns:a16="http://schemas.microsoft.com/office/drawing/2014/main" id="{28E24DF7-1FA9-7949-9BDC-FD08416F1E50}"/>
              </a:ext>
            </a:extLst>
          </p:cNvPr>
          <p:cNvPicPr>
            <a:picLocks noChangeAspect="1"/>
          </p:cNvPicPr>
          <p:nvPr/>
        </p:nvPicPr>
        <p:blipFill>
          <a:blip r:embed="rId12">
            <a:extLst>
              <a:ext uri="{28A0092B-C50C-407E-A947-70E740481C1C}">
                <a14:useLocalDpi xmlns:a14="http://schemas.microsoft.com/office/drawing/2010/main"/>
              </a:ext>
            </a:extLst>
          </a:blip>
          <a:stretch>
            <a:fillRect/>
          </a:stretch>
        </p:blipFill>
        <p:spPr>
          <a:xfrm>
            <a:off x="9840685" y="2148135"/>
            <a:ext cx="4191000" cy="2006600"/>
          </a:xfrm>
          <a:prstGeom prst="rect">
            <a:avLst/>
          </a:prstGeom>
          <a:ln>
            <a:solidFill>
              <a:schemeClr val="bg2">
                <a:lumMod val="85000"/>
              </a:schemeClr>
            </a:solidFill>
          </a:ln>
        </p:spPr>
      </p:pic>
      <p:pic>
        <p:nvPicPr>
          <p:cNvPr id="15" name="Picture 14" descr="Graphical user interface, text, application&#10;&#10;Description automatically generated">
            <a:extLst>
              <a:ext uri="{FF2B5EF4-FFF2-40B4-BE49-F238E27FC236}">
                <a16:creationId xmlns:a16="http://schemas.microsoft.com/office/drawing/2014/main" id="{7B705A05-4772-FF4A-BCB0-A0077CC32D8C}"/>
              </a:ext>
            </a:extLst>
          </p:cNvPr>
          <p:cNvPicPr>
            <a:picLocks noChangeAspect="1"/>
          </p:cNvPicPr>
          <p:nvPr/>
        </p:nvPicPr>
        <p:blipFill>
          <a:blip r:embed="rId13">
            <a:extLst>
              <a:ext uri="{28A0092B-C50C-407E-A947-70E740481C1C}">
                <a14:useLocalDpi xmlns:a14="http://schemas.microsoft.com/office/drawing/2010/main"/>
              </a:ext>
            </a:extLst>
          </a:blip>
          <a:stretch>
            <a:fillRect/>
          </a:stretch>
        </p:blipFill>
        <p:spPr>
          <a:xfrm>
            <a:off x="14257105" y="2484917"/>
            <a:ext cx="3556000" cy="3441700"/>
          </a:xfrm>
          <a:prstGeom prst="rect">
            <a:avLst/>
          </a:prstGeom>
          <a:ln>
            <a:solidFill>
              <a:schemeClr val="bg2">
                <a:lumMod val="85000"/>
              </a:schemeClr>
            </a:solidFill>
          </a:ln>
        </p:spPr>
      </p:pic>
      <p:pic>
        <p:nvPicPr>
          <p:cNvPr id="17" name="Picture 16" descr="Graphical user interface, text, application&#10;&#10;Description automatically generated">
            <a:extLst>
              <a:ext uri="{FF2B5EF4-FFF2-40B4-BE49-F238E27FC236}">
                <a16:creationId xmlns:a16="http://schemas.microsoft.com/office/drawing/2014/main" id="{D6EBB024-8CDF-054E-97F9-1E1E9C11A501}"/>
              </a:ext>
            </a:extLst>
          </p:cNvPr>
          <p:cNvPicPr>
            <a:picLocks noChangeAspect="1"/>
          </p:cNvPicPr>
          <p:nvPr/>
        </p:nvPicPr>
        <p:blipFill>
          <a:blip r:embed="rId14">
            <a:extLst>
              <a:ext uri="{28A0092B-C50C-407E-A947-70E740481C1C}">
                <a14:useLocalDpi xmlns:a14="http://schemas.microsoft.com/office/drawing/2010/main"/>
              </a:ext>
            </a:extLst>
          </a:blip>
          <a:stretch>
            <a:fillRect/>
          </a:stretch>
        </p:blipFill>
        <p:spPr>
          <a:xfrm>
            <a:off x="10668887" y="4537571"/>
            <a:ext cx="5035550" cy="4248150"/>
          </a:xfrm>
          <a:prstGeom prst="rect">
            <a:avLst/>
          </a:prstGeom>
          <a:ln>
            <a:solidFill>
              <a:schemeClr val="bg2">
                <a:lumMod val="85000"/>
              </a:schemeClr>
            </a:solidFill>
          </a:ln>
        </p:spPr>
      </p:pic>
      <p:pic>
        <p:nvPicPr>
          <p:cNvPr id="19" name="Picture 18" descr="Logo&#10;&#10;Description automatically generated">
            <a:extLst>
              <a:ext uri="{FF2B5EF4-FFF2-40B4-BE49-F238E27FC236}">
                <a16:creationId xmlns:a16="http://schemas.microsoft.com/office/drawing/2014/main" id="{3F1BB9E2-1956-FD4A-B778-1E397B446AD4}"/>
              </a:ext>
            </a:extLst>
          </p:cNvPr>
          <p:cNvPicPr>
            <a:picLocks noChangeAspect="1"/>
          </p:cNvPicPr>
          <p:nvPr/>
        </p:nvPicPr>
        <p:blipFill>
          <a:blip r:embed="rId15">
            <a:extLst>
              <a:ext uri="{28A0092B-C50C-407E-A947-70E740481C1C}">
                <a14:useLocalDpi xmlns:a14="http://schemas.microsoft.com/office/drawing/2010/main"/>
              </a:ext>
            </a:extLst>
          </a:blip>
          <a:stretch>
            <a:fillRect/>
          </a:stretch>
        </p:blipFill>
        <p:spPr>
          <a:xfrm>
            <a:off x="12691149" y="7250209"/>
            <a:ext cx="4390571" cy="2223796"/>
          </a:xfrm>
          <a:prstGeom prst="rect">
            <a:avLst/>
          </a:prstGeom>
          <a:ln>
            <a:solidFill>
              <a:schemeClr val="bg2">
                <a:lumMod val="85000"/>
              </a:schemeClr>
            </a:solidFill>
          </a:ln>
        </p:spPr>
      </p:pic>
      <p:pic>
        <p:nvPicPr>
          <p:cNvPr id="21" name="Picture 20" descr="Graphical user interface, text&#10;&#10;Description automatically generated with medium confidence">
            <a:extLst>
              <a:ext uri="{FF2B5EF4-FFF2-40B4-BE49-F238E27FC236}">
                <a16:creationId xmlns:a16="http://schemas.microsoft.com/office/drawing/2014/main" id="{480CE4C6-9E65-C040-A4F0-E053D4B3D5EB}"/>
              </a:ext>
            </a:extLst>
          </p:cNvPr>
          <p:cNvPicPr>
            <a:picLocks noChangeAspect="1"/>
          </p:cNvPicPr>
          <p:nvPr/>
        </p:nvPicPr>
        <p:blipFill>
          <a:blip r:embed="rId16">
            <a:extLst>
              <a:ext uri="{28A0092B-C50C-407E-A947-70E740481C1C}">
                <a14:useLocalDpi xmlns:a14="http://schemas.microsoft.com/office/drawing/2010/main"/>
              </a:ext>
            </a:extLst>
          </a:blip>
          <a:stretch>
            <a:fillRect/>
          </a:stretch>
        </p:blipFill>
        <p:spPr>
          <a:xfrm>
            <a:off x="10287000" y="4384496"/>
            <a:ext cx="7272060" cy="1924957"/>
          </a:xfrm>
          <a:prstGeom prst="rect">
            <a:avLst/>
          </a:prstGeom>
          <a:ln>
            <a:solidFill>
              <a:schemeClr val="bg2">
                <a:lumMod val="85000"/>
              </a:schemeClr>
            </a:solidFill>
          </a:ln>
        </p:spPr>
      </p:pic>
      <p:pic>
        <p:nvPicPr>
          <p:cNvPr id="23" name="Picture 22" descr="Timeline&#10;&#10;Description automatically generated with medium confidence">
            <a:extLst>
              <a:ext uri="{FF2B5EF4-FFF2-40B4-BE49-F238E27FC236}">
                <a16:creationId xmlns:a16="http://schemas.microsoft.com/office/drawing/2014/main" id="{8BD22C5F-E044-E446-9FBB-A6DF9B245CB1}"/>
              </a:ext>
            </a:extLst>
          </p:cNvPr>
          <p:cNvPicPr>
            <a:picLocks noChangeAspect="1"/>
          </p:cNvPicPr>
          <p:nvPr/>
        </p:nvPicPr>
        <p:blipFill rotWithShape="1">
          <a:blip r:embed="rId17" cstate="screen">
            <a:extLst>
              <a:ext uri="{28A0092B-C50C-407E-A947-70E740481C1C}">
                <a14:useLocalDpi xmlns:a14="http://schemas.microsoft.com/office/drawing/2010/main"/>
              </a:ext>
            </a:extLst>
          </a:blip>
          <a:srcRect/>
          <a:stretch/>
        </p:blipFill>
        <p:spPr>
          <a:xfrm>
            <a:off x="10582217" y="7104044"/>
            <a:ext cx="6976843" cy="1767025"/>
          </a:xfrm>
          <a:prstGeom prst="rect">
            <a:avLst/>
          </a:prstGeom>
          <a:ln>
            <a:solidFill>
              <a:schemeClr val="bg2">
                <a:lumMod val="85000"/>
              </a:schemeClr>
            </a:solidFill>
          </a:ln>
        </p:spPr>
      </p:pic>
      <p:pic>
        <p:nvPicPr>
          <p:cNvPr id="25" name="Picture 24" descr="Rectangle&#10;&#10;Description automatically generated with medium confidence">
            <a:extLst>
              <a:ext uri="{FF2B5EF4-FFF2-40B4-BE49-F238E27FC236}">
                <a16:creationId xmlns:a16="http://schemas.microsoft.com/office/drawing/2014/main" id="{BF37D93A-70F5-E04B-9330-D923835A744A}"/>
              </a:ext>
            </a:extLst>
          </p:cNvPr>
          <p:cNvPicPr>
            <a:picLocks noChangeAspect="1"/>
          </p:cNvPicPr>
          <p:nvPr/>
        </p:nvPicPr>
        <p:blipFill rotWithShape="1">
          <a:blip r:embed="rId18" cstate="screen">
            <a:extLst>
              <a:ext uri="{28A0092B-C50C-407E-A947-70E740481C1C}">
                <a14:useLocalDpi xmlns:a14="http://schemas.microsoft.com/office/drawing/2010/main"/>
              </a:ext>
            </a:extLst>
          </a:blip>
          <a:srcRect/>
          <a:stretch/>
        </p:blipFill>
        <p:spPr>
          <a:xfrm>
            <a:off x="11746482" y="4837703"/>
            <a:ext cx="5021245" cy="1926769"/>
          </a:xfrm>
          <a:prstGeom prst="rect">
            <a:avLst/>
          </a:prstGeom>
        </p:spPr>
      </p:pic>
      <p:pic>
        <p:nvPicPr>
          <p:cNvPr id="27" name="Picture 26" descr="Graphical user interface, logo&#10;&#10;Description automatically generated with medium confidence">
            <a:extLst>
              <a:ext uri="{FF2B5EF4-FFF2-40B4-BE49-F238E27FC236}">
                <a16:creationId xmlns:a16="http://schemas.microsoft.com/office/drawing/2014/main" id="{F1BE35F9-B115-E549-B015-19A1FC37E0A4}"/>
              </a:ext>
            </a:extLst>
          </p:cNvPr>
          <p:cNvPicPr>
            <a:picLocks noChangeAspect="1"/>
          </p:cNvPicPr>
          <p:nvPr/>
        </p:nvPicPr>
        <p:blipFill>
          <a:blip r:embed="rId19">
            <a:extLst>
              <a:ext uri="{28A0092B-C50C-407E-A947-70E740481C1C}">
                <a14:useLocalDpi xmlns:a14="http://schemas.microsoft.com/office/drawing/2010/main"/>
              </a:ext>
            </a:extLst>
          </a:blip>
          <a:stretch>
            <a:fillRect/>
          </a:stretch>
        </p:blipFill>
        <p:spPr>
          <a:xfrm>
            <a:off x="10083391" y="3532388"/>
            <a:ext cx="5298122" cy="1727287"/>
          </a:xfrm>
          <a:prstGeom prst="rect">
            <a:avLst/>
          </a:prstGeom>
          <a:ln>
            <a:solidFill>
              <a:schemeClr val="bg2">
                <a:lumMod val="85000"/>
              </a:schemeClr>
            </a:solidFill>
          </a:ln>
        </p:spPr>
      </p:pic>
    </p:spTree>
    <p:extLst>
      <p:ext uri="{BB962C8B-B14F-4D97-AF65-F5344CB8AC3E}">
        <p14:creationId xmlns:p14="http://schemas.microsoft.com/office/powerpoint/2010/main" val="3372129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6">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2"/>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6">
                                            <p:txEl>
                                              <p:pRg st="3" end="3"/>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6">
                                            <p:txEl>
                                              <p:pRg st="4" end="4"/>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17"/>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6">
                                            <p:txEl>
                                              <p:pRg st="6" end="6"/>
                                            </p:txEl>
                                          </p:spTgt>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6">
                                            <p:txEl>
                                              <p:pRg st="7" end="7"/>
                                            </p:txEl>
                                          </p:spTgt>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19"/>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nodeType="clickEffect">
                                  <p:stCondLst>
                                    <p:cond delay="0"/>
                                  </p:stCondLst>
                                  <p:childTnLst>
                                    <p:set>
                                      <p:cBhvr>
                                        <p:cTn id="36" dur="1" fill="hold">
                                          <p:stCondLst>
                                            <p:cond delay="0"/>
                                          </p:stCondLst>
                                        </p:cTn>
                                        <p:tgtEl>
                                          <p:spTgt spid="6">
                                            <p:txEl>
                                              <p:pRg st="8" end="8"/>
                                            </p:txEl>
                                          </p:spTgt>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21"/>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6">
                                            <p:txEl>
                                              <p:pRg st="9" end="9"/>
                                            </p:txEl>
                                          </p:spTgt>
                                        </p:tgtEl>
                                        <p:attrNameLst>
                                          <p:attrName>style.visibility</p:attrName>
                                        </p:attrNameLst>
                                      </p:cBhvr>
                                      <p:to>
                                        <p:strVal val="visible"/>
                                      </p:to>
                                    </p:set>
                                  </p:childTnLst>
                                </p:cTn>
                              </p:par>
                              <p:par>
                                <p:cTn id="43" presetID="1" presetClass="entr" presetSubtype="0" fill="hold" nodeType="withEffect">
                                  <p:stCondLst>
                                    <p:cond delay="0"/>
                                  </p:stCondLst>
                                  <p:childTnLst>
                                    <p:set>
                                      <p:cBhvr>
                                        <p:cTn id="44" dur="1" fill="hold">
                                          <p:stCondLst>
                                            <p:cond delay="0"/>
                                          </p:stCondLst>
                                        </p:cTn>
                                        <p:tgtEl>
                                          <p:spTgt spid="23"/>
                                        </p:tgtEl>
                                        <p:attrNameLst>
                                          <p:attrName>style.visibility</p:attrName>
                                        </p:attrNameLst>
                                      </p:cBhvr>
                                      <p:to>
                                        <p:strVal val="visible"/>
                                      </p:to>
                                    </p:set>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nodeType="clickEffect">
                                  <p:stCondLst>
                                    <p:cond delay="0"/>
                                  </p:stCondLst>
                                  <p:childTnLst>
                                    <p:set>
                                      <p:cBhvr>
                                        <p:cTn id="48" dur="1" fill="hold">
                                          <p:stCondLst>
                                            <p:cond delay="0"/>
                                          </p:stCondLst>
                                        </p:cTn>
                                        <p:tgtEl>
                                          <p:spTgt spid="6">
                                            <p:txEl>
                                              <p:pRg st="10" end="10"/>
                                            </p:txEl>
                                          </p:spTgt>
                                        </p:tgtEl>
                                        <p:attrNameLst>
                                          <p:attrName>style.visibility</p:attrName>
                                        </p:attrNameLst>
                                      </p:cBhvr>
                                      <p:to>
                                        <p:strVal val="visible"/>
                                      </p:to>
                                    </p:set>
                                  </p:childTnLst>
                                </p:cTn>
                              </p:par>
                              <p:par>
                                <p:cTn id="49" presetID="1" presetClass="entr" presetSubtype="0" fill="hold" nodeType="withEffect">
                                  <p:stCondLst>
                                    <p:cond delay="0"/>
                                  </p:stCondLst>
                                  <p:childTnLst>
                                    <p:set>
                                      <p:cBhvr>
                                        <p:cTn id="50" dur="1" fill="hold">
                                          <p:stCondLst>
                                            <p:cond delay="0"/>
                                          </p:stCondLst>
                                        </p:cTn>
                                        <p:tgtEl>
                                          <p:spTgt spid="25"/>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nodeType="clickEffect">
                                  <p:stCondLst>
                                    <p:cond delay="0"/>
                                  </p:stCondLst>
                                  <p:childTnLst>
                                    <p:set>
                                      <p:cBhvr>
                                        <p:cTn id="54" dur="1" fill="hold">
                                          <p:stCondLst>
                                            <p:cond delay="0"/>
                                          </p:stCondLst>
                                        </p:cTn>
                                        <p:tgtEl>
                                          <p:spTgt spid="6">
                                            <p:txEl>
                                              <p:pRg st="11" end="11"/>
                                            </p:txEl>
                                          </p:spTgt>
                                        </p:tgtEl>
                                        <p:attrNameLst>
                                          <p:attrName>style.visibility</p:attrName>
                                        </p:attrNameLst>
                                      </p:cBhvr>
                                      <p:to>
                                        <p:strVal val="visible"/>
                                      </p:to>
                                    </p:set>
                                  </p:childTnLst>
                                </p:cTn>
                              </p:par>
                              <p:par>
                                <p:cTn id="55" presetID="1" presetClass="entr" presetSubtype="0" fill="hold" nodeType="withEffect">
                                  <p:stCondLst>
                                    <p:cond delay="0"/>
                                  </p:stCondLst>
                                  <p:childTnLst>
                                    <p:set>
                                      <p:cBhvr>
                                        <p:cTn id="56" dur="1" fill="hold">
                                          <p:stCondLst>
                                            <p:cond delay="0"/>
                                          </p:stCondLst>
                                        </p:cTn>
                                        <p:tgtEl>
                                          <p:spTgt spid="2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385"/>
        <p:cNvGrpSpPr/>
        <p:nvPr/>
      </p:nvGrpSpPr>
      <p:grpSpPr>
        <a:xfrm>
          <a:off x="0" y="0"/>
          <a:ext cx="0" cy="0"/>
          <a:chOff x="0" y="0"/>
          <a:chExt cx="0" cy="0"/>
        </a:xfrm>
      </p:grpSpPr>
      <p:pic>
        <p:nvPicPr>
          <p:cNvPr id="386" name="Google Shape;386;p10" descr="A group of people standing outside&#10;&#10;Description automatically generated with low confidence"/>
          <p:cNvPicPr preferRelativeResize="0">
            <a:picLocks noGrp="1"/>
          </p:cNvPicPr>
          <p:nvPr>
            <p:ph type="pic" idx="2"/>
          </p:nvPr>
        </p:nvPicPr>
        <p:blipFill rotWithShape="1">
          <a:blip r:embed="rId3" cstate="screen">
            <a:alphaModFix/>
            <a:extLst>
              <a:ext uri="{28A0092B-C50C-407E-A947-70E740481C1C}">
                <a14:useLocalDpi xmlns:a14="http://schemas.microsoft.com/office/drawing/2010/main"/>
              </a:ext>
            </a:extLst>
          </a:blip>
          <a:srcRect/>
          <a:stretch/>
        </p:blipFill>
        <p:spPr>
          <a:xfrm>
            <a:off x="0" y="0"/>
            <a:ext cx="7942823" cy="10288588"/>
          </a:xfrm>
          <a:prstGeom prst="rect">
            <a:avLst/>
          </a:prstGeom>
          <a:solidFill>
            <a:srgbClr val="353535">
              <a:alpha val="11764"/>
            </a:srgbClr>
          </a:solidFill>
          <a:ln>
            <a:noFill/>
          </a:ln>
        </p:spPr>
      </p:pic>
      <p:sp>
        <p:nvSpPr>
          <p:cNvPr id="387" name="Google Shape;387;p10"/>
          <p:cNvSpPr txBox="1"/>
          <p:nvPr/>
        </p:nvSpPr>
        <p:spPr>
          <a:xfrm>
            <a:off x="8645987" y="1934678"/>
            <a:ext cx="7286271" cy="1754326"/>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5400" b="1">
                <a:solidFill>
                  <a:schemeClr val="lt1"/>
                </a:solidFill>
                <a:latin typeface="Montserrat"/>
                <a:ea typeface="Montserrat"/>
                <a:cs typeface="Montserrat"/>
                <a:sym typeface="Montserrat"/>
              </a:rPr>
              <a:t>Getting to know each other</a:t>
            </a:r>
            <a:endParaRPr sz="5400" b="1">
              <a:solidFill>
                <a:schemeClr val="lt1"/>
              </a:solidFill>
              <a:latin typeface="Montserrat"/>
              <a:ea typeface="Montserrat"/>
              <a:cs typeface="Montserrat"/>
              <a:sym typeface="Montserrat"/>
            </a:endParaRPr>
          </a:p>
        </p:txBody>
      </p:sp>
      <p:sp>
        <p:nvSpPr>
          <p:cNvPr id="388" name="Google Shape;388;p10"/>
          <p:cNvSpPr txBox="1"/>
          <p:nvPr/>
        </p:nvSpPr>
        <p:spPr>
          <a:xfrm>
            <a:off x="8645987" y="4249035"/>
            <a:ext cx="8014541" cy="3724096"/>
          </a:xfrm>
          <a:prstGeom prst="rect">
            <a:avLst/>
          </a:prstGeom>
          <a:noFill/>
          <a:ln>
            <a:noFill/>
          </a:ln>
        </p:spPr>
        <p:txBody>
          <a:bodyPr spcFirstLastPara="1" wrap="square" lIns="91425" tIns="45700" rIns="91425" bIns="45700" anchor="t" anchorCtr="0">
            <a:spAutoFit/>
          </a:bodyPr>
          <a:lstStyle/>
          <a:p>
            <a:pPr marL="457200" marR="0" lvl="0" indent="-457200" algn="l" rtl="0">
              <a:spcBef>
                <a:spcPts val="0"/>
              </a:spcBef>
              <a:spcAft>
                <a:spcPts val="0"/>
              </a:spcAft>
              <a:buClr>
                <a:schemeClr val="dk1"/>
              </a:buClr>
              <a:buSzPts val="2800"/>
              <a:buFont typeface="Calibri"/>
              <a:buAutoNum type="arabicPeriod"/>
            </a:pPr>
            <a:r>
              <a:rPr lang="en-GB" sz="2800" dirty="0">
                <a:solidFill>
                  <a:schemeClr val="dk1"/>
                </a:solidFill>
                <a:latin typeface="Open Sans"/>
                <a:ea typeface="Open Sans"/>
                <a:cs typeface="Open Sans"/>
                <a:sym typeface="Open Sans"/>
              </a:rPr>
              <a:t>Think of a time when you felt very proud, inspired, or moved to be part of the Red Cross and Red Crescent Movement</a:t>
            </a:r>
            <a:endParaRPr dirty="0"/>
          </a:p>
          <a:p>
            <a:pPr marL="457200" marR="0" lvl="0" indent="-457200" algn="l" rtl="0">
              <a:spcBef>
                <a:spcPts val="2400"/>
              </a:spcBef>
              <a:spcAft>
                <a:spcPts val="0"/>
              </a:spcAft>
              <a:buClr>
                <a:schemeClr val="dk1"/>
              </a:buClr>
              <a:buSzPts val="2800"/>
              <a:buFont typeface="Calibri"/>
              <a:buAutoNum type="arabicPeriod"/>
            </a:pPr>
            <a:r>
              <a:rPr lang="en-GB" sz="2800" dirty="0">
                <a:solidFill>
                  <a:schemeClr val="dk1"/>
                </a:solidFill>
                <a:latin typeface="Open Sans"/>
                <a:ea typeface="Open Sans"/>
                <a:cs typeface="Open Sans"/>
                <a:sym typeface="Open Sans"/>
              </a:rPr>
              <a:t>In your groups, each person has 90 seconds to share their story with the group</a:t>
            </a:r>
            <a:endParaRPr dirty="0"/>
          </a:p>
          <a:p>
            <a:pPr marL="457200" marR="0" lvl="0" indent="-457200" algn="l" rtl="0">
              <a:spcBef>
                <a:spcPts val="2400"/>
              </a:spcBef>
              <a:spcAft>
                <a:spcPts val="0"/>
              </a:spcAft>
              <a:buClr>
                <a:schemeClr val="dk1"/>
              </a:buClr>
              <a:buSzPts val="2800"/>
              <a:buFont typeface="Calibri"/>
              <a:buAutoNum type="arabicPeriod"/>
            </a:pPr>
            <a:r>
              <a:rPr lang="en-GB" sz="2800" dirty="0">
                <a:solidFill>
                  <a:schemeClr val="dk1"/>
                </a:solidFill>
                <a:latin typeface="Open Sans"/>
                <a:ea typeface="Open Sans"/>
                <a:cs typeface="Open Sans"/>
                <a:sym typeface="Open Sans"/>
              </a:rPr>
              <a:t>At the end of each 90 seconds, a bell will ring to signal the start of a new story</a:t>
            </a:r>
            <a:endParaRPr dirty="0"/>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3B6CEBD8-5847-814A-A033-C231A21270AC}"/>
              </a:ext>
            </a:extLst>
          </p:cNvPr>
          <p:cNvSpPr txBox="1"/>
          <p:nvPr/>
        </p:nvSpPr>
        <p:spPr>
          <a:xfrm>
            <a:off x="558295" y="281462"/>
            <a:ext cx="17171409" cy="1485022"/>
          </a:xfrm>
          <a:prstGeom prst="rect">
            <a:avLst/>
          </a:prstGeom>
          <a:noFill/>
        </p:spPr>
        <p:txBody>
          <a:bodyPr wrap="square" rtlCol="0">
            <a:spAutoFit/>
          </a:bodyPr>
          <a:lstStyle/>
          <a:p>
            <a:pPr>
              <a:spcAft>
                <a:spcPts val="0"/>
              </a:spcAft>
            </a:pPr>
            <a:r>
              <a:rPr lang="en-US" sz="4400" b="1" dirty="0">
                <a:solidFill>
                  <a:schemeClr val="accent1"/>
                </a:solidFill>
                <a:latin typeface="Montserrat" pitchFamily="2" charset="77"/>
                <a:ea typeface="Roboto Black" panose="02000000000000000000" pitchFamily="2" charset="0"/>
                <a:cs typeface="Open Sans Light" panose="020B0306030504020204" pitchFamily="34" charset="0"/>
              </a:rPr>
              <a:t>What’s in a rapid needs and context analysis? </a:t>
            </a:r>
          </a:p>
          <a:p>
            <a:pPr>
              <a:spcAft>
                <a:spcPts val="0"/>
              </a:spcAft>
            </a:pPr>
            <a:r>
              <a:rPr lang="en-US" sz="4400" dirty="0">
                <a:solidFill>
                  <a:schemeClr val="accent3"/>
                </a:solidFill>
                <a:latin typeface="Montserrat" pitchFamily="2" charset="77"/>
                <a:ea typeface="Roboto Black" panose="02000000000000000000" pitchFamily="2" charset="0"/>
                <a:cs typeface="Open Sans Light" panose="020B0306030504020204" pitchFamily="34" charset="0"/>
              </a:rPr>
              <a:t>Discuss…</a:t>
            </a:r>
            <a:endParaRPr lang="ru-RU" sz="4400" dirty="0">
              <a:solidFill>
                <a:schemeClr val="accent3"/>
              </a:solidFill>
              <a:latin typeface="Roboto Black" panose="02000000000000000000" pitchFamily="2" charset="0"/>
              <a:ea typeface="Roboto Black" panose="02000000000000000000" pitchFamily="2" charset="0"/>
              <a:cs typeface="Open Sans Light" panose="020B0306030504020204" pitchFamily="34" charset="0"/>
            </a:endParaRPr>
          </a:p>
        </p:txBody>
      </p:sp>
      <p:graphicFrame>
        <p:nvGraphicFramePr>
          <p:cNvPr id="6" name="Diagram 5">
            <a:extLst>
              <a:ext uri="{FF2B5EF4-FFF2-40B4-BE49-F238E27FC236}">
                <a16:creationId xmlns:a16="http://schemas.microsoft.com/office/drawing/2014/main" id="{1620C59B-2CFD-284C-B201-57969EB4C891}"/>
              </a:ext>
            </a:extLst>
          </p:cNvPr>
          <p:cNvGraphicFramePr/>
          <p:nvPr>
            <p:extLst>
              <p:ext uri="{D42A27DB-BD31-4B8C-83A1-F6EECF244321}">
                <p14:modId xmlns:p14="http://schemas.microsoft.com/office/powerpoint/2010/main" val="1857631361"/>
              </p:ext>
            </p:extLst>
          </p:nvPr>
        </p:nvGraphicFramePr>
        <p:xfrm>
          <a:off x="-249771" y="1849736"/>
          <a:ext cx="18787542" cy="8128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9711647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graphicEl>
                                              <a:dgm id="{D0D29837-8B96-4840-A0A8-E2274A898735}"/>
                                            </p:graphic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graphicEl>
                                              <a:dgm id="{61D3A7AA-5992-D649-B99D-745AC5C3E426}"/>
                                            </p:graphic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graphicEl>
                                              <a:dgm id="{12F3BD05-1C2C-C542-9DB8-CE8C18A6D6A8}"/>
                                            </p:graphic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
                                            <p:graphicEl>
                                              <a:dgm id="{F3B9454D-02EA-7E46-87A7-26E5E9091A1D}"/>
                                            </p:graphic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6">
                                            <p:graphicEl>
                                              <a:dgm id="{A88FDD63-CEDD-8044-89F2-E4926D3EBB4E}"/>
                                            </p:graphic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6">
                                            <p:graphicEl>
                                              <a:dgm id="{247D6BBB-70BA-FF40-A006-A736301F4BB6}"/>
                                            </p:graphic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6">
                                            <p:graphicEl>
                                              <a:dgm id="{214E34C9-427F-154F-94C6-17698314B899}"/>
                                            </p:graphic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6">
                                            <p:graphicEl>
                                              <a:dgm id="{DAC24D66-8572-BE45-88E6-46D82FF5FC61}"/>
                                            </p:graphic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6">
                                            <p:graphicEl>
                                              <a:dgm id="{FEFCB59A-5D1E-6349-849D-4CD4BCFF35F9}"/>
                                            </p:graphic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6">
                                            <p:graphicEl>
                                              <a:dgm id="{316DB134-425E-0544-A67C-F869121FB560}"/>
                                            </p:graphicEl>
                                          </p:spTgt>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6">
                                            <p:graphicEl>
                                              <a:dgm id="{8B14C9BC-C454-874E-A192-12F6C0C255B9}"/>
                                            </p:graphicEl>
                                          </p:spTgt>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6">
                                            <p:graphicEl>
                                              <a:dgm id="{3D7EC829-6283-6540-ADC8-14AA4EE81CBC}"/>
                                            </p:graphic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6" grpId="0">
        <p:bldSub>
          <a:bldDgm bld="one"/>
        </p:bldSub>
      </p:bldGraphic>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7622009F-E1EC-489A-887B-468C265A3185}"/>
              </a:ext>
            </a:extLst>
          </p:cNvPr>
          <p:cNvSpPr txBox="1"/>
          <p:nvPr/>
        </p:nvSpPr>
        <p:spPr>
          <a:xfrm>
            <a:off x="6698142" y="2706852"/>
            <a:ext cx="10633121" cy="6494085"/>
          </a:xfrm>
          <a:prstGeom prst="rect">
            <a:avLst/>
          </a:prstGeom>
          <a:noFill/>
        </p:spPr>
        <p:txBody>
          <a:bodyPr wrap="square" rtlCol="0">
            <a:spAutoFit/>
          </a:bodyPr>
          <a:lstStyle/>
          <a:p>
            <a:pPr>
              <a:spcBef>
                <a:spcPts val="2400"/>
              </a:spcBef>
              <a:spcAft>
                <a:spcPts val="600"/>
              </a:spcAft>
              <a:buClr>
                <a:srgbClr val="FF0000"/>
              </a:buClr>
              <a:buSzPts val="2400"/>
            </a:pPr>
            <a:r>
              <a:rPr lang="en-GB" sz="2400" b="1" dirty="0">
                <a:solidFill>
                  <a:schemeClr val="lt1"/>
                </a:solidFill>
                <a:latin typeface="Open Sans"/>
                <a:ea typeface="Open Sans"/>
                <a:cs typeface="Open Sans"/>
              </a:rPr>
              <a:t>In addition to the rapid needs and context analysis:</a:t>
            </a:r>
          </a:p>
          <a:p>
            <a:pPr marL="342900" indent="-342900">
              <a:spcBef>
                <a:spcPts val="2400"/>
              </a:spcBef>
              <a:spcAft>
                <a:spcPts val="600"/>
              </a:spcAft>
              <a:buClr>
                <a:srgbClr val="FF0000"/>
              </a:buClr>
              <a:buSzPts val="2400"/>
              <a:buFont typeface="Arial"/>
              <a:buChar char="•"/>
            </a:pPr>
            <a:r>
              <a:rPr lang="en-GB" sz="2400" dirty="0">
                <a:solidFill>
                  <a:schemeClr val="lt1"/>
                </a:solidFill>
                <a:latin typeface="Open Sans"/>
                <a:ea typeface="Open Sans"/>
                <a:cs typeface="Open Sans"/>
              </a:rPr>
              <a:t>Culture and beliefs - especially how they could impact on behaviours</a:t>
            </a:r>
          </a:p>
          <a:p>
            <a:pPr marL="342900" indent="-342900">
              <a:spcBef>
                <a:spcPts val="2400"/>
              </a:spcBef>
              <a:spcAft>
                <a:spcPts val="600"/>
              </a:spcAft>
              <a:buClr>
                <a:srgbClr val="FF0000"/>
              </a:buClr>
              <a:buSzPts val="2400"/>
              <a:buFont typeface="Arial"/>
              <a:buChar char="•"/>
            </a:pPr>
            <a:r>
              <a:rPr lang="en-GB" sz="2400" dirty="0">
                <a:solidFill>
                  <a:schemeClr val="lt1"/>
                </a:solidFill>
                <a:latin typeface="Open Sans"/>
                <a:ea typeface="Open Sans"/>
                <a:cs typeface="Open Sans"/>
              </a:rPr>
              <a:t>Gaps in knowledge about the risk</a:t>
            </a:r>
          </a:p>
          <a:p>
            <a:pPr marL="342900" indent="-342900">
              <a:spcBef>
                <a:spcPts val="2400"/>
              </a:spcBef>
              <a:spcAft>
                <a:spcPts val="600"/>
              </a:spcAft>
              <a:buClr>
                <a:srgbClr val="FF0000"/>
              </a:buClr>
              <a:buSzPts val="2400"/>
              <a:buFont typeface="Arial"/>
              <a:buChar char="•"/>
            </a:pPr>
            <a:r>
              <a:rPr lang="en-GB" sz="2400" dirty="0">
                <a:solidFill>
                  <a:schemeClr val="lt1"/>
                </a:solidFill>
                <a:latin typeface="Open Sans"/>
                <a:ea typeface="Open Sans"/>
                <a:cs typeface="Open Sans"/>
              </a:rPr>
              <a:t>Level of threat people attach to the risk </a:t>
            </a:r>
          </a:p>
          <a:p>
            <a:pPr marL="342900" indent="-342900">
              <a:spcBef>
                <a:spcPts val="2400"/>
              </a:spcBef>
              <a:spcAft>
                <a:spcPts val="600"/>
              </a:spcAft>
              <a:buClr>
                <a:srgbClr val="FF0000"/>
              </a:buClr>
              <a:buSzPts val="2400"/>
              <a:buFont typeface="Arial"/>
              <a:buChar char="•"/>
            </a:pPr>
            <a:r>
              <a:rPr lang="en-GB" sz="2400" dirty="0">
                <a:solidFill>
                  <a:schemeClr val="lt1"/>
                </a:solidFill>
                <a:latin typeface="Open Sans"/>
                <a:ea typeface="Open Sans"/>
                <a:cs typeface="Open Sans"/>
              </a:rPr>
              <a:t>Common beliefs and rumours about the risk</a:t>
            </a:r>
          </a:p>
          <a:p>
            <a:pPr marL="342900" indent="-342900">
              <a:spcBef>
                <a:spcPts val="2400"/>
              </a:spcBef>
              <a:spcAft>
                <a:spcPts val="600"/>
              </a:spcAft>
              <a:buClr>
                <a:srgbClr val="FF0000"/>
              </a:buClr>
              <a:buSzPts val="2400"/>
              <a:buFont typeface="Arial"/>
              <a:buChar char="•"/>
            </a:pPr>
            <a:r>
              <a:rPr lang="en-GB" sz="2400" dirty="0">
                <a:solidFill>
                  <a:schemeClr val="lt1"/>
                </a:solidFill>
                <a:latin typeface="Open Sans"/>
                <a:ea typeface="Open Sans"/>
                <a:cs typeface="Open Sans"/>
              </a:rPr>
              <a:t>Any stigma attached to the risk or those affected</a:t>
            </a:r>
          </a:p>
          <a:p>
            <a:pPr marL="342900" indent="-342900">
              <a:spcBef>
                <a:spcPts val="2400"/>
              </a:spcBef>
              <a:spcAft>
                <a:spcPts val="600"/>
              </a:spcAft>
              <a:buClr>
                <a:srgbClr val="FF0000"/>
              </a:buClr>
              <a:buSzPts val="2400"/>
              <a:buFont typeface="Arial"/>
              <a:buChar char="•"/>
            </a:pPr>
            <a:r>
              <a:rPr lang="en-GB" sz="2400" dirty="0">
                <a:solidFill>
                  <a:schemeClr val="lt1"/>
                </a:solidFill>
                <a:latin typeface="Open Sans"/>
                <a:ea typeface="Open Sans"/>
                <a:cs typeface="Open Sans"/>
              </a:rPr>
              <a:t>Reasons why people do not engage in safe behaviours or practices </a:t>
            </a:r>
          </a:p>
          <a:p>
            <a:pPr marL="342900" indent="-342900">
              <a:spcBef>
                <a:spcPts val="2400"/>
              </a:spcBef>
              <a:spcAft>
                <a:spcPts val="600"/>
              </a:spcAft>
              <a:buClr>
                <a:srgbClr val="FF0000"/>
              </a:buClr>
              <a:buSzPts val="2400"/>
              <a:buFont typeface="Arial"/>
              <a:buChar char="•"/>
            </a:pPr>
            <a:r>
              <a:rPr lang="en-GB" sz="2400" dirty="0">
                <a:solidFill>
                  <a:schemeClr val="lt1"/>
                </a:solidFill>
                <a:latin typeface="Open Sans"/>
                <a:ea typeface="Open Sans"/>
                <a:cs typeface="Open Sans"/>
              </a:rPr>
              <a:t>Common and trusted sources of information about the epidemic</a:t>
            </a:r>
          </a:p>
          <a:p>
            <a:pPr marL="342900" indent="-342900">
              <a:spcBef>
                <a:spcPts val="2400"/>
              </a:spcBef>
              <a:spcAft>
                <a:spcPts val="600"/>
              </a:spcAft>
              <a:buClr>
                <a:srgbClr val="FF0000"/>
              </a:buClr>
              <a:buSzPts val="2400"/>
              <a:buFont typeface="Arial"/>
              <a:buChar char="•"/>
            </a:pPr>
            <a:r>
              <a:rPr lang="en-GB" sz="2400" dirty="0">
                <a:solidFill>
                  <a:schemeClr val="lt1"/>
                </a:solidFill>
                <a:latin typeface="Open Sans"/>
                <a:ea typeface="Open Sans"/>
                <a:cs typeface="Open Sans"/>
              </a:rPr>
              <a:t>Local phrases used to describe the risk</a:t>
            </a:r>
          </a:p>
        </p:txBody>
      </p:sp>
      <p:pic>
        <p:nvPicPr>
          <p:cNvPr id="4" name="Picture 3" descr="A picture containing text, person&#10;&#10;Description automatically generated">
            <a:extLst>
              <a:ext uri="{FF2B5EF4-FFF2-40B4-BE49-F238E27FC236}">
                <a16:creationId xmlns:a16="http://schemas.microsoft.com/office/drawing/2014/main" id="{B368F5E3-AA30-BE40-9054-FA639851E061}"/>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611833" y="2468118"/>
            <a:ext cx="5661466" cy="7249547"/>
          </a:xfrm>
          <a:prstGeom prst="rect">
            <a:avLst/>
          </a:prstGeom>
        </p:spPr>
      </p:pic>
      <p:grpSp>
        <p:nvGrpSpPr>
          <p:cNvPr id="5" name="Group 4">
            <a:extLst>
              <a:ext uri="{FF2B5EF4-FFF2-40B4-BE49-F238E27FC236}">
                <a16:creationId xmlns:a16="http://schemas.microsoft.com/office/drawing/2014/main" id="{C304AB68-7713-D144-977C-1A85FCE4D0A6}"/>
              </a:ext>
            </a:extLst>
          </p:cNvPr>
          <p:cNvGrpSpPr/>
          <p:nvPr/>
        </p:nvGrpSpPr>
        <p:grpSpPr>
          <a:xfrm>
            <a:off x="6698142" y="9560180"/>
            <a:ext cx="6168772" cy="430887"/>
            <a:chOff x="10238338" y="7106249"/>
            <a:chExt cx="5779260" cy="430887"/>
          </a:xfrm>
        </p:grpSpPr>
        <p:sp>
          <p:nvSpPr>
            <p:cNvPr id="7" name="Oval 6">
              <a:extLst>
                <a:ext uri="{FF2B5EF4-FFF2-40B4-BE49-F238E27FC236}">
                  <a16:creationId xmlns:a16="http://schemas.microsoft.com/office/drawing/2014/main" id="{FF92C3D5-FA8F-914F-9BA9-73D3FD1DADDF}"/>
                </a:ext>
              </a:extLst>
            </p:cNvPr>
            <p:cNvSpPr/>
            <p:nvPr/>
          </p:nvSpPr>
          <p:spPr>
            <a:xfrm>
              <a:off x="10238338" y="7125068"/>
              <a:ext cx="387458" cy="374676"/>
            </a:xfrm>
            <a:prstGeom prst="ellipse">
              <a:avLst/>
            </a:prstGeom>
            <a:solidFill>
              <a:schemeClr val="accent3"/>
            </a:solidFill>
            <a:ln>
              <a:solidFill>
                <a:schemeClr val="accent4"/>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TextBox 7">
              <a:extLst>
                <a:ext uri="{FF2B5EF4-FFF2-40B4-BE49-F238E27FC236}">
                  <a16:creationId xmlns:a16="http://schemas.microsoft.com/office/drawing/2014/main" id="{04BAD450-6299-E842-9EF7-7B8D73C8FED6}"/>
                </a:ext>
              </a:extLst>
            </p:cNvPr>
            <p:cNvSpPr txBox="1"/>
            <p:nvPr/>
          </p:nvSpPr>
          <p:spPr>
            <a:xfrm>
              <a:off x="10238338" y="7130391"/>
              <a:ext cx="635430" cy="400110"/>
            </a:xfrm>
            <a:prstGeom prst="rect">
              <a:avLst/>
            </a:prstGeom>
            <a:noFill/>
          </p:spPr>
          <p:txBody>
            <a:bodyPr wrap="square" rtlCol="0">
              <a:spAutoFit/>
            </a:bodyPr>
            <a:lstStyle/>
            <a:p>
              <a:r>
                <a:rPr lang="en-GB" sz="2000" dirty="0">
                  <a:solidFill>
                    <a:schemeClr val="bg2"/>
                  </a:solidFill>
                  <a:latin typeface="Open Sans" panose="020B0606030504020204" pitchFamily="34" charset="0"/>
                  <a:ea typeface="Open Sans" panose="020B0606030504020204" pitchFamily="34" charset="0"/>
                  <a:cs typeface="Open Sans" panose="020B0606030504020204" pitchFamily="34" charset="0"/>
                </a:rPr>
                <a:t>21</a:t>
              </a:r>
            </a:p>
          </p:txBody>
        </p:sp>
        <p:sp>
          <p:nvSpPr>
            <p:cNvPr id="9" name="TextBox 8">
              <a:extLst>
                <a:ext uri="{FF2B5EF4-FFF2-40B4-BE49-F238E27FC236}">
                  <a16:creationId xmlns:a16="http://schemas.microsoft.com/office/drawing/2014/main" id="{90546C72-2870-7A4F-BB70-2936C671030A}"/>
                </a:ext>
              </a:extLst>
            </p:cNvPr>
            <p:cNvSpPr txBox="1"/>
            <p:nvPr/>
          </p:nvSpPr>
          <p:spPr>
            <a:xfrm>
              <a:off x="10625796" y="7106249"/>
              <a:ext cx="5391802" cy="430887"/>
            </a:xfrm>
            <a:prstGeom prst="rect">
              <a:avLst/>
            </a:prstGeom>
            <a:noFill/>
          </p:spPr>
          <p:txBody>
            <a:bodyPr wrap="square" rtlCol="0">
              <a:spAutoFit/>
            </a:bodyPr>
            <a:lstStyle/>
            <a:p>
              <a:r>
                <a:rPr lang="en-GB" sz="2200" dirty="0">
                  <a:solidFill>
                    <a:schemeClr val="tx2"/>
                  </a:solidFill>
                  <a:latin typeface="Open Sans" panose="020B0606030504020204" pitchFamily="34" charset="0"/>
                  <a:ea typeface="Open Sans" panose="020B0606030504020204" pitchFamily="34" charset="0"/>
                  <a:cs typeface="Open Sans" panose="020B0606030504020204" pitchFamily="34" charset="0"/>
                </a:rPr>
                <a:t>Behaviour change and RCCE Resources</a:t>
              </a:r>
            </a:p>
          </p:txBody>
        </p:sp>
      </p:grpSp>
      <p:sp>
        <p:nvSpPr>
          <p:cNvPr id="10" name="TextBox 9">
            <a:extLst>
              <a:ext uri="{FF2B5EF4-FFF2-40B4-BE49-F238E27FC236}">
                <a16:creationId xmlns:a16="http://schemas.microsoft.com/office/drawing/2014/main" id="{D2567F7E-BD71-2F47-8C09-7ADDCA293D50}"/>
              </a:ext>
            </a:extLst>
          </p:cNvPr>
          <p:cNvSpPr txBox="1"/>
          <p:nvPr/>
        </p:nvSpPr>
        <p:spPr>
          <a:xfrm>
            <a:off x="4115493" y="334913"/>
            <a:ext cx="13367669" cy="1916166"/>
          </a:xfrm>
          <a:prstGeom prst="rect">
            <a:avLst/>
          </a:prstGeom>
          <a:noFill/>
        </p:spPr>
        <p:txBody>
          <a:bodyPr wrap="square" rtlCol="0">
            <a:spAutoFit/>
          </a:bodyPr>
          <a:lstStyle/>
          <a:p>
            <a:pPr>
              <a:lnSpc>
                <a:spcPts val="4260"/>
              </a:lnSpc>
              <a:spcBef>
                <a:spcPts val="600"/>
              </a:spcBef>
              <a:spcAft>
                <a:spcPts val="600"/>
              </a:spcAft>
            </a:pPr>
            <a:r>
              <a:rPr lang="en-US" sz="4800" b="1" dirty="0">
                <a:solidFill>
                  <a:schemeClr val="tx2"/>
                </a:solidFill>
                <a:latin typeface="Montserrat" pitchFamily="2" charset="77"/>
                <a:ea typeface="Roboto Black" panose="02000000000000000000" pitchFamily="2" charset="0"/>
              </a:rPr>
              <a:t>Understanding the context in an epidemic </a:t>
            </a:r>
          </a:p>
          <a:p>
            <a:pPr>
              <a:lnSpc>
                <a:spcPts val="4260"/>
              </a:lnSpc>
              <a:spcBef>
                <a:spcPts val="600"/>
              </a:spcBef>
              <a:spcAft>
                <a:spcPts val="600"/>
              </a:spcAft>
            </a:pPr>
            <a:r>
              <a:rPr lang="en-US" sz="4800" dirty="0">
                <a:solidFill>
                  <a:schemeClr val="accent3"/>
                </a:solidFill>
                <a:latin typeface="Montserrat" pitchFamily="2" charset="77"/>
                <a:ea typeface="Roboto Black" panose="02000000000000000000" pitchFamily="2" charset="0"/>
              </a:rPr>
              <a:t>Discuss…</a:t>
            </a:r>
            <a:endParaRPr lang="ru-RU" sz="4800" dirty="0">
              <a:solidFill>
                <a:schemeClr val="accent3"/>
              </a:solidFill>
              <a:latin typeface="Roboto Black" panose="02000000000000000000" pitchFamily="2" charset="0"/>
              <a:ea typeface="Roboto Black" panose="02000000000000000000" pitchFamily="2" charset="0"/>
              <a:cs typeface="Open Sans Light" panose="020B0306030504020204" pitchFamily="34" charset="0"/>
            </a:endParaRPr>
          </a:p>
        </p:txBody>
      </p:sp>
    </p:spTree>
    <p:extLst>
      <p:ext uri="{BB962C8B-B14F-4D97-AF65-F5344CB8AC3E}">
        <p14:creationId xmlns:p14="http://schemas.microsoft.com/office/powerpoint/2010/main" val="8963859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6">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6">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6">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6">
                                            <p:txEl>
                                              <p:pRg st="7" end="7"/>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6">
                                            <p:txEl>
                                              <p:pRg st="8" end="8"/>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Shape 68"/>
        <p:cNvGrpSpPr/>
        <p:nvPr/>
      </p:nvGrpSpPr>
      <p:grpSpPr>
        <a:xfrm>
          <a:off x="0" y="0"/>
          <a:ext cx="0" cy="0"/>
          <a:chOff x="0" y="0"/>
          <a:chExt cx="0" cy="0"/>
        </a:xfrm>
      </p:grpSpPr>
      <p:sp>
        <p:nvSpPr>
          <p:cNvPr id="72" name="Google Shape;72;p4"/>
          <p:cNvSpPr txBox="1"/>
          <p:nvPr/>
        </p:nvSpPr>
        <p:spPr>
          <a:xfrm>
            <a:off x="2059625" y="2525434"/>
            <a:ext cx="4665960" cy="999957"/>
          </a:xfrm>
          <a:prstGeom prst="rect">
            <a:avLst/>
          </a:prstGeom>
          <a:noFill/>
          <a:ln>
            <a:noFill/>
          </a:ln>
        </p:spPr>
        <p:txBody>
          <a:bodyPr spcFirstLastPara="1" wrap="square" lIns="137138" tIns="68550" rIns="137138" bIns="68550" anchor="t" anchorCtr="0">
            <a:spAutoFit/>
          </a:bodyPr>
          <a:lstStyle/>
          <a:p>
            <a:pPr algn="ctr" defTabSz="1371647" eaLnBrk="1" fontAlgn="auto" hangingPunct="1">
              <a:spcBef>
                <a:spcPts val="0"/>
              </a:spcBef>
              <a:spcAft>
                <a:spcPts val="0"/>
              </a:spcAft>
              <a:buClr>
                <a:srgbClr val="000000"/>
              </a:buClr>
            </a:pPr>
            <a:r>
              <a:rPr lang="en-US" sz="2799" b="1" kern="0" dirty="0">
                <a:solidFill>
                  <a:srgbClr val="000000"/>
                </a:solidFill>
                <a:latin typeface="Montserrat" pitchFamily="2" charset="77"/>
                <a:ea typeface="Open Sans" panose="020B0606030504020204" pitchFamily="34" charset="0"/>
                <a:cs typeface="Open Sans" panose="020B0606030504020204" pitchFamily="34" charset="0"/>
                <a:sym typeface="Arial"/>
              </a:rPr>
              <a:t>Phase 1</a:t>
            </a:r>
            <a:endParaRPr sz="2799" b="1" kern="0" dirty="0">
              <a:solidFill>
                <a:srgbClr val="000000"/>
              </a:solidFill>
              <a:latin typeface="Montserrat" pitchFamily="2" charset="77"/>
              <a:ea typeface="Open Sans" panose="020B0606030504020204" pitchFamily="34" charset="0"/>
              <a:cs typeface="Open Sans" panose="020B0606030504020204" pitchFamily="34" charset="0"/>
              <a:sym typeface="Arial"/>
            </a:endParaRPr>
          </a:p>
          <a:p>
            <a:pPr algn="ctr" defTabSz="1371647" eaLnBrk="1" fontAlgn="auto" hangingPunct="1">
              <a:spcBef>
                <a:spcPts val="0"/>
              </a:spcBef>
              <a:spcAft>
                <a:spcPts val="0"/>
              </a:spcAft>
              <a:buClr>
                <a:srgbClr val="000000"/>
              </a:buClr>
            </a:pPr>
            <a:endParaRPr sz="2799" b="1" kern="0" dirty="0">
              <a:solidFill>
                <a:srgbClr val="000000"/>
              </a:solidFill>
              <a:latin typeface="Montserrat" pitchFamily="2" charset="77"/>
              <a:ea typeface="Open Sans" panose="020B0606030504020204" pitchFamily="34" charset="0"/>
              <a:cs typeface="Open Sans" panose="020B0606030504020204" pitchFamily="34" charset="0"/>
              <a:sym typeface="Arial"/>
            </a:endParaRPr>
          </a:p>
        </p:txBody>
      </p:sp>
      <p:sp>
        <p:nvSpPr>
          <p:cNvPr id="73" name="Google Shape;73;p4"/>
          <p:cNvSpPr txBox="1"/>
          <p:nvPr/>
        </p:nvSpPr>
        <p:spPr>
          <a:xfrm>
            <a:off x="7276056" y="2515987"/>
            <a:ext cx="4647468" cy="999957"/>
          </a:xfrm>
          <a:prstGeom prst="rect">
            <a:avLst/>
          </a:prstGeom>
          <a:noFill/>
          <a:ln>
            <a:noFill/>
          </a:ln>
        </p:spPr>
        <p:txBody>
          <a:bodyPr spcFirstLastPara="1" wrap="square" lIns="137138" tIns="68550" rIns="137138" bIns="68550" anchor="t" anchorCtr="0">
            <a:spAutoFit/>
          </a:bodyPr>
          <a:lstStyle/>
          <a:p>
            <a:pPr algn="ctr" defTabSz="1371647" eaLnBrk="1" fontAlgn="auto" hangingPunct="1">
              <a:spcBef>
                <a:spcPts val="0"/>
              </a:spcBef>
              <a:spcAft>
                <a:spcPts val="0"/>
              </a:spcAft>
              <a:buClr>
                <a:srgbClr val="000000"/>
              </a:buClr>
            </a:pPr>
            <a:r>
              <a:rPr lang="en-US" sz="2799" b="1" kern="0" dirty="0">
                <a:solidFill>
                  <a:srgbClr val="000000"/>
                </a:solidFill>
                <a:latin typeface="Montserrat" pitchFamily="2" charset="77"/>
                <a:ea typeface="Open Sans" panose="020B0606030504020204" pitchFamily="34" charset="0"/>
                <a:cs typeface="Open Sans" panose="020B0606030504020204" pitchFamily="34" charset="0"/>
                <a:sym typeface="Arial"/>
              </a:rPr>
              <a:t>Phase 2</a:t>
            </a:r>
            <a:endParaRPr sz="2799" b="1" kern="0" dirty="0">
              <a:solidFill>
                <a:srgbClr val="000000"/>
              </a:solidFill>
              <a:latin typeface="Montserrat" pitchFamily="2" charset="77"/>
              <a:ea typeface="Open Sans" panose="020B0606030504020204" pitchFamily="34" charset="0"/>
              <a:cs typeface="Open Sans" panose="020B0606030504020204" pitchFamily="34" charset="0"/>
              <a:sym typeface="Arial"/>
            </a:endParaRPr>
          </a:p>
          <a:p>
            <a:pPr algn="ctr" defTabSz="1371647" eaLnBrk="1" fontAlgn="auto" hangingPunct="1">
              <a:spcBef>
                <a:spcPts val="0"/>
              </a:spcBef>
              <a:spcAft>
                <a:spcPts val="0"/>
              </a:spcAft>
              <a:buClr>
                <a:srgbClr val="000000"/>
              </a:buClr>
            </a:pPr>
            <a:endParaRPr sz="2799" b="1" kern="0" dirty="0">
              <a:solidFill>
                <a:srgbClr val="000000"/>
              </a:solidFill>
              <a:latin typeface="Montserrat" pitchFamily="2" charset="77"/>
              <a:ea typeface="Open Sans" panose="020B0606030504020204" pitchFamily="34" charset="0"/>
              <a:cs typeface="Open Sans" panose="020B0606030504020204" pitchFamily="34" charset="0"/>
              <a:sym typeface="Arial"/>
            </a:endParaRPr>
          </a:p>
        </p:txBody>
      </p:sp>
      <p:sp>
        <p:nvSpPr>
          <p:cNvPr id="74" name="Google Shape;74;p4"/>
          <p:cNvSpPr txBox="1"/>
          <p:nvPr/>
        </p:nvSpPr>
        <p:spPr>
          <a:xfrm>
            <a:off x="12277930" y="2540591"/>
            <a:ext cx="4650731" cy="999957"/>
          </a:xfrm>
          <a:prstGeom prst="rect">
            <a:avLst/>
          </a:prstGeom>
          <a:noFill/>
          <a:ln>
            <a:noFill/>
          </a:ln>
        </p:spPr>
        <p:txBody>
          <a:bodyPr spcFirstLastPara="1" wrap="square" lIns="137138" tIns="68550" rIns="137138" bIns="68550" anchor="t" anchorCtr="0">
            <a:spAutoFit/>
          </a:bodyPr>
          <a:lstStyle/>
          <a:p>
            <a:pPr algn="ctr" defTabSz="1371647" eaLnBrk="1" fontAlgn="auto" hangingPunct="1">
              <a:spcBef>
                <a:spcPts val="0"/>
              </a:spcBef>
              <a:spcAft>
                <a:spcPts val="0"/>
              </a:spcAft>
              <a:buClr>
                <a:srgbClr val="000000"/>
              </a:buClr>
            </a:pPr>
            <a:r>
              <a:rPr lang="en-US" sz="2799" b="1" kern="0" dirty="0">
                <a:solidFill>
                  <a:srgbClr val="000000"/>
                </a:solidFill>
                <a:latin typeface="Montserrat" pitchFamily="2" charset="77"/>
                <a:ea typeface="Open Sans" panose="020B0606030504020204" pitchFamily="34" charset="0"/>
                <a:cs typeface="Open Sans" panose="020B0606030504020204" pitchFamily="34" charset="0"/>
                <a:sym typeface="Arial"/>
              </a:rPr>
              <a:t>Phase 3</a:t>
            </a:r>
            <a:endParaRPr sz="2799" b="1" kern="0" dirty="0">
              <a:solidFill>
                <a:srgbClr val="000000"/>
              </a:solidFill>
              <a:latin typeface="Montserrat" pitchFamily="2" charset="77"/>
              <a:ea typeface="Open Sans" panose="020B0606030504020204" pitchFamily="34" charset="0"/>
              <a:cs typeface="Open Sans" panose="020B0606030504020204" pitchFamily="34" charset="0"/>
              <a:sym typeface="Arial"/>
            </a:endParaRPr>
          </a:p>
          <a:p>
            <a:pPr algn="ctr" defTabSz="1371647" eaLnBrk="1" fontAlgn="auto" hangingPunct="1">
              <a:spcBef>
                <a:spcPts val="0"/>
              </a:spcBef>
              <a:spcAft>
                <a:spcPts val="0"/>
              </a:spcAft>
              <a:buClr>
                <a:srgbClr val="000000"/>
              </a:buClr>
            </a:pPr>
            <a:endParaRPr sz="2799" b="1" kern="0" dirty="0">
              <a:solidFill>
                <a:srgbClr val="000000"/>
              </a:solidFill>
              <a:latin typeface="Montserrat" pitchFamily="2" charset="77"/>
              <a:ea typeface="Open Sans" panose="020B0606030504020204" pitchFamily="34" charset="0"/>
              <a:cs typeface="Open Sans" panose="020B0606030504020204" pitchFamily="34" charset="0"/>
              <a:sym typeface="Arial"/>
            </a:endParaRPr>
          </a:p>
        </p:txBody>
      </p:sp>
      <p:sp>
        <p:nvSpPr>
          <p:cNvPr id="78" name="Google Shape;78;p4"/>
          <p:cNvSpPr/>
          <p:nvPr/>
        </p:nvSpPr>
        <p:spPr>
          <a:xfrm>
            <a:off x="2155766" y="2425372"/>
            <a:ext cx="4665960" cy="711332"/>
          </a:xfrm>
          <a:prstGeom prst="rect">
            <a:avLst/>
          </a:prstGeom>
          <a:noFill/>
          <a:ln w="25400" cap="flat" cmpd="sng">
            <a:solidFill>
              <a:srgbClr val="C00000"/>
            </a:solidFill>
            <a:prstDash val="solid"/>
            <a:round/>
            <a:headEnd type="none" w="sm" len="sm"/>
            <a:tailEnd type="none" w="sm" len="sm"/>
          </a:ln>
        </p:spPr>
        <p:txBody>
          <a:bodyPr spcFirstLastPara="1" wrap="square" lIns="137138" tIns="68550" rIns="137138" bIns="68550" anchor="ctr" anchorCtr="0">
            <a:noAutofit/>
          </a:bodyPr>
          <a:lstStyle/>
          <a:p>
            <a:pPr algn="ctr" defTabSz="1371647" eaLnBrk="1" fontAlgn="auto" hangingPunct="1">
              <a:spcBef>
                <a:spcPts val="0"/>
              </a:spcBef>
              <a:spcAft>
                <a:spcPts val="0"/>
              </a:spcAft>
              <a:buClr>
                <a:srgbClr val="000000"/>
              </a:buClr>
            </a:pPr>
            <a:endParaRPr sz="2400" kern="0">
              <a:solidFill>
                <a:srgbClr val="FFFFFF"/>
              </a:solidFill>
              <a:latin typeface="Open Sans" panose="020B0606030504020204" pitchFamily="34" charset="0"/>
              <a:ea typeface="Open Sans" panose="020B0606030504020204" pitchFamily="34" charset="0"/>
              <a:cs typeface="Open Sans" panose="020B0606030504020204" pitchFamily="34" charset="0"/>
              <a:sym typeface="Arial"/>
            </a:endParaRPr>
          </a:p>
        </p:txBody>
      </p:sp>
      <p:sp>
        <p:nvSpPr>
          <p:cNvPr id="79" name="Google Shape;79;p4"/>
          <p:cNvSpPr/>
          <p:nvPr/>
        </p:nvSpPr>
        <p:spPr>
          <a:xfrm>
            <a:off x="7358033" y="2425813"/>
            <a:ext cx="4647468" cy="711332"/>
          </a:xfrm>
          <a:prstGeom prst="rect">
            <a:avLst/>
          </a:prstGeom>
          <a:noFill/>
          <a:ln w="25400" cap="flat" cmpd="sng">
            <a:solidFill>
              <a:srgbClr val="C00000"/>
            </a:solidFill>
            <a:prstDash val="solid"/>
            <a:round/>
            <a:headEnd type="none" w="sm" len="sm"/>
            <a:tailEnd type="none" w="sm" len="sm"/>
          </a:ln>
        </p:spPr>
        <p:txBody>
          <a:bodyPr spcFirstLastPara="1" wrap="square" lIns="137138" tIns="68550" rIns="137138" bIns="68550" anchor="ctr" anchorCtr="0">
            <a:noAutofit/>
          </a:bodyPr>
          <a:lstStyle/>
          <a:p>
            <a:pPr algn="ctr" defTabSz="1371647" eaLnBrk="1" fontAlgn="auto" hangingPunct="1">
              <a:spcBef>
                <a:spcPts val="0"/>
              </a:spcBef>
              <a:spcAft>
                <a:spcPts val="0"/>
              </a:spcAft>
              <a:buClr>
                <a:srgbClr val="000000"/>
              </a:buClr>
            </a:pPr>
            <a:endParaRPr sz="2400" kern="0">
              <a:solidFill>
                <a:srgbClr val="FFFFFF"/>
              </a:solidFill>
              <a:latin typeface="Open Sans" panose="020B0606030504020204" pitchFamily="34" charset="0"/>
              <a:ea typeface="Open Sans" panose="020B0606030504020204" pitchFamily="34" charset="0"/>
              <a:cs typeface="Open Sans" panose="020B0606030504020204" pitchFamily="34" charset="0"/>
              <a:sym typeface="Arial"/>
            </a:endParaRPr>
          </a:p>
        </p:txBody>
      </p:sp>
      <p:sp>
        <p:nvSpPr>
          <p:cNvPr id="80" name="Google Shape;80;p4"/>
          <p:cNvSpPr/>
          <p:nvPr/>
        </p:nvSpPr>
        <p:spPr>
          <a:xfrm>
            <a:off x="12469066" y="2425372"/>
            <a:ext cx="4650731" cy="711332"/>
          </a:xfrm>
          <a:prstGeom prst="rect">
            <a:avLst/>
          </a:prstGeom>
          <a:noFill/>
          <a:ln w="25400" cap="flat" cmpd="sng">
            <a:solidFill>
              <a:srgbClr val="C00000"/>
            </a:solidFill>
            <a:prstDash val="solid"/>
            <a:round/>
            <a:headEnd type="none" w="sm" len="sm"/>
            <a:tailEnd type="none" w="sm" len="sm"/>
          </a:ln>
        </p:spPr>
        <p:txBody>
          <a:bodyPr spcFirstLastPara="1" wrap="square" lIns="137138" tIns="68550" rIns="137138" bIns="68550" anchor="ctr" anchorCtr="0">
            <a:noAutofit/>
          </a:bodyPr>
          <a:lstStyle/>
          <a:p>
            <a:pPr algn="ctr" defTabSz="1371647" eaLnBrk="1" fontAlgn="auto" hangingPunct="1">
              <a:spcBef>
                <a:spcPts val="0"/>
              </a:spcBef>
              <a:spcAft>
                <a:spcPts val="0"/>
              </a:spcAft>
              <a:buClr>
                <a:srgbClr val="000000"/>
              </a:buClr>
            </a:pPr>
            <a:endParaRPr sz="2400" kern="0">
              <a:solidFill>
                <a:srgbClr val="FFFFFF"/>
              </a:solidFill>
              <a:latin typeface="Open Sans" panose="020B0606030504020204" pitchFamily="34" charset="0"/>
              <a:ea typeface="Open Sans" panose="020B0606030504020204" pitchFamily="34" charset="0"/>
              <a:cs typeface="Open Sans" panose="020B0606030504020204" pitchFamily="34" charset="0"/>
              <a:sym typeface="Arial"/>
            </a:endParaRPr>
          </a:p>
        </p:txBody>
      </p:sp>
      <p:sp>
        <p:nvSpPr>
          <p:cNvPr id="84" name="Google Shape;84;p4"/>
          <p:cNvSpPr/>
          <p:nvPr/>
        </p:nvSpPr>
        <p:spPr>
          <a:xfrm>
            <a:off x="2174946" y="3285408"/>
            <a:ext cx="4665960" cy="711332"/>
          </a:xfrm>
          <a:prstGeom prst="rect">
            <a:avLst/>
          </a:prstGeom>
          <a:solidFill>
            <a:srgbClr val="A5A5A5"/>
          </a:solidFill>
          <a:ln>
            <a:noFill/>
          </a:ln>
        </p:spPr>
        <p:txBody>
          <a:bodyPr spcFirstLastPara="1" wrap="square" lIns="137138" tIns="68550" rIns="137138" bIns="68550" anchor="ctr" anchorCtr="0">
            <a:noAutofit/>
          </a:bodyPr>
          <a:lstStyle/>
          <a:p>
            <a:pPr algn="ctr" defTabSz="1371647" eaLnBrk="1" fontAlgn="auto" hangingPunct="1">
              <a:spcBef>
                <a:spcPts val="0"/>
              </a:spcBef>
              <a:spcAft>
                <a:spcPts val="0"/>
              </a:spcAft>
              <a:buClr>
                <a:srgbClr val="000000"/>
              </a:buClr>
            </a:pPr>
            <a:endParaRPr sz="2400" kern="0">
              <a:solidFill>
                <a:srgbClr val="FFFFFF"/>
              </a:solidFill>
              <a:latin typeface="Open Sans" panose="020B0606030504020204" pitchFamily="34" charset="0"/>
              <a:ea typeface="Open Sans" panose="020B0606030504020204" pitchFamily="34" charset="0"/>
              <a:cs typeface="Open Sans" panose="020B0606030504020204" pitchFamily="34" charset="0"/>
              <a:sym typeface="Arial"/>
            </a:endParaRPr>
          </a:p>
        </p:txBody>
      </p:sp>
      <p:sp>
        <p:nvSpPr>
          <p:cNvPr id="85" name="Google Shape;85;p4"/>
          <p:cNvSpPr/>
          <p:nvPr/>
        </p:nvSpPr>
        <p:spPr>
          <a:xfrm>
            <a:off x="7386059" y="3286561"/>
            <a:ext cx="4647468" cy="711332"/>
          </a:xfrm>
          <a:prstGeom prst="rect">
            <a:avLst/>
          </a:prstGeom>
          <a:solidFill>
            <a:srgbClr val="A5A5A5"/>
          </a:solidFill>
          <a:ln>
            <a:noFill/>
          </a:ln>
        </p:spPr>
        <p:txBody>
          <a:bodyPr spcFirstLastPara="1" wrap="square" lIns="137138" tIns="68550" rIns="137138" bIns="68550" anchor="ctr" anchorCtr="0">
            <a:noAutofit/>
          </a:bodyPr>
          <a:lstStyle/>
          <a:p>
            <a:pPr algn="ctr" defTabSz="1371647" eaLnBrk="1" fontAlgn="auto" hangingPunct="1">
              <a:spcBef>
                <a:spcPts val="0"/>
              </a:spcBef>
              <a:spcAft>
                <a:spcPts val="0"/>
              </a:spcAft>
              <a:buClr>
                <a:srgbClr val="000000"/>
              </a:buClr>
            </a:pPr>
            <a:endParaRPr sz="2400" kern="0" dirty="0">
              <a:solidFill>
                <a:srgbClr val="FFFFFF"/>
              </a:solidFill>
              <a:latin typeface="Open Sans" panose="020B0606030504020204" pitchFamily="34" charset="0"/>
              <a:ea typeface="Open Sans" panose="020B0606030504020204" pitchFamily="34" charset="0"/>
              <a:cs typeface="Open Sans" panose="020B0606030504020204" pitchFamily="34" charset="0"/>
              <a:sym typeface="Arial"/>
            </a:endParaRPr>
          </a:p>
        </p:txBody>
      </p:sp>
      <p:sp>
        <p:nvSpPr>
          <p:cNvPr id="86" name="Google Shape;86;p4"/>
          <p:cNvSpPr/>
          <p:nvPr/>
        </p:nvSpPr>
        <p:spPr>
          <a:xfrm>
            <a:off x="12493253" y="3258847"/>
            <a:ext cx="4650731" cy="711332"/>
          </a:xfrm>
          <a:prstGeom prst="rect">
            <a:avLst/>
          </a:prstGeom>
          <a:solidFill>
            <a:srgbClr val="A5A5A5"/>
          </a:solidFill>
          <a:ln>
            <a:noFill/>
          </a:ln>
        </p:spPr>
        <p:txBody>
          <a:bodyPr spcFirstLastPara="1" wrap="square" lIns="137138" tIns="68550" rIns="137138" bIns="68550" anchor="ctr" anchorCtr="0">
            <a:noAutofit/>
          </a:bodyPr>
          <a:lstStyle/>
          <a:p>
            <a:pPr algn="ctr" defTabSz="1371647" eaLnBrk="1" fontAlgn="auto" hangingPunct="1">
              <a:spcBef>
                <a:spcPts val="0"/>
              </a:spcBef>
              <a:spcAft>
                <a:spcPts val="0"/>
              </a:spcAft>
              <a:buClr>
                <a:srgbClr val="000000"/>
              </a:buClr>
            </a:pPr>
            <a:endParaRPr sz="2400" kern="0" dirty="0">
              <a:solidFill>
                <a:srgbClr val="FFFFFF"/>
              </a:solidFill>
              <a:latin typeface="Open Sans" panose="020B0606030504020204" pitchFamily="34" charset="0"/>
              <a:ea typeface="Open Sans" panose="020B0606030504020204" pitchFamily="34" charset="0"/>
              <a:cs typeface="Open Sans" panose="020B0606030504020204" pitchFamily="34" charset="0"/>
              <a:sym typeface="Arial"/>
            </a:endParaRPr>
          </a:p>
        </p:txBody>
      </p:sp>
      <p:sp>
        <p:nvSpPr>
          <p:cNvPr id="90" name="Google Shape;90;p4"/>
          <p:cNvSpPr txBox="1"/>
          <p:nvPr/>
        </p:nvSpPr>
        <p:spPr>
          <a:xfrm>
            <a:off x="2174946" y="3417398"/>
            <a:ext cx="4665960" cy="877103"/>
          </a:xfrm>
          <a:prstGeom prst="rect">
            <a:avLst/>
          </a:prstGeom>
          <a:noFill/>
          <a:ln>
            <a:noFill/>
          </a:ln>
        </p:spPr>
        <p:txBody>
          <a:bodyPr spcFirstLastPara="1" wrap="square" lIns="137138" tIns="68550" rIns="137138" bIns="68550" anchor="t" anchorCtr="0">
            <a:spAutoFit/>
          </a:bodyPr>
          <a:lstStyle/>
          <a:p>
            <a:pPr algn="ctr" defTabSz="1371647" eaLnBrk="1" fontAlgn="auto" hangingPunct="1">
              <a:spcBef>
                <a:spcPts val="0"/>
              </a:spcBef>
              <a:spcAft>
                <a:spcPts val="0"/>
              </a:spcAft>
              <a:buClr>
                <a:srgbClr val="000000"/>
              </a:buClr>
            </a:pPr>
            <a:r>
              <a:rPr lang="en-US" sz="2400" b="1" kern="0" dirty="0">
                <a:solidFill>
                  <a:srgbClr val="000000"/>
                </a:solidFill>
                <a:latin typeface="Open Sans" panose="020B0606030504020204" pitchFamily="34" charset="0"/>
                <a:ea typeface="Open Sans" panose="020B0606030504020204" pitchFamily="34" charset="0"/>
                <a:cs typeface="Open Sans" panose="020B0606030504020204" pitchFamily="34" charset="0"/>
                <a:sym typeface="Arial"/>
              </a:rPr>
              <a:t>Initial assessment</a:t>
            </a:r>
            <a:endParaRPr sz="2400" kern="0" dirty="0">
              <a:solidFill>
                <a:srgbClr val="000000"/>
              </a:solidFill>
              <a:latin typeface="Open Sans" panose="020B0606030504020204" pitchFamily="34" charset="0"/>
              <a:ea typeface="Open Sans" panose="020B0606030504020204" pitchFamily="34" charset="0"/>
              <a:cs typeface="Open Sans" panose="020B0606030504020204" pitchFamily="34" charset="0"/>
              <a:sym typeface="Arial"/>
            </a:endParaRPr>
          </a:p>
          <a:p>
            <a:pPr algn="ctr" defTabSz="1371647" eaLnBrk="1" fontAlgn="auto" hangingPunct="1">
              <a:spcBef>
                <a:spcPts val="0"/>
              </a:spcBef>
              <a:spcAft>
                <a:spcPts val="0"/>
              </a:spcAft>
              <a:buClr>
                <a:srgbClr val="000000"/>
              </a:buClr>
            </a:pPr>
            <a:endParaRPr sz="2400" b="1" kern="0" dirty="0">
              <a:solidFill>
                <a:srgbClr val="000000"/>
              </a:solidFill>
              <a:latin typeface="Open Sans" panose="020B0606030504020204" pitchFamily="34" charset="0"/>
              <a:ea typeface="Open Sans" panose="020B0606030504020204" pitchFamily="34" charset="0"/>
              <a:cs typeface="Open Sans" panose="020B0606030504020204" pitchFamily="34" charset="0"/>
              <a:sym typeface="Arial"/>
            </a:endParaRPr>
          </a:p>
        </p:txBody>
      </p:sp>
      <p:sp>
        <p:nvSpPr>
          <p:cNvPr id="91" name="Google Shape;91;p4"/>
          <p:cNvSpPr txBox="1"/>
          <p:nvPr/>
        </p:nvSpPr>
        <p:spPr>
          <a:xfrm>
            <a:off x="7421795" y="3406666"/>
            <a:ext cx="4647468" cy="877103"/>
          </a:xfrm>
          <a:prstGeom prst="rect">
            <a:avLst/>
          </a:prstGeom>
          <a:noFill/>
          <a:ln>
            <a:noFill/>
          </a:ln>
        </p:spPr>
        <p:txBody>
          <a:bodyPr spcFirstLastPara="1" wrap="square" lIns="137138" tIns="68550" rIns="137138" bIns="68550" anchor="t" anchorCtr="0">
            <a:spAutoFit/>
          </a:bodyPr>
          <a:lstStyle/>
          <a:p>
            <a:pPr algn="ctr" defTabSz="1371647" eaLnBrk="1" fontAlgn="auto" hangingPunct="1">
              <a:spcBef>
                <a:spcPts val="0"/>
              </a:spcBef>
              <a:spcAft>
                <a:spcPts val="0"/>
              </a:spcAft>
              <a:buClr>
                <a:srgbClr val="000000"/>
              </a:buClr>
            </a:pPr>
            <a:r>
              <a:rPr lang="en-US" sz="2400" b="1" kern="0" dirty="0">
                <a:solidFill>
                  <a:srgbClr val="000000"/>
                </a:solidFill>
                <a:latin typeface="Open Sans" panose="020B0606030504020204" pitchFamily="34" charset="0"/>
                <a:ea typeface="Open Sans" panose="020B0606030504020204" pitchFamily="34" charset="0"/>
                <a:cs typeface="Open Sans" panose="020B0606030504020204" pitchFamily="34" charset="0"/>
                <a:sym typeface="Arial"/>
              </a:rPr>
              <a:t>Rapid Assessment</a:t>
            </a:r>
            <a:endParaRPr sz="2400" kern="0" dirty="0">
              <a:solidFill>
                <a:srgbClr val="000000"/>
              </a:solidFill>
              <a:latin typeface="Open Sans" panose="020B0606030504020204" pitchFamily="34" charset="0"/>
              <a:ea typeface="Open Sans" panose="020B0606030504020204" pitchFamily="34" charset="0"/>
              <a:cs typeface="Open Sans" panose="020B0606030504020204" pitchFamily="34" charset="0"/>
              <a:sym typeface="Arial"/>
            </a:endParaRPr>
          </a:p>
          <a:p>
            <a:pPr algn="ctr" defTabSz="1371647" eaLnBrk="1" fontAlgn="auto" hangingPunct="1">
              <a:spcBef>
                <a:spcPts val="0"/>
              </a:spcBef>
              <a:spcAft>
                <a:spcPts val="0"/>
              </a:spcAft>
              <a:buClr>
                <a:srgbClr val="000000"/>
              </a:buClr>
            </a:pPr>
            <a:endParaRPr sz="2400" b="1" kern="0" dirty="0">
              <a:solidFill>
                <a:srgbClr val="000000"/>
              </a:solidFill>
              <a:latin typeface="Open Sans" panose="020B0606030504020204" pitchFamily="34" charset="0"/>
              <a:ea typeface="Open Sans" panose="020B0606030504020204" pitchFamily="34" charset="0"/>
              <a:cs typeface="Open Sans" panose="020B0606030504020204" pitchFamily="34" charset="0"/>
              <a:sym typeface="Arial"/>
            </a:endParaRPr>
          </a:p>
        </p:txBody>
      </p:sp>
      <p:sp>
        <p:nvSpPr>
          <p:cNvPr id="92" name="Google Shape;92;p4"/>
          <p:cNvSpPr txBox="1"/>
          <p:nvPr/>
        </p:nvSpPr>
        <p:spPr>
          <a:xfrm>
            <a:off x="12502411" y="3374117"/>
            <a:ext cx="4650731" cy="877103"/>
          </a:xfrm>
          <a:prstGeom prst="rect">
            <a:avLst/>
          </a:prstGeom>
          <a:noFill/>
          <a:ln>
            <a:noFill/>
          </a:ln>
        </p:spPr>
        <p:txBody>
          <a:bodyPr spcFirstLastPara="1" wrap="square" lIns="137138" tIns="68550" rIns="137138" bIns="68550" anchor="t" anchorCtr="0">
            <a:spAutoFit/>
          </a:bodyPr>
          <a:lstStyle/>
          <a:p>
            <a:pPr algn="ctr" defTabSz="1371647" eaLnBrk="1" fontAlgn="auto" hangingPunct="1">
              <a:spcBef>
                <a:spcPts val="0"/>
              </a:spcBef>
              <a:spcAft>
                <a:spcPts val="0"/>
              </a:spcAft>
              <a:buClr>
                <a:srgbClr val="000000"/>
              </a:buClr>
            </a:pPr>
            <a:r>
              <a:rPr lang="en-US" sz="2400" b="1" kern="0" dirty="0">
                <a:solidFill>
                  <a:srgbClr val="000000"/>
                </a:solidFill>
                <a:latin typeface="Open Sans" panose="020B0606030504020204" pitchFamily="34" charset="0"/>
                <a:ea typeface="Open Sans" panose="020B0606030504020204" pitchFamily="34" charset="0"/>
                <a:cs typeface="Open Sans" panose="020B0606030504020204" pitchFamily="34" charset="0"/>
                <a:sym typeface="Arial"/>
              </a:rPr>
              <a:t>In-depth Assessment</a:t>
            </a:r>
            <a:endParaRPr sz="2400" kern="0" dirty="0">
              <a:solidFill>
                <a:srgbClr val="000000"/>
              </a:solidFill>
              <a:latin typeface="Open Sans" panose="020B0606030504020204" pitchFamily="34" charset="0"/>
              <a:ea typeface="Open Sans" panose="020B0606030504020204" pitchFamily="34" charset="0"/>
              <a:cs typeface="Open Sans" panose="020B0606030504020204" pitchFamily="34" charset="0"/>
              <a:sym typeface="Arial"/>
            </a:endParaRPr>
          </a:p>
          <a:p>
            <a:pPr algn="ctr" defTabSz="1371647" eaLnBrk="1" fontAlgn="auto" hangingPunct="1">
              <a:spcBef>
                <a:spcPts val="0"/>
              </a:spcBef>
              <a:spcAft>
                <a:spcPts val="0"/>
              </a:spcAft>
              <a:buClr>
                <a:srgbClr val="000000"/>
              </a:buClr>
            </a:pPr>
            <a:endParaRPr sz="2400" b="1" kern="0" dirty="0">
              <a:solidFill>
                <a:srgbClr val="000000"/>
              </a:solidFill>
              <a:latin typeface="Open Sans" panose="020B0606030504020204" pitchFamily="34" charset="0"/>
              <a:ea typeface="Open Sans" panose="020B0606030504020204" pitchFamily="34" charset="0"/>
              <a:cs typeface="Open Sans" panose="020B0606030504020204" pitchFamily="34" charset="0"/>
              <a:sym typeface="Arial"/>
            </a:endParaRPr>
          </a:p>
        </p:txBody>
      </p:sp>
      <p:sp>
        <p:nvSpPr>
          <p:cNvPr id="94" name="Google Shape;94;p4"/>
          <p:cNvSpPr/>
          <p:nvPr/>
        </p:nvSpPr>
        <p:spPr>
          <a:xfrm>
            <a:off x="292494" y="5060092"/>
            <a:ext cx="1493430" cy="1404159"/>
          </a:xfrm>
          <a:prstGeom prst="irregularSeal1">
            <a:avLst/>
          </a:prstGeom>
          <a:solidFill>
            <a:srgbClr val="FF0000"/>
          </a:solidFill>
          <a:ln w="25400" cap="flat" cmpd="sng">
            <a:solidFill>
              <a:schemeClr val="dk1"/>
            </a:solidFill>
            <a:prstDash val="solid"/>
            <a:round/>
            <a:headEnd type="none" w="sm" len="sm"/>
            <a:tailEnd type="none" w="sm" len="sm"/>
          </a:ln>
        </p:spPr>
        <p:txBody>
          <a:bodyPr spcFirstLastPara="1" wrap="square" lIns="137138" tIns="68550" rIns="137138" bIns="68550" anchor="ctr" anchorCtr="0">
            <a:noAutofit/>
          </a:bodyPr>
          <a:lstStyle/>
          <a:p>
            <a:pPr algn="ctr" defTabSz="1371647" eaLnBrk="1" fontAlgn="auto" hangingPunct="1">
              <a:spcBef>
                <a:spcPts val="0"/>
              </a:spcBef>
              <a:spcAft>
                <a:spcPts val="0"/>
              </a:spcAft>
              <a:buClr>
                <a:srgbClr val="000000"/>
              </a:buClr>
            </a:pPr>
            <a:endParaRPr sz="2400" kern="0">
              <a:solidFill>
                <a:srgbClr val="FFFFFF"/>
              </a:solidFill>
              <a:latin typeface="Open Sans" panose="020B0606030504020204" pitchFamily="34" charset="0"/>
              <a:ea typeface="Open Sans" panose="020B0606030504020204" pitchFamily="34" charset="0"/>
              <a:cs typeface="Open Sans" panose="020B0606030504020204" pitchFamily="34" charset="0"/>
              <a:sym typeface="Arial"/>
            </a:endParaRPr>
          </a:p>
        </p:txBody>
      </p:sp>
      <p:cxnSp>
        <p:nvCxnSpPr>
          <p:cNvPr id="95" name="Google Shape;95;p4"/>
          <p:cNvCxnSpPr>
            <a:cxnSpLocks/>
          </p:cNvCxnSpPr>
          <p:nvPr/>
        </p:nvCxnSpPr>
        <p:spPr>
          <a:xfrm flipH="1" flipV="1">
            <a:off x="724545" y="2277951"/>
            <a:ext cx="18492" cy="2566118"/>
          </a:xfrm>
          <a:prstGeom prst="straightConnector1">
            <a:avLst/>
          </a:prstGeom>
          <a:noFill/>
          <a:ln w="76200" cap="flat" cmpd="sng">
            <a:solidFill>
              <a:schemeClr val="dk1"/>
            </a:solidFill>
            <a:prstDash val="dash"/>
            <a:round/>
            <a:headEnd type="none" w="sm" len="sm"/>
            <a:tailEnd type="none" w="sm" len="sm"/>
          </a:ln>
        </p:spPr>
      </p:cxnSp>
      <p:sp>
        <p:nvSpPr>
          <p:cNvPr id="37" name="TextBox 36">
            <a:extLst>
              <a:ext uri="{FF2B5EF4-FFF2-40B4-BE49-F238E27FC236}">
                <a16:creationId xmlns:a16="http://schemas.microsoft.com/office/drawing/2014/main" id="{FE3A302B-B68F-2847-8990-6A369E7A0F8C}"/>
              </a:ext>
            </a:extLst>
          </p:cNvPr>
          <p:cNvSpPr txBox="1"/>
          <p:nvPr/>
        </p:nvSpPr>
        <p:spPr>
          <a:xfrm>
            <a:off x="461803" y="525719"/>
            <a:ext cx="13173281" cy="1446550"/>
          </a:xfrm>
          <a:prstGeom prst="rect">
            <a:avLst/>
          </a:prstGeom>
          <a:noFill/>
        </p:spPr>
        <p:txBody>
          <a:bodyPr wrap="square" rtlCol="0">
            <a:spAutoFit/>
          </a:bodyPr>
          <a:lstStyle/>
          <a:p>
            <a:pPr defTabSz="914309">
              <a:spcAft>
                <a:spcPts val="300"/>
              </a:spcAft>
            </a:pPr>
            <a:r>
              <a:rPr lang="en-US" sz="4400" b="1" dirty="0">
                <a:solidFill>
                  <a:srgbClr val="001D41"/>
                </a:solidFill>
                <a:latin typeface="Montserrat" pitchFamily="2" charset="77"/>
                <a:ea typeface="Roboto Black" panose="02000000000000000000" pitchFamily="2" charset="0"/>
                <a:cs typeface="Open Sans Light" panose="020B0306030504020204" pitchFamily="34" charset="0"/>
              </a:rPr>
              <a:t>Integrating CEA in rapid context and needs analysis – </a:t>
            </a:r>
            <a:r>
              <a:rPr lang="en-US" sz="4400" b="1" dirty="0">
                <a:solidFill>
                  <a:srgbClr val="FF0000"/>
                </a:solidFill>
                <a:latin typeface="Montserrat" pitchFamily="2" charset="77"/>
                <a:ea typeface="Roboto Black" panose="02000000000000000000" pitchFamily="2" charset="0"/>
                <a:cs typeface="Open Sans Light" panose="020B0306030504020204" pitchFamily="34" charset="0"/>
              </a:rPr>
              <a:t>What data, when, how</a:t>
            </a:r>
            <a:endParaRPr lang="ru-RU" sz="4400" b="1" dirty="0">
              <a:solidFill>
                <a:srgbClr val="FF0000"/>
              </a:solidFill>
              <a:latin typeface="Roboto Black" panose="02000000000000000000" pitchFamily="2" charset="0"/>
              <a:ea typeface="Roboto Black" panose="02000000000000000000" pitchFamily="2" charset="0"/>
              <a:cs typeface="Open Sans Light" panose="020B0306030504020204" pitchFamily="34" charset="0"/>
            </a:endParaRPr>
          </a:p>
        </p:txBody>
      </p:sp>
      <p:sp>
        <p:nvSpPr>
          <p:cNvPr id="6" name="Rectangle 5">
            <a:extLst>
              <a:ext uri="{FF2B5EF4-FFF2-40B4-BE49-F238E27FC236}">
                <a16:creationId xmlns:a16="http://schemas.microsoft.com/office/drawing/2014/main" id="{05ADF015-F639-B049-A20C-6F8CF4965E20}"/>
              </a:ext>
            </a:extLst>
          </p:cNvPr>
          <p:cNvSpPr/>
          <p:nvPr/>
        </p:nvSpPr>
        <p:spPr>
          <a:xfrm>
            <a:off x="2216666" y="4128313"/>
            <a:ext cx="4665960" cy="559164"/>
          </a:xfrm>
          <a:prstGeom prst="rect">
            <a:avLst/>
          </a:prstGeom>
          <a:solidFill>
            <a:srgbClr val="232B3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09"/>
            <a:r>
              <a:rPr lang="en-GB" sz="2400" dirty="0">
                <a:solidFill>
                  <a:srgbClr val="FFFFFF"/>
                </a:solidFill>
                <a:latin typeface="Open Sans" panose="020B0606030504020204" pitchFamily="34" charset="0"/>
                <a:ea typeface="Open Sans" panose="020B0606030504020204" pitchFamily="34" charset="0"/>
                <a:cs typeface="Open Sans" panose="020B0606030504020204" pitchFamily="34" charset="0"/>
              </a:rPr>
              <a:t>First 48 hours</a:t>
            </a:r>
          </a:p>
        </p:txBody>
      </p:sp>
      <p:sp>
        <p:nvSpPr>
          <p:cNvPr id="43" name="Rectangle 42">
            <a:extLst>
              <a:ext uri="{FF2B5EF4-FFF2-40B4-BE49-F238E27FC236}">
                <a16:creationId xmlns:a16="http://schemas.microsoft.com/office/drawing/2014/main" id="{CD0F67CD-1283-C849-99FD-98035AE86276}"/>
              </a:ext>
            </a:extLst>
          </p:cNvPr>
          <p:cNvSpPr/>
          <p:nvPr/>
        </p:nvSpPr>
        <p:spPr>
          <a:xfrm>
            <a:off x="12544131" y="4108664"/>
            <a:ext cx="4665960" cy="559164"/>
          </a:xfrm>
          <a:prstGeom prst="rect">
            <a:avLst/>
          </a:prstGeom>
          <a:solidFill>
            <a:srgbClr val="232B3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09"/>
            <a:r>
              <a:rPr lang="en-GB" sz="2400" dirty="0">
                <a:solidFill>
                  <a:srgbClr val="FFFFFF"/>
                </a:solidFill>
                <a:latin typeface="Open Sans" panose="020B0606030504020204" pitchFamily="34" charset="0"/>
                <a:ea typeface="Open Sans" panose="020B0606030504020204" pitchFamily="34" charset="0"/>
                <a:cs typeface="Open Sans" panose="020B0606030504020204" pitchFamily="34" charset="0"/>
              </a:rPr>
              <a:t>Within 40 days</a:t>
            </a:r>
          </a:p>
        </p:txBody>
      </p:sp>
      <p:sp>
        <p:nvSpPr>
          <p:cNvPr id="44" name="Rectangle 43">
            <a:extLst>
              <a:ext uri="{FF2B5EF4-FFF2-40B4-BE49-F238E27FC236}">
                <a16:creationId xmlns:a16="http://schemas.microsoft.com/office/drawing/2014/main" id="{CE6A95AF-1220-8144-A848-80E9687C99EB}"/>
              </a:ext>
            </a:extLst>
          </p:cNvPr>
          <p:cNvSpPr/>
          <p:nvPr/>
        </p:nvSpPr>
        <p:spPr>
          <a:xfrm>
            <a:off x="7427780" y="4128313"/>
            <a:ext cx="4665960" cy="559164"/>
          </a:xfrm>
          <a:prstGeom prst="rect">
            <a:avLst/>
          </a:prstGeom>
          <a:solidFill>
            <a:srgbClr val="232B3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09"/>
            <a:r>
              <a:rPr lang="en-GB" sz="2400" dirty="0">
                <a:solidFill>
                  <a:srgbClr val="FFFFFF"/>
                </a:solidFill>
                <a:latin typeface="Open Sans" panose="020B0606030504020204" pitchFamily="34" charset="0"/>
                <a:ea typeface="Open Sans" panose="020B0606030504020204" pitchFamily="34" charset="0"/>
                <a:cs typeface="Open Sans" panose="020B0606030504020204" pitchFamily="34" charset="0"/>
              </a:rPr>
              <a:t>First 14 days</a:t>
            </a:r>
          </a:p>
        </p:txBody>
      </p:sp>
      <p:sp>
        <p:nvSpPr>
          <p:cNvPr id="7" name="Rectangle 6">
            <a:extLst>
              <a:ext uri="{FF2B5EF4-FFF2-40B4-BE49-F238E27FC236}">
                <a16:creationId xmlns:a16="http://schemas.microsoft.com/office/drawing/2014/main" id="{CECC71EB-1BE3-474F-9756-2FFF63E72375}"/>
              </a:ext>
            </a:extLst>
          </p:cNvPr>
          <p:cNvSpPr/>
          <p:nvPr/>
        </p:nvSpPr>
        <p:spPr>
          <a:xfrm>
            <a:off x="2201436" y="4823952"/>
            <a:ext cx="4665960" cy="3877136"/>
          </a:xfrm>
          <a:prstGeom prst="rect">
            <a:avLst/>
          </a:prstGeom>
          <a:solidFill>
            <a:srgbClr val="01C8C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tIns="251960" rtlCol="0" anchor="t" anchorCtr="0"/>
          <a:lstStyle/>
          <a:p>
            <a:pPr marL="342866" indent="-342866" defTabSz="914309">
              <a:spcAft>
                <a:spcPts val="1200"/>
              </a:spcAft>
              <a:buFont typeface="Arial" panose="020B0604020202020204" pitchFamily="34" charset="0"/>
              <a:buChar char="•"/>
            </a:pPr>
            <a:r>
              <a:rPr lang="en-GB" sz="2100" dirty="0">
                <a:solidFill>
                  <a:srgbClr val="3F3F3F"/>
                </a:solidFill>
                <a:latin typeface="Open Sans" panose="020B0606030504020204" pitchFamily="34" charset="0"/>
                <a:ea typeface="Open Sans" panose="020B0606030504020204" pitchFamily="34" charset="0"/>
                <a:cs typeface="Open Sans" panose="020B0606030504020204" pitchFamily="34" charset="0"/>
              </a:rPr>
              <a:t>Needs and priorities</a:t>
            </a:r>
          </a:p>
          <a:p>
            <a:pPr marL="342866" indent="-342866" defTabSz="914309">
              <a:spcAft>
                <a:spcPts val="1200"/>
              </a:spcAft>
              <a:buFont typeface="Arial" panose="020B0604020202020204" pitchFamily="34" charset="0"/>
              <a:buChar char="•"/>
            </a:pPr>
            <a:r>
              <a:rPr lang="en-GB" sz="2100" dirty="0">
                <a:solidFill>
                  <a:srgbClr val="3F3F3F"/>
                </a:solidFill>
                <a:latin typeface="Open Sans" panose="020B0606030504020204" pitchFamily="34" charset="0"/>
                <a:ea typeface="Open Sans" panose="020B0606030504020204" pitchFamily="34" charset="0"/>
                <a:cs typeface="Open Sans" panose="020B0606030504020204" pitchFamily="34" charset="0"/>
              </a:rPr>
              <a:t>Community relations and communication (access to information)</a:t>
            </a:r>
          </a:p>
          <a:p>
            <a:pPr marL="342866" indent="-342866" defTabSz="914309">
              <a:spcAft>
                <a:spcPts val="1200"/>
              </a:spcAft>
              <a:buFont typeface="Arial" panose="020B0604020202020204" pitchFamily="34" charset="0"/>
              <a:buChar char="•"/>
            </a:pPr>
            <a:r>
              <a:rPr lang="en-GB" sz="2100" dirty="0">
                <a:solidFill>
                  <a:srgbClr val="3F3F3F"/>
                </a:solidFill>
                <a:latin typeface="Open Sans" panose="020B0606030504020204" pitchFamily="34" charset="0"/>
                <a:ea typeface="Open Sans" panose="020B0606030504020204" pitchFamily="34" charset="0"/>
                <a:cs typeface="Open Sans" panose="020B0606030504020204" pitchFamily="34" charset="0"/>
              </a:rPr>
              <a:t>Community capacities (actions taken to address issues) </a:t>
            </a:r>
          </a:p>
        </p:txBody>
      </p:sp>
      <p:sp>
        <p:nvSpPr>
          <p:cNvPr id="46" name="Rectangle 45">
            <a:extLst>
              <a:ext uri="{FF2B5EF4-FFF2-40B4-BE49-F238E27FC236}">
                <a16:creationId xmlns:a16="http://schemas.microsoft.com/office/drawing/2014/main" id="{925F78DA-20E9-3E40-9F2E-1BD2C308DB13}"/>
              </a:ext>
            </a:extLst>
          </p:cNvPr>
          <p:cNvSpPr/>
          <p:nvPr/>
        </p:nvSpPr>
        <p:spPr>
          <a:xfrm>
            <a:off x="7403303" y="4848147"/>
            <a:ext cx="4665960" cy="3877136"/>
          </a:xfrm>
          <a:prstGeom prst="rect">
            <a:avLst/>
          </a:prstGeom>
          <a:solidFill>
            <a:srgbClr val="01C8C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tIns="251960" rtlCol="0" anchor="t" anchorCtr="0"/>
          <a:lstStyle/>
          <a:p>
            <a:pPr marL="342866" indent="-342866" defTabSz="914309">
              <a:spcAft>
                <a:spcPts val="1200"/>
              </a:spcAft>
              <a:buFont typeface="Arial" panose="020B0604020202020204" pitchFamily="34" charset="0"/>
              <a:buChar char="•"/>
            </a:pPr>
            <a:r>
              <a:rPr lang="en-GB" sz="2100" dirty="0">
                <a:solidFill>
                  <a:srgbClr val="3F3F3F"/>
                </a:solidFill>
                <a:latin typeface="Open Sans" panose="020B0606030504020204" pitchFamily="34" charset="0"/>
                <a:ea typeface="Open Sans" panose="020B0606030504020204" pitchFamily="34" charset="0"/>
                <a:cs typeface="Open Sans" panose="020B0606030504020204" pitchFamily="34" charset="0"/>
              </a:rPr>
              <a:t>Needs and priorities</a:t>
            </a:r>
          </a:p>
          <a:p>
            <a:pPr marL="342866" indent="-342866" defTabSz="914309">
              <a:spcAft>
                <a:spcPts val="1200"/>
              </a:spcAft>
              <a:buFont typeface="Arial" panose="020B0604020202020204" pitchFamily="34" charset="0"/>
              <a:buChar char="•"/>
            </a:pPr>
            <a:r>
              <a:rPr lang="en-GB" sz="2100" dirty="0">
                <a:solidFill>
                  <a:srgbClr val="3F3F3F"/>
                </a:solidFill>
                <a:latin typeface="Open Sans" panose="020B0606030504020204" pitchFamily="34" charset="0"/>
                <a:ea typeface="Open Sans" panose="020B0606030504020204" pitchFamily="34" charset="0"/>
                <a:cs typeface="Open Sans" panose="020B0606030504020204" pitchFamily="34" charset="0"/>
              </a:rPr>
              <a:t>Demographics and structures</a:t>
            </a:r>
          </a:p>
          <a:p>
            <a:pPr marL="342866" indent="-342866" defTabSz="914309">
              <a:spcAft>
                <a:spcPts val="1200"/>
              </a:spcAft>
              <a:buFont typeface="Arial" panose="020B0604020202020204" pitchFamily="34" charset="0"/>
              <a:buChar char="•"/>
            </a:pPr>
            <a:r>
              <a:rPr lang="en-GB" sz="2100" dirty="0">
                <a:solidFill>
                  <a:srgbClr val="3F3F3F"/>
                </a:solidFill>
                <a:latin typeface="Open Sans" panose="020B0606030504020204" pitchFamily="34" charset="0"/>
                <a:ea typeface="Open Sans" panose="020B0606030504020204" pitchFamily="34" charset="0"/>
                <a:cs typeface="Open Sans" panose="020B0606030504020204" pitchFamily="34" charset="0"/>
              </a:rPr>
              <a:t>Community relations and communication</a:t>
            </a:r>
          </a:p>
          <a:p>
            <a:pPr marL="342866" indent="-342866" defTabSz="914309">
              <a:spcAft>
                <a:spcPts val="1200"/>
              </a:spcAft>
              <a:buFont typeface="Arial" panose="020B0604020202020204" pitchFamily="34" charset="0"/>
              <a:buChar char="•"/>
            </a:pPr>
            <a:r>
              <a:rPr lang="en-GB" sz="2100" dirty="0">
                <a:solidFill>
                  <a:srgbClr val="3F3F3F"/>
                </a:solidFill>
                <a:latin typeface="Open Sans" panose="020B0606030504020204" pitchFamily="34" charset="0"/>
                <a:ea typeface="Open Sans" panose="020B0606030504020204" pitchFamily="34" charset="0"/>
                <a:cs typeface="Open Sans" panose="020B0606030504020204" pitchFamily="34" charset="0"/>
              </a:rPr>
              <a:t>Community capacities</a:t>
            </a:r>
          </a:p>
          <a:p>
            <a:pPr marL="342866" indent="-342866" defTabSz="914309">
              <a:spcAft>
                <a:spcPts val="1200"/>
              </a:spcAft>
              <a:buFont typeface="Arial" panose="020B0604020202020204" pitchFamily="34" charset="0"/>
              <a:buChar char="•"/>
            </a:pPr>
            <a:r>
              <a:rPr lang="en-GB" sz="2100" dirty="0">
                <a:solidFill>
                  <a:srgbClr val="3F3F3F"/>
                </a:solidFill>
                <a:latin typeface="Open Sans" panose="020B0606030504020204" pitchFamily="34" charset="0"/>
                <a:ea typeface="Open Sans" panose="020B0606030504020204" pitchFamily="34" charset="0"/>
                <a:cs typeface="Open Sans" panose="020B0606030504020204" pitchFamily="34" charset="0"/>
              </a:rPr>
              <a:t>RCCE </a:t>
            </a:r>
          </a:p>
        </p:txBody>
      </p:sp>
      <p:sp>
        <p:nvSpPr>
          <p:cNvPr id="47" name="Rectangle 46">
            <a:extLst>
              <a:ext uri="{FF2B5EF4-FFF2-40B4-BE49-F238E27FC236}">
                <a16:creationId xmlns:a16="http://schemas.microsoft.com/office/drawing/2014/main" id="{DFD3D75E-28CA-9743-9692-454D10C4CEAA}"/>
              </a:ext>
            </a:extLst>
          </p:cNvPr>
          <p:cNvSpPr/>
          <p:nvPr/>
        </p:nvSpPr>
        <p:spPr>
          <a:xfrm>
            <a:off x="12528900" y="4823952"/>
            <a:ext cx="4665960" cy="3877136"/>
          </a:xfrm>
          <a:prstGeom prst="rect">
            <a:avLst/>
          </a:prstGeom>
          <a:solidFill>
            <a:srgbClr val="01C8C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tIns="251960" rtlCol="0" anchor="t" anchorCtr="0"/>
          <a:lstStyle/>
          <a:p>
            <a:pPr marL="342866" indent="-342866" defTabSz="914309">
              <a:spcAft>
                <a:spcPts val="1200"/>
              </a:spcAft>
              <a:buFont typeface="Arial" panose="020B0604020202020204" pitchFamily="34" charset="0"/>
              <a:buChar char="•"/>
            </a:pPr>
            <a:r>
              <a:rPr lang="en-GB" sz="2100" dirty="0">
                <a:solidFill>
                  <a:srgbClr val="3F3F3F"/>
                </a:solidFill>
                <a:latin typeface="Open Sans" panose="020B0606030504020204" pitchFamily="34" charset="0"/>
                <a:ea typeface="Open Sans" panose="020B0606030504020204" pitchFamily="34" charset="0"/>
                <a:cs typeface="Open Sans" panose="020B0606030504020204" pitchFamily="34" charset="0"/>
              </a:rPr>
              <a:t>Needs and priorities</a:t>
            </a:r>
          </a:p>
          <a:p>
            <a:pPr marL="342866" indent="-342866" defTabSz="914309">
              <a:spcAft>
                <a:spcPts val="1200"/>
              </a:spcAft>
              <a:buFont typeface="Arial" panose="020B0604020202020204" pitchFamily="34" charset="0"/>
              <a:buChar char="•"/>
            </a:pPr>
            <a:r>
              <a:rPr lang="en-GB" sz="2100" dirty="0">
                <a:solidFill>
                  <a:srgbClr val="3F3F3F"/>
                </a:solidFill>
                <a:latin typeface="Open Sans" panose="020B0606030504020204" pitchFamily="34" charset="0"/>
                <a:ea typeface="Open Sans" panose="020B0606030504020204" pitchFamily="34" charset="0"/>
                <a:cs typeface="Open Sans" panose="020B0606030504020204" pitchFamily="34" charset="0"/>
              </a:rPr>
              <a:t>Demographics and structures</a:t>
            </a:r>
          </a:p>
          <a:p>
            <a:pPr marL="342866" indent="-342866" defTabSz="914309">
              <a:spcAft>
                <a:spcPts val="1200"/>
              </a:spcAft>
              <a:buFont typeface="Arial" panose="020B0604020202020204" pitchFamily="34" charset="0"/>
              <a:buChar char="•"/>
            </a:pPr>
            <a:r>
              <a:rPr lang="en-GB" sz="2100" dirty="0">
                <a:solidFill>
                  <a:srgbClr val="3F3F3F"/>
                </a:solidFill>
                <a:latin typeface="Open Sans" panose="020B0606030504020204" pitchFamily="34" charset="0"/>
                <a:ea typeface="Open Sans" panose="020B0606030504020204" pitchFamily="34" charset="0"/>
                <a:cs typeface="Open Sans" panose="020B0606030504020204" pitchFamily="34" charset="0"/>
              </a:rPr>
              <a:t>Community relations and communication</a:t>
            </a:r>
          </a:p>
          <a:p>
            <a:pPr marL="342866" indent="-342866" defTabSz="914309">
              <a:spcAft>
                <a:spcPts val="1200"/>
              </a:spcAft>
              <a:buFont typeface="Arial" panose="020B0604020202020204" pitchFamily="34" charset="0"/>
              <a:buChar char="•"/>
            </a:pPr>
            <a:r>
              <a:rPr lang="en-GB" sz="2100" dirty="0">
                <a:solidFill>
                  <a:srgbClr val="3F3F3F"/>
                </a:solidFill>
                <a:latin typeface="Open Sans" panose="020B0606030504020204" pitchFamily="34" charset="0"/>
                <a:ea typeface="Open Sans" panose="020B0606030504020204" pitchFamily="34" charset="0"/>
                <a:cs typeface="Open Sans" panose="020B0606030504020204" pitchFamily="34" charset="0"/>
              </a:rPr>
              <a:t>Culture and beliefs</a:t>
            </a:r>
          </a:p>
          <a:p>
            <a:pPr marL="342866" indent="-342866" defTabSz="914309">
              <a:spcAft>
                <a:spcPts val="1200"/>
              </a:spcAft>
              <a:buFont typeface="Arial" panose="020B0604020202020204" pitchFamily="34" charset="0"/>
              <a:buChar char="•"/>
            </a:pPr>
            <a:r>
              <a:rPr lang="en-GB" sz="2100" dirty="0">
                <a:solidFill>
                  <a:srgbClr val="3F3F3F"/>
                </a:solidFill>
                <a:latin typeface="Open Sans" panose="020B0606030504020204" pitchFamily="34" charset="0"/>
                <a:ea typeface="Open Sans" panose="020B0606030504020204" pitchFamily="34" charset="0"/>
                <a:cs typeface="Open Sans" panose="020B0606030504020204" pitchFamily="34" charset="0"/>
              </a:rPr>
              <a:t>Community capacities</a:t>
            </a:r>
          </a:p>
          <a:p>
            <a:pPr marL="342866" indent="-342866" defTabSz="914309">
              <a:spcAft>
                <a:spcPts val="1200"/>
              </a:spcAft>
              <a:buFont typeface="Arial" panose="020B0604020202020204" pitchFamily="34" charset="0"/>
              <a:buChar char="•"/>
            </a:pPr>
            <a:r>
              <a:rPr lang="en-GB" sz="2100" dirty="0">
                <a:solidFill>
                  <a:srgbClr val="3F3F3F"/>
                </a:solidFill>
                <a:latin typeface="Open Sans" panose="020B0606030504020204" pitchFamily="34" charset="0"/>
                <a:ea typeface="Open Sans" panose="020B0606030504020204" pitchFamily="34" charset="0"/>
                <a:cs typeface="Open Sans" panose="020B0606030504020204" pitchFamily="34" charset="0"/>
              </a:rPr>
              <a:t>Perception and trust in the RCRC</a:t>
            </a:r>
          </a:p>
          <a:p>
            <a:pPr marL="342866" indent="-342866" defTabSz="914309">
              <a:spcAft>
                <a:spcPts val="1200"/>
              </a:spcAft>
              <a:buFont typeface="Arial" panose="020B0604020202020204" pitchFamily="34" charset="0"/>
              <a:buChar char="•"/>
            </a:pPr>
            <a:r>
              <a:rPr lang="en-GB" sz="2100" dirty="0">
                <a:solidFill>
                  <a:srgbClr val="3F3F3F"/>
                </a:solidFill>
                <a:latin typeface="Open Sans" panose="020B0606030504020204" pitchFamily="34" charset="0"/>
                <a:ea typeface="Open Sans" panose="020B0606030504020204" pitchFamily="34" charset="0"/>
                <a:cs typeface="Open Sans" panose="020B0606030504020204" pitchFamily="34" charset="0"/>
              </a:rPr>
              <a:t>RCCE </a:t>
            </a:r>
          </a:p>
        </p:txBody>
      </p:sp>
      <p:sp>
        <p:nvSpPr>
          <p:cNvPr id="8" name="Rectangle 7">
            <a:extLst>
              <a:ext uri="{FF2B5EF4-FFF2-40B4-BE49-F238E27FC236}">
                <a16:creationId xmlns:a16="http://schemas.microsoft.com/office/drawing/2014/main" id="{C73C8F26-F04F-1741-9182-664171FE1C1D}"/>
              </a:ext>
            </a:extLst>
          </p:cNvPr>
          <p:cNvSpPr/>
          <p:nvPr/>
        </p:nvSpPr>
        <p:spPr>
          <a:xfrm>
            <a:off x="2216666" y="8837563"/>
            <a:ext cx="4665960" cy="1272387"/>
          </a:xfrm>
          <a:prstGeom prst="rect">
            <a:avLst/>
          </a:prstGeom>
          <a:solidFill>
            <a:schemeClr val="tx2">
              <a:lumMod val="60000"/>
              <a:lumOff val="4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09"/>
            <a:r>
              <a:rPr lang="en-GB" sz="2100" dirty="0">
                <a:solidFill>
                  <a:srgbClr val="FFFFFF"/>
                </a:solidFill>
                <a:latin typeface="Open Sans" panose="020B0606030504020204" pitchFamily="34" charset="0"/>
                <a:ea typeface="Open Sans" panose="020B0606030504020204" pitchFamily="34" charset="0"/>
                <a:cs typeface="Open Sans" panose="020B0606030504020204" pitchFamily="34" charset="0"/>
              </a:rPr>
              <a:t>Secondary data, direct observation, key informant interviews</a:t>
            </a:r>
          </a:p>
        </p:txBody>
      </p:sp>
      <p:sp>
        <p:nvSpPr>
          <p:cNvPr id="49" name="Rectangle 48">
            <a:extLst>
              <a:ext uri="{FF2B5EF4-FFF2-40B4-BE49-F238E27FC236}">
                <a16:creationId xmlns:a16="http://schemas.microsoft.com/office/drawing/2014/main" id="{C84057AA-B47D-B449-9225-D15AB3C37F79}"/>
              </a:ext>
            </a:extLst>
          </p:cNvPr>
          <p:cNvSpPr/>
          <p:nvPr/>
        </p:nvSpPr>
        <p:spPr>
          <a:xfrm>
            <a:off x="7403303" y="8837563"/>
            <a:ext cx="4665960" cy="1272387"/>
          </a:xfrm>
          <a:prstGeom prst="rect">
            <a:avLst/>
          </a:prstGeom>
          <a:solidFill>
            <a:schemeClr val="tx2">
              <a:lumMod val="60000"/>
              <a:lumOff val="4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09"/>
            <a:r>
              <a:rPr lang="en-GB" sz="2100" dirty="0">
                <a:solidFill>
                  <a:srgbClr val="FFFFFF"/>
                </a:solidFill>
                <a:latin typeface="Open Sans" panose="020B0606030504020204" pitchFamily="34" charset="0"/>
                <a:ea typeface="Open Sans" panose="020B0606030504020204" pitchFamily="34" charset="0"/>
                <a:cs typeface="Open Sans" panose="020B0606030504020204" pitchFamily="34" charset="0"/>
              </a:rPr>
              <a:t>Secondary data, direct observation, key informant interviews, focus group discussions</a:t>
            </a:r>
          </a:p>
        </p:txBody>
      </p:sp>
      <p:sp>
        <p:nvSpPr>
          <p:cNvPr id="50" name="Rectangle 49">
            <a:extLst>
              <a:ext uri="{FF2B5EF4-FFF2-40B4-BE49-F238E27FC236}">
                <a16:creationId xmlns:a16="http://schemas.microsoft.com/office/drawing/2014/main" id="{BD0AC112-4F16-C949-A8D0-2302CC532771}"/>
              </a:ext>
            </a:extLst>
          </p:cNvPr>
          <p:cNvSpPr/>
          <p:nvPr/>
        </p:nvSpPr>
        <p:spPr>
          <a:xfrm>
            <a:off x="12544131" y="8837563"/>
            <a:ext cx="4665960" cy="1272387"/>
          </a:xfrm>
          <a:prstGeom prst="rect">
            <a:avLst/>
          </a:prstGeom>
          <a:solidFill>
            <a:schemeClr val="tx2">
              <a:lumMod val="60000"/>
              <a:lumOff val="4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09"/>
            <a:r>
              <a:rPr lang="en-GB" sz="2100" dirty="0">
                <a:solidFill>
                  <a:srgbClr val="FFFFFF"/>
                </a:solidFill>
                <a:latin typeface="Open Sans" panose="020B0606030504020204" pitchFamily="34" charset="0"/>
                <a:ea typeface="Open Sans" panose="020B0606030504020204" pitchFamily="34" charset="0"/>
                <a:cs typeface="Open Sans" panose="020B0606030504020204" pitchFamily="34" charset="0"/>
              </a:rPr>
              <a:t>Secondary data, direct observation, key informant interviews, focus group discussions, surveys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2"/>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78"/>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84"/>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90"/>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6"/>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7"/>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73"/>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79"/>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85"/>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91"/>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44"/>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46"/>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49"/>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80"/>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86"/>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92"/>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43"/>
                                        </p:tgtEl>
                                        <p:attrNameLst>
                                          <p:attrName>style.visibility</p:attrName>
                                        </p:attrNameLst>
                                      </p:cBhvr>
                                      <p:to>
                                        <p:strVal val="visible"/>
                                      </p:to>
                                    </p:set>
                                  </p:childTnLst>
                                </p:cTn>
                              </p:par>
                              <p:par>
                                <p:cTn id="45" presetID="1" presetClass="entr" presetSubtype="0" fill="hold" grpId="0" nodeType="withEffect">
                                  <p:stCondLst>
                                    <p:cond delay="0"/>
                                  </p:stCondLst>
                                  <p:childTnLst>
                                    <p:set>
                                      <p:cBhvr>
                                        <p:cTn id="46" dur="1" fill="hold">
                                          <p:stCondLst>
                                            <p:cond delay="0"/>
                                          </p:stCondLst>
                                        </p:cTn>
                                        <p:tgtEl>
                                          <p:spTgt spid="47"/>
                                        </p:tgtEl>
                                        <p:attrNameLst>
                                          <p:attrName>style.visibility</p:attrName>
                                        </p:attrNameLst>
                                      </p:cBhvr>
                                      <p:to>
                                        <p:strVal val="visible"/>
                                      </p:to>
                                    </p:set>
                                  </p:childTnLst>
                                </p:cTn>
                              </p:par>
                              <p:par>
                                <p:cTn id="47" presetID="1" presetClass="entr" presetSubtype="0" fill="hold" grpId="0" nodeType="withEffect">
                                  <p:stCondLst>
                                    <p:cond delay="0"/>
                                  </p:stCondLst>
                                  <p:childTnLst>
                                    <p:set>
                                      <p:cBhvr>
                                        <p:cTn id="48" dur="1" fill="hold">
                                          <p:stCondLst>
                                            <p:cond delay="0"/>
                                          </p:stCondLst>
                                        </p:cTn>
                                        <p:tgtEl>
                                          <p:spTgt spid="50"/>
                                        </p:tgtEl>
                                        <p:attrNameLst>
                                          <p:attrName>style.visibility</p:attrName>
                                        </p:attrNameLst>
                                      </p:cBhvr>
                                      <p:to>
                                        <p:strVal val="visible"/>
                                      </p:to>
                                    </p:set>
                                  </p:childTnLst>
                                </p:cTn>
                              </p:par>
                              <p:par>
                                <p:cTn id="49" presetID="1" presetClass="entr" presetSubtype="0" fill="hold" grpId="1" nodeType="withEffect">
                                  <p:stCondLst>
                                    <p:cond delay="0"/>
                                  </p:stCondLst>
                                  <p:childTnLst>
                                    <p:set>
                                      <p:cBhvr>
                                        <p:cTn id="50" dur="1" fill="hold">
                                          <p:stCondLst>
                                            <p:cond delay="0"/>
                                          </p:stCondLst>
                                        </p:cTn>
                                        <p:tgtEl>
                                          <p:spTgt spid="80"/>
                                        </p:tgtEl>
                                        <p:attrNameLst>
                                          <p:attrName>style.visibility</p:attrName>
                                        </p:attrNameLst>
                                      </p:cBhvr>
                                      <p:to>
                                        <p:strVal val="visible"/>
                                      </p:to>
                                    </p:set>
                                  </p:childTnLst>
                                </p:cTn>
                              </p:par>
                              <p:par>
                                <p:cTn id="51" presetID="1" presetClass="entr" presetSubtype="0" fill="hold" grpId="0" nodeType="withEffect">
                                  <p:stCondLst>
                                    <p:cond delay="0"/>
                                  </p:stCondLst>
                                  <p:childTnLst>
                                    <p:set>
                                      <p:cBhvr>
                                        <p:cTn id="52" dur="1" fill="hold">
                                          <p:stCondLst>
                                            <p:cond delay="0"/>
                                          </p:stCondLst>
                                        </p:cTn>
                                        <p:tgtEl>
                                          <p:spTgt spid="7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 grpId="0"/>
      <p:bldP spid="73" grpId="0"/>
      <p:bldP spid="74" grpId="0"/>
      <p:bldP spid="78" grpId="0" animBg="1"/>
      <p:bldP spid="79" grpId="0" animBg="1"/>
      <p:bldP spid="80" grpId="0" animBg="1"/>
      <p:bldP spid="80" grpId="1" animBg="1"/>
      <p:bldP spid="84" grpId="0" animBg="1"/>
      <p:bldP spid="85" grpId="0" animBg="1"/>
      <p:bldP spid="86" grpId="0" animBg="1"/>
      <p:bldP spid="90" grpId="0"/>
      <p:bldP spid="91" grpId="0"/>
      <p:bldP spid="92" grpId="0"/>
      <p:bldP spid="6" grpId="0" animBg="1"/>
      <p:bldP spid="43" grpId="0" animBg="1"/>
      <p:bldP spid="44" grpId="0" animBg="1"/>
      <p:bldP spid="7" grpId="0" animBg="1"/>
      <p:bldP spid="46" grpId="0" animBg="1"/>
      <p:bldP spid="47" grpId="0" animBg="1"/>
      <p:bldP spid="8" grpId="0" animBg="1"/>
      <p:bldP spid="49" grpId="0" animBg="1"/>
      <p:bldP spid="50" grpId="0"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4C81E003-C6CA-F547-9EF2-36316CCA861E}"/>
              </a:ext>
            </a:extLst>
          </p:cNvPr>
          <p:cNvSpPr txBox="1"/>
          <p:nvPr/>
        </p:nvSpPr>
        <p:spPr>
          <a:xfrm>
            <a:off x="501999" y="715224"/>
            <a:ext cx="14522297" cy="1569660"/>
          </a:xfrm>
          <a:prstGeom prst="rect">
            <a:avLst/>
          </a:prstGeom>
          <a:noFill/>
        </p:spPr>
        <p:txBody>
          <a:bodyPr wrap="square" rtlCol="0">
            <a:spAutoFit/>
          </a:bodyPr>
          <a:lstStyle/>
          <a:p>
            <a:pPr>
              <a:spcAft>
                <a:spcPts val="300"/>
              </a:spcAft>
            </a:pPr>
            <a:r>
              <a:rPr lang="en-US" sz="4800" b="1" dirty="0">
                <a:solidFill>
                  <a:schemeClr val="tx2"/>
                </a:solidFill>
                <a:latin typeface="Montserrat" pitchFamily="2" charset="77"/>
                <a:ea typeface="Roboto Black" panose="02000000000000000000" pitchFamily="2" charset="0"/>
                <a:cs typeface="Open Sans Light" panose="020B0306030504020204" pitchFamily="34" charset="0"/>
              </a:rPr>
              <a:t>Example: </a:t>
            </a:r>
            <a:r>
              <a:rPr lang="en-US" sz="4800" b="1" dirty="0">
                <a:solidFill>
                  <a:schemeClr val="accent3"/>
                </a:solidFill>
                <a:latin typeface="Montserrat" pitchFamily="2" charset="77"/>
                <a:ea typeface="Roboto Black" panose="02000000000000000000" pitchFamily="2" charset="0"/>
                <a:cs typeface="Open Sans Light" panose="020B0306030504020204" pitchFamily="34" charset="0"/>
              </a:rPr>
              <a:t>Different approaches to gather critical community information in Indonesia</a:t>
            </a:r>
            <a:endParaRPr lang="ru-RU" sz="4800" b="1" dirty="0">
              <a:solidFill>
                <a:schemeClr val="accent3"/>
              </a:solidFill>
              <a:latin typeface="Roboto Black" panose="02000000000000000000" pitchFamily="2" charset="0"/>
              <a:ea typeface="Roboto Black" panose="02000000000000000000" pitchFamily="2" charset="0"/>
              <a:cs typeface="Open Sans Light" panose="020B0306030504020204" pitchFamily="34" charset="0"/>
            </a:endParaRPr>
          </a:p>
        </p:txBody>
      </p:sp>
      <p:pic>
        <p:nvPicPr>
          <p:cNvPr id="8" name="Picture 7" descr="A picture containing person, ground, outdoor&#10;&#10;Description automatically generated">
            <a:extLst>
              <a:ext uri="{FF2B5EF4-FFF2-40B4-BE49-F238E27FC236}">
                <a16:creationId xmlns:a16="http://schemas.microsoft.com/office/drawing/2014/main" id="{FBAA3FFC-DBC8-7A4B-954B-90CCED2481E7}"/>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073643" y="2713566"/>
            <a:ext cx="6712358" cy="4474905"/>
          </a:xfrm>
          <a:prstGeom prst="rect">
            <a:avLst/>
          </a:prstGeom>
        </p:spPr>
      </p:pic>
      <p:pic>
        <p:nvPicPr>
          <p:cNvPr id="10" name="Picture 9">
            <a:extLst>
              <a:ext uri="{FF2B5EF4-FFF2-40B4-BE49-F238E27FC236}">
                <a16:creationId xmlns:a16="http://schemas.microsoft.com/office/drawing/2014/main" id="{7336F2E6-D5E2-8A4C-BFFF-7D60B1B7941A}"/>
              </a:ext>
            </a:extLst>
          </p:cNvPr>
          <p:cNvPicPr>
            <a:picLocks noChangeAspect="1"/>
          </p:cNvPicPr>
          <p:nvPr/>
        </p:nvPicPr>
        <p:blipFill>
          <a:blip r:embed="rId4"/>
          <a:stretch>
            <a:fillRect/>
          </a:stretch>
        </p:blipFill>
        <p:spPr>
          <a:xfrm>
            <a:off x="501999" y="2713566"/>
            <a:ext cx="9975665" cy="5614508"/>
          </a:xfrm>
          <a:prstGeom prst="rect">
            <a:avLst/>
          </a:prstGeom>
        </p:spPr>
      </p:pic>
      <p:pic>
        <p:nvPicPr>
          <p:cNvPr id="9" name="Picture 8">
            <a:extLst>
              <a:ext uri="{FF2B5EF4-FFF2-40B4-BE49-F238E27FC236}">
                <a16:creationId xmlns:a16="http://schemas.microsoft.com/office/drawing/2014/main" id="{00BD4303-C33C-CB42-9E3D-5F5836BAC2D3}"/>
              </a:ext>
            </a:extLst>
          </p:cNvPr>
          <p:cNvPicPr>
            <a:picLocks noChangeAspect="1"/>
          </p:cNvPicPr>
          <p:nvPr/>
        </p:nvPicPr>
        <p:blipFill>
          <a:blip r:embed="rId5"/>
          <a:stretch>
            <a:fillRect/>
          </a:stretch>
        </p:blipFill>
        <p:spPr>
          <a:xfrm>
            <a:off x="8179329" y="6191150"/>
            <a:ext cx="5476770" cy="3818311"/>
          </a:xfrm>
          <a:prstGeom prst="rect">
            <a:avLst/>
          </a:prstGeom>
        </p:spPr>
      </p:pic>
    </p:spTree>
    <p:extLst>
      <p:ext uri="{BB962C8B-B14F-4D97-AF65-F5344CB8AC3E}">
        <p14:creationId xmlns:p14="http://schemas.microsoft.com/office/powerpoint/2010/main" val="3401030572"/>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Text&#10;&#10;Description automatically generated">
            <a:extLst>
              <a:ext uri="{FF2B5EF4-FFF2-40B4-BE49-F238E27FC236}">
                <a16:creationId xmlns:a16="http://schemas.microsoft.com/office/drawing/2014/main" id="{FB6164C0-5DEE-0241-81B6-C8113B58F7ED}"/>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558295" y="2312988"/>
            <a:ext cx="7953025" cy="4295615"/>
          </a:xfrm>
          <a:prstGeom prst="rect">
            <a:avLst/>
          </a:prstGeom>
        </p:spPr>
      </p:pic>
      <p:pic>
        <p:nvPicPr>
          <p:cNvPr id="4" name="Picture 3" descr="Graphical user interface, text, application&#10;&#10;Description automatically generated">
            <a:extLst>
              <a:ext uri="{FF2B5EF4-FFF2-40B4-BE49-F238E27FC236}">
                <a16:creationId xmlns:a16="http://schemas.microsoft.com/office/drawing/2014/main" id="{34D76D23-AC8C-B144-8400-DE1660C6E973}"/>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558295" y="2312988"/>
            <a:ext cx="13447643" cy="7093991"/>
          </a:xfrm>
          <a:prstGeom prst="rect">
            <a:avLst/>
          </a:prstGeom>
        </p:spPr>
      </p:pic>
      <p:pic>
        <p:nvPicPr>
          <p:cNvPr id="11" name="Picture 10" descr="Graphical user interface, text, application, email&#10;&#10;Description automatically generated">
            <a:extLst>
              <a:ext uri="{FF2B5EF4-FFF2-40B4-BE49-F238E27FC236}">
                <a16:creationId xmlns:a16="http://schemas.microsoft.com/office/drawing/2014/main" id="{47E2DE14-DF07-FB48-86BE-4CA94AAFF085}"/>
              </a:ext>
            </a:extLst>
          </p:cNvPr>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558295" y="2312988"/>
            <a:ext cx="15367000" cy="7975600"/>
          </a:xfrm>
          <a:prstGeom prst="rect">
            <a:avLst/>
          </a:prstGeom>
        </p:spPr>
      </p:pic>
      <p:sp>
        <p:nvSpPr>
          <p:cNvPr id="6" name="TextBox 5">
            <a:extLst>
              <a:ext uri="{FF2B5EF4-FFF2-40B4-BE49-F238E27FC236}">
                <a16:creationId xmlns:a16="http://schemas.microsoft.com/office/drawing/2014/main" id="{AF226AAD-196C-8B41-B531-AD22CDC6825F}"/>
              </a:ext>
            </a:extLst>
          </p:cNvPr>
          <p:cNvSpPr txBox="1"/>
          <p:nvPr/>
        </p:nvSpPr>
        <p:spPr>
          <a:xfrm>
            <a:off x="558295" y="531256"/>
            <a:ext cx="14082596" cy="1446550"/>
          </a:xfrm>
          <a:prstGeom prst="rect">
            <a:avLst/>
          </a:prstGeom>
          <a:noFill/>
        </p:spPr>
        <p:txBody>
          <a:bodyPr wrap="square" rtlCol="0">
            <a:spAutoFit/>
          </a:bodyPr>
          <a:lstStyle/>
          <a:p>
            <a:pPr>
              <a:spcAft>
                <a:spcPts val="300"/>
              </a:spcAft>
            </a:pPr>
            <a:r>
              <a:rPr lang="en-US" sz="4400" b="1" dirty="0">
                <a:solidFill>
                  <a:schemeClr val="tx2"/>
                </a:solidFill>
                <a:latin typeface="Montserrat" pitchFamily="2" charset="77"/>
                <a:ea typeface="Roboto Black" panose="02000000000000000000" pitchFamily="2" charset="0"/>
                <a:cs typeface="Open Sans Light" panose="020B0306030504020204" pitchFamily="34" charset="0"/>
              </a:rPr>
              <a:t>Action 2: </a:t>
            </a:r>
            <a:r>
              <a:rPr lang="en-US" sz="4400" b="1" dirty="0">
                <a:solidFill>
                  <a:srgbClr val="FF0000"/>
                </a:solidFill>
                <a:latin typeface="Montserrat" pitchFamily="2" charset="77"/>
                <a:ea typeface="Roboto Black" panose="02000000000000000000" pitchFamily="2" charset="0"/>
                <a:cs typeface="Open Sans Light" panose="020B0306030504020204" pitchFamily="34" charset="0"/>
              </a:rPr>
              <a:t>Tool to help understand community needs, capacities and context</a:t>
            </a:r>
            <a:endParaRPr lang="ru-RU" sz="4400" b="1" dirty="0">
              <a:solidFill>
                <a:srgbClr val="FF0000"/>
              </a:solidFill>
              <a:ea typeface="Roboto Black" panose="02000000000000000000" pitchFamily="2" charset="0"/>
              <a:cs typeface="Open Sans Light" panose="020B0306030504020204" pitchFamily="34" charset="0"/>
            </a:endParaRPr>
          </a:p>
        </p:txBody>
      </p:sp>
      <p:pic>
        <p:nvPicPr>
          <p:cNvPr id="3" name="Picture 2" descr="Graphical user interface, text&#10;&#10;Description automatically generated">
            <a:extLst>
              <a:ext uri="{FF2B5EF4-FFF2-40B4-BE49-F238E27FC236}">
                <a16:creationId xmlns:a16="http://schemas.microsoft.com/office/drawing/2014/main" id="{2567AC0A-CD8A-3144-9761-4C207A70F38E}"/>
              </a:ext>
            </a:extLst>
          </p:cNvPr>
          <p:cNvPicPr>
            <a:picLocks noChangeAspect="1"/>
          </p:cNvPicPr>
          <p:nvPr/>
        </p:nvPicPr>
        <p:blipFill>
          <a:blip r:embed="rId6">
            <a:extLst>
              <a:ext uri="{28A0092B-C50C-407E-A947-70E740481C1C}">
                <a14:useLocalDpi xmlns:a14="http://schemas.microsoft.com/office/drawing/2010/main"/>
              </a:ext>
            </a:extLst>
          </a:blip>
          <a:stretch>
            <a:fillRect/>
          </a:stretch>
        </p:blipFill>
        <p:spPr>
          <a:xfrm>
            <a:off x="751620" y="2242318"/>
            <a:ext cx="15173675" cy="8046270"/>
          </a:xfrm>
          <a:prstGeom prst="rect">
            <a:avLst/>
          </a:prstGeom>
        </p:spPr>
      </p:pic>
    </p:spTree>
    <p:extLst>
      <p:ext uri="{BB962C8B-B14F-4D97-AF65-F5344CB8AC3E}">
        <p14:creationId xmlns:p14="http://schemas.microsoft.com/office/powerpoint/2010/main" val="4550307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B24FAA49-63C8-B245-A8A6-06F839A4B1B5}"/>
              </a:ext>
            </a:extLst>
          </p:cNvPr>
          <p:cNvSpPr txBox="1"/>
          <p:nvPr/>
        </p:nvSpPr>
        <p:spPr>
          <a:xfrm>
            <a:off x="1962608" y="2656945"/>
            <a:ext cx="15110831" cy="4975016"/>
          </a:xfrm>
          <a:prstGeom prst="rect">
            <a:avLst/>
          </a:prstGeom>
          <a:noFill/>
        </p:spPr>
        <p:txBody>
          <a:bodyPr wrap="square" rtlCol="0">
            <a:spAutoFit/>
          </a:bodyPr>
          <a:lstStyle/>
          <a:p>
            <a:pPr algn="ctr" defTabSz="914309">
              <a:lnSpc>
                <a:spcPct val="80000"/>
              </a:lnSpc>
            </a:pPr>
            <a:r>
              <a:rPr lang="en-US" sz="8799" b="1" dirty="0">
                <a:solidFill>
                  <a:srgbClr val="F5333F"/>
                </a:solidFill>
                <a:latin typeface="Montserrat" pitchFamily="2" charset="77"/>
                <a:ea typeface="Roboto Black" panose="02000000000000000000" pitchFamily="2" charset="0"/>
                <a:cs typeface="Open Sans Light" panose="020B0306030504020204" pitchFamily="34" charset="0"/>
              </a:rPr>
              <a:t>Minimum Action 3:</a:t>
            </a:r>
          </a:p>
          <a:p>
            <a:pPr algn="ctr" defTabSz="914309">
              <a:lnSpc>
                <a:spcPct val="80000"/>
              </a:lnSpc>
            </a:pPr>
            <a:endParaRPr lang="ru-RU" sz="4400" dirty="0">
              <a:solidFill>
                <a:srgbClr val="F5333F"/>
              </a:solidFill>
              <a:latin typeface="Roboto Black" panose="02000000000000000000" pitchFamily="2" charset="0"/>
              <a:ea typeface="Roboto Black" panose="02000000000000000000" pitchFamily="2" charset="0"/>
              <a:cs typeface="Open Sans Light" panose="020B0306030504020204" pitchFamily="34" charset="0"/>
            </a:endParaRPr>
          </a:p>
          <a:p>
            <a:pPr algn="ctr" defTabSz="914309">
              <a:lnSpc>
                <a:spcPct val="80000"/>
              </a:lnSpc>
            </a:pPr>
            <a:r>
              <a:rPr lang="en-US" sz="8799" dirty="0">
                <a:solidFill>
                  <a:srgbClr val="FFFFFF"/>
                </a:solidFill>
                <a:latin typeface="Montserrat" pitchFamily="2" charset="77"/>
                <a:ea typeface="Roboto Black" panose="02000000000000000000" pitchFamily="2" charset="0"/>
                <a:cs typeface="Open Sans Light" panose="020B0306030504020204" pitchFamily="34" charset="0"/>
              </a:rPr>
              <a:t>Carry out the assessment with transparency and respect for the community</a:t>
            </a:r>
          </a:p>
        </p:txBody>
      </p:sp>
    </p:spTree>
    <p:extLst>
      <p:ext uri="{BB962C8B-B14F-4D97-AF65-F5344CB8AC3E}">
        <p14:creationId xmlns:p14="http://schemas.microsoft.com/office/powerpoint/2010/main" val="3529905230"/>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3B6CEBD8-5847-814A-A033-C231A21270AC}"/>
              </a:ext>
            </a:extLst>
          </p:cNvPr>
          <p:cNvSpPr txBox="1"/>
          <p:nvPr/>
        </p:nvSpPr>
        <p:spPr>
          <a:xfrm>
            <a:off x="739196" y="479084"/>
            <a:ext cx="10772143" cy="2123658"/>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ts val="300"/>
              </a:spcAft>
              <a:buClrTx/>
              <a:buSzTx/>
              <a:buFontTx/>
              <a:buNone/>
              <a:tabLst/>
              <a:defRPr/>
            </a:pPr>
            <a:r>
              <a:rPr kumimoji="0" lang="en-US" sz="4400" b="1" i="0" u="none" strike="noStrike" kern="1200" cap="none" spc="0" normalizeH="0" baseline="0" noProof="0" dirty="0">
                <a:ln>
                  <a:noFill/>
                </a:ln>
                <a:solidFill>
                  <a:srgbClr val="33394B"/>
                </a:solidFill>
                <a:effectLst/>
                <a:uLnTx/>
                <a:uFillTx/>
                <a:latin typeface="Montserrat" pitchFamily="2" charset="77"/>
                <a:ea typeface="Roboto Black" panose="02000000000000000000" pitchFamily="2" charset="0"/>
                <a:cs typeface="Open Sans Light" panose="020B0306030504020204" pitchFamily="34" charset="0"/>
              </a:rPr>
              <a:t>Action 3: </a:t>
            </a:r>
            <a:r>
              <a:rPr kumimoji="0" lang="en-US" sz="4400" b="1" i="0" u="none" strike="noStrike" kern="1200" cap="none" spc="0" normalizeH="0" baseline="0" noProof="0" dirty="0">
                <a:ln>
                  <a:noFill/>
                </a:ln>
                <a:solidFill>
                  <a:srgbClr val="F5333F"/>
                </a:solidFill>
                <a:effectLst/>
                <a:uLnTx/>
                <a:uFillTx/>
                <a:latin typeface="Montserrat" pitchFamily="2" charset="77"/>
                <a:ea typeface="Roboto Black" panose="02000000000000000000" pitchFamily="2" charset="0"/>
                <a:cs typeface="Open Sans Light" panose="020B0306030504020204" pitchFamily="34" charset="0"/>
              </a:rPr>
              <a:t>Carry out the assessment with transparency and respect for the community</a:t>
            </a:r>
          </a:p>
        </p:txBody>
      </p:sp>
      <p:pic>
        <p:nvPicPr>
          <p:cNvPr id="4" name="Picture Placeholder 3">
            <a:extLst>
              <a:ext uri="{FF2B5EF4-FFF2-40B4-BE49-F238E27FC236}">
                <a16:creationId xmlns:a16="http://schemas.microsoft.com/office/drawing/2014/main" id="{A59711EE-7BBB-F249-94CE-72C3137DEFF3}"/>
              </a:ext>
            </a:extLst>
          </p:cNvPr>
          <p:cNvPicPr>
            <a:picLocks noGrp="1" noChangeAspect="1"/>
          </p:cNvPicPr>
          <p:nvPr>
            <p:ph type="pic" sz="quarter" idx="10"/>
          </p:nvPr>
        </p:nvPicPr>
        <p:blipFill rotWithShape="1">
          <a:blip r:embed="rId3" cstate="screen">
            <a:extLst>
              <a:ext uri="{28A0092B-C50C-407E-A947-70E740481C1C}">
                <a14:useLocalDpi xmlns:a14="http://schemas.microsoft.com/office/drawing/2010/main"/>
              </a:ext>
            </a:extLst>
          </a:blip>
          <a:srcRect/>
          <a:stretch/>
        </p:blipFill>
        <p:spPr>
          <a:xfrm>
            <a:off x="9372296" y="0"/>
            <a:ext cx="8915704" cy="10288588"/>
          </a:xfrm>
        </p:spPr>
      </p:pic>
      <p:sp>
        <p:nvSpPr>
          <p:cNvPr id="6" name="TextBox 5">
            <a:extLst>
              <a:ext uri="{FF2B5EF4-FFF2-40B4-BE49-F238E27FC236}">
                <a16:creationId xmlns:a16="http://schemas.microsoft.com/office/drawing/2014/main" id="{C6D54F3C-4EE1-5B44-83C9-3C6582B5DF88}"/>
              </a:ext>
            </a:extLst>
          </p:cNvPr>
          <p:cNvSpPr txBox="1"/>
          <p:nvPr/>
        </p:nvSpPr>
        <p:spPr>
          <a:xfrm>
            <a:off x="739196" y="2967790"/>
            <a:ext cx="8633100" cy="6955750"/>
          </a:xfrm>
          <a:prstGeom prst="rect">
            <a:avLst/>
          </a:prstGeom>
          <a:noFill/>
        </p:spPr>
        <p:txBody>
          <a:bodyPr wrap="square" rtlCol="0">
            <a:spAutoFit/>
          </a:bodyPr>
          <a:lstStyle>
            <a:defPPr>
              <a:defRPr lang="en-US"/>
            </a:defPPr>
            <a:lvl1pPr marL="342900" indent="-342900">
              <a:spcAft>
                <a:spcPts val="2400"/>
              </a:spcAft>
              <a:buClr>
                <a:srgbClr val="FF0000"/>
              </a:buClr>
              <a:buFont typeface="Arial" panose="020B0604020202020204" pitchFamily="34" charset="0"/>
              <a:buChar char="•"/>
              <a:defRPr sz="240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marL="0" marR="0" lvl="0" indent="0" algn="l" defTabSz="914400" rtl="0" eaLnBrk="0" fontAlgn="base" latinLnBrk="0" hangingPunct="0">
              <a:lnSpc>
                <a:spcPct val="100000"/>
              </a:lnSpc>
              <a:spcBef>
                <a:spcPct val="0"/>
              </a:spcBef>
              <a:spcAft>
                <a:spcPts val="1200"/>
              </a:spcAft>
              <a:buClr>
                <a:srgbClr val="FF0000"/>
              </a:buClr>
              <a:buSzTx/>
              <a:buFont typeface="Arial" panose="020B0604020202020204" pitchFamily="34" charset="0"/>
              <a:buNone/>
              <a:tabLst/>
              <a:defRPr/>
            </a:pPr>
            <a:r>
              <a:rPr kumimoji="0" lang="en-GB" sz="2400" b="1" i="0" u="none" strike="noStrike" kern="1200" cap="none" spc="0" normalizeH="0" baseline="0" noProof="0" dirty="0">
                <a:ln>
                  <a:noFill/>
                </a:ln>
                <a:solidFill>
                  <a:srgbClr val="F5333F"/>
                </a:solidFill>
                <a:effectLst/>
                <a:uLnTx/>
                <a:uFillTx/>
                <a:latin typeface="Open Sans" panose="020B0606030504020204" pitchFamily="34" charset="0"/>
                <a:ea typeface="Open Sans" panose="020B0606030504020204" pitchFamily="34" charset="0"/>
                <a:cs typeface="Open Sans" panose="020B0606030504020204" pitchFamily="34" charset="0"/>
              </a:rPr>
              <a:t>At a minimum:</a:t>
            </a:r>
          </a:p>
          <a:p>
            <a:pPr marL="342900" marR="0" lvl="0" indent="-342900" algn="l" defTabSz="914400" rtl="0" eaLnBrk="0" fontAlgn="base" latinLnBrk="0" hangingPunct="0">
              <a:lnSpc>
                <a:spcPct val="100000"/>
              </a:lnSpc>
              <a:spcBef>
                <a:spcPct val="0"/>
              </a:spcBef>
              <a:spcAft>
                <a:spcPts val="1800"/>
              </a:spcAft>
              <a:buClr>
                <a:srgbClr val="FF0000"/>
              </a:buClr>
              <a:buSzTx/>
              <a:buFont typeface="Arial" panose="020B0604020202020204" pitchFamily="34" charset="0"/>
              <a:buChar char="•"/>
              <a:tabLst/>
              <a:defRPr/>
            </a:pPr>
            <a:r>
              <a:rPr kumimoji="0" lang="en-GB" sz="2400" b="1" i="0" u="none" strike="noStrike" kern="1200" cap="none" spc="0" normalizeH="0" baseline="0" noProof="0" dirty="0">
                <a:ln>
                  <a:noFill/>
                </a:ln>
                <a:solidFill>
                  <a:srgbClr val="3F3F3F"/>
                </a:solidFill>
                <a:effectLst/>
                <a:uLnTx/>
                <a:uFillTx/>
                <a:latin typeface="Open Sans" panose="020B0606030504020204" pitchFamily="34" charset="0"/>
                <a:ea typeface="Open Sans" panose="020B0606030504020204" pitchFamily="34" charset="0"/>
                <a:cs typeface="Open Sans" panose="020B0606030504020204" pitchFamily="34" charset="0"/>
              </a:rPr>
              <a:t>Discuss the assessment in advance </a:t>
            </a:r>
            <a:r>
              <a:rPr kumimoji="0" lang="en-GB" sz="2400" b="0" i="0" u="none" strike="noStrike" kern="1200" cap="none" spc="0" normalizeH="0" baseline="0" noProof="0" dirty="0">
                <a:ln>
                  <a:noFill/>
                </a:ln>
                <a:solidFill>
                  <a:srgbClr val="3F3F3F"/>
                </a:solidFill>
                <a:effectLst/>
                <a:uLnTx/>
                <a:uFillTx/>
                <a:latin typeface="Open Sans" panose="020B0606030504020204" pitchFamily="34" charset="0"/>
                <a:ea typeface="Open Sans" panose="020B0606030504020204" pitchFamily="34" charset="0"/>
                <a:cs typeface="Open Sans" panose="020B0606030504020204" pitchFamily="34" charset="0"/>
              </a:rPr>
              <a:t>with community representatives, RCRC volunteers, and local authorities</a:t>
            </a:r>
          </a:p>
          <a:p>
            <a:pPr marL="342900" marR="0" lvl="0" indent="-342900" algn="l" defTabSz="914400" rtl="0" eaLnBrk="0" fontAlgn="base" latinLnBrk="0" hangingPunct="0">
              <a:lnSpc>
                <a:spcPct val="100000"/>
              </a:lnSpc>
              <a:spcBef>
                <a:spcPct val="0"/>
              </a:spcBef>
              <a:spcAft>
                <a:spcPts val="1800"/>
              </a:spcAft>
              <a:buClr>
                <a:srgbClr val="FF0000"/>
              </a:buClr>
              <a:buSzTx/>
              <a:buFont typeface="Arial" panose="020B0604020202020204" pitchFamily="34" charset="0"/>
              <a:buChar char="•"/>
              <a:tabLst/>
              <a:defRPr/>
            </a:pPr>
            <a:r>
              <a:rPr kumimoji="0" lang="en-GB" sz="2400" b="1" i="0" u="none" strike="noStrike" kern="1200" cap="none" spc="0" normalizeH="0" baseline="0" noProof="0" dirty="0">
                <a:ln>
                  <a:noFill/>
                </a:ln>
                <a:solidFill>
                  <a:srgbClr val="3F3F3F"/>
                </a:solidFill>
                <a:effectLst/>
                <a:uLnTx/>
                <a:uFillTx/>
                <a:latin typeface="Open Sans" panose="020B0606030504020204" pitchFamily="34" charset="0"/>
                <a:ea typeface="Open Sans" panose="020B0606030504020204" pitchFamily="34" charset="0"/>
                <a:cs typeface="Open Sans" panose="020B0606030504020204" pitchFamily="34" charset="0"/>
              </a:rPr>
              <a:t>Introduce the National Society </a:t>
            </a:r>
            <a:r>
              <a:rPr kumimoji="0" lang="en-GB" sz="2400" b="0" i="0" u="none" strike="noStrike" kern="1200" cap="none" spc="0" normalizeH="0" baseline="0" noProof="0" dirty="0">
                <a:ln>
                  <a:noFill/>
                </a:ln>
                <a:solidFill>
                  <a:srgbClr val="3F3F3F"/>
                </a:solidFill>
                <a:effectLst/>
                <a:uLnTx/>
                <a:uFillTx/>
                <a:latin typeface="Open Sans" panose="020B0606030504020204" pitchFamily="34" charset="0"/>
                <a:ea typeface="Open Sans" panose="020B0606030504020204" pitchFamily="34" charset="0"/>
                <a:cs typeface="Open Sans" panose="020B0606030504020204" pitchFamily="34" charset="0"/>
              </a:rPr>
              <a:t>to the wider community and explain the purpose of the assessment</a:t>
            </a:r>
          </a:p>
          <a:p>
            <a:pPr marL="342900" marR="0" lvl="0" indent="-342900" algn="l" defTabSz="914400" rtl="0" eaLnBrk="0" fontAlgn="base" latinLnBrk="0" hangingPunct="0">
              <a:lnSpc>
                <a:spcPct val="100000"/>
              </a:lnSpc>
              <a:spcBef>
                <a:spcPct val="0"/>
              </a:spcBef>
              <a:spcAft>
                <a:spcPts val="0"/>
              </a:spcAft>
              <a:buClr>
                <a:srgbClr val="FF0000"/>
              </a:buClr>
              <a:buSzTx/>
              <a:buFont typeface="Arial" panose="020B0604020202020204" pitchFamily="34" charset="0"/>
              <a:buChar char="•"/>
              <a:tabLst/>
              <a:defRPr/>
            </a:pPr>
            <a:r>
              <a:rPr kumimoji="0" lang="en-GB" sz="2400" b="1" i="0" u="none" strike="noStrike" kern="1200" cap="none" spc="0" normalizeH="0" baseline="0" noProof="0" dirty="0">
                <a:ln>
                  <a:noFill/>
                </a:ln>
                <a:solidFill>
                  <a:srgbClr val="3F3F3F"/>
                </a:solidFill>
                <a:effectLst/>
                <a:uLnTx/>
                <a:uFillTx/>
                <a:latin typeface="Open Sans" panose="020B0606030504020204" pitchFamily="34" charset="0"/>
                <a:ea typeface="Open Sans" panose="020B0606030504020204" pitchFamily="34" charset="0"/>
                <a:cs typeface="Open Sans" panose="020B0606030504020204" pitchFamily="34" charset="0"/>
              </a:rPr>
              <a:t>Brief staff and volunteers </a:t>
            </a:r>
            <a:r>
              <a:rPr kumimoji="0" lang="en-GB" sz="2400" b="0" i="0" u="none" strike="noStrike" kern="1200" cap="none" spc="0" normalizeH="0" baseline="0" noProof="0" dirty="0">
                <a:ln>
                  <a:noFill/>
                </a:ln>
                <a:solidFill>
                  <a:srgbClr val="3F3F3F"/>
                </a:solidFill>
                <a:effectLst/>
                <a:uLnTx/>
                <a:uFillTx/>
                <a:latin typeface="Open Sans" panose="020B0606030504020204" pitchFamily="34" charset="0"/>
                <a:ea typeface="Open Sans" panose="020B0606030504020204" pitchFamily="34" charset="0"/>
                <a:cs typeface="Open Sans" panose="020B0606030504020204" pitchFamily="34" charset="0"/>
              </a:rPr>
              <a:t>on the assessment so they can answer questions and avoid raising expectations</a:t>
            </a:r>
          </a:p>
          <a:p>
            <a:pPr marL="0" marR="0" lvl="0" indent="0" algn="l" defTabSz="914400" rtl="0" eaLnBrk="0" fontAlgn="base" latinLnBrk="0" hangingPunct="0">
              <a:lnSpc>
                <a:spcPct val="100000"/>
              </a:lnSpc>
              <a:spcBef>
                <a:spcPct val="0"/>
              </a:spcBef>
              <a:spcAft>
                <a:spcPts val="1800"/>
              </a:spcAft>
              <a:buClr>
                <a:srgbClr val="FF0000"/>
              </a:buClr>
              <a:buSzTx/>
              <a:buFont typeface="Arial" panose="020B0604020202020204" pitchFamily="34" charset="0"/>
              <a:buNone/>
              <a:tabLst/>
              <a:defRPr/>
            </a:pPr>
            <a:endParaRPr kumimoji="0" lang="en-GB" sz="2400" b="0" i="0" u="none" strike="noStrike" kern="1200" cap="none" spc="0" normalizeH="0" baseline="0" noProof="0" dirty="0">
              <a:ln>
                <a:noFill/>
              </a:ln>
              <a:solidFill>
                <a:srgbClr val="3F3F3F"/>
              </a:solidFill>
              <a:effectLst/>
              <a:uLnTx/>
              <a:uFillTx/>
              <a:latin typeface="Open Sans" panose="020B0606030504020204" pitchFamily="34" charset="0"/>
              <a:ea typeface="Open Sans" panose="020B0606030504020204" pitchFamily="34" charset="0"/>
              <a:cs typeface="Open Sans" panose="020B0606030504020204" pitchFamily="34" charset="0"/>
            </a:endParaRPr>
          </a:p>
          <a:p>
            <a:pPr marL="0" marR="0" lvl="0" indent="0" algn="l" defTabSz="914400" rtl="0" eaLnBrk="0" fontAlgn="base" latinLnBrk="0" hangingPunct="0">
              <a:lnSpc>
                <a:spcPct val="100000"/>
              </a:lnSpc>
              <a:spcBef>
                <a:spcPct val="0"/>
              </a:spcBef>
              <a:spcAft>
                <a:spcPts val="1200"/>
              </a:spcAft>
              <a:buClr>
                <a:srgbClr val="FF0000"/>
              </a:buClr>
              <a:buSzTx/>
              <a:buFont typeface="Arial" panose="020B0604020202020204" pitchFamily="34" charset="0"/>
              <a:buNone/>
              <a:tabLst/>
              <a:defRPr/>
            </a:pPr>
            <a:r>
              <a:rPr kumimoji="0" lang="en-GB" sz="2400" b="1" i="0" u="none" strike="noStrike" kern="1200" cap="none" spc="0" normalizeH="0" baseline="0" noProof="0" dirty="0">
                <a:ln>
                  <a:noFill/>
                </a:ln>
                <a:solidFill>
                  <a:srgbClr val="F5333F"/>
                </a:solidFill>
                <a:effectLst/>
                <a:uLnTx/>
                <a:uFillTx/>
                <a:latin typeface="Open Sans" panose="020B0606030504020204" pitchFamily="34" charset="0"/>
                <a:ea typeface="Open Sans" panose="020B0606030504020204" pitchFamily="34" charset="0"/>
                <a:cs typeface="Open Sans" panose="020B0606030504020204" pitchFamily="34" charset="0"/>
              </a:rPr>
              <a:t>Advanced:</a:t>
            </a:r>
          </a:p>
          <a:p>
            <a:pPr marL="342900" marR="0" lvl="0" indent="-342900" algn="l" defTabSz="914400" rtl="0" eaLnBrk="0" fontAlgn="base" latinLnBrk="0" hangingPunct="0">
              <a:lnSpc>
                <a:spcPct val="100000"/>
              </a:lnSpc>
              <a:spcBef>
                <a:spcPct val="0"/>
              </a:spcBef>
              <a:spcAft>
                <a:spcPts val="1800"/>
              </a:spcAft>
              <a:buClr>
                <a:srgbClr val="FF0000"/>
              </a:buClr>
              <a:buSzTx/>
              <a:buFont typeface="Arial" panose="020B0604020202020204" pitchFamily="34" charset="0"/>
              <a:buChar char="•"/>
              <a:tabLst/>
              <a:defRPr/>
            </a:pPr>
            <a:r>
              <a:rPr kumimoji="0" lang="en-GB" sz="2400" b="0" i="0" u="none" strike="noStrike" kern="1200" cap="none" spc="0" normalizeH="0" baseline="0" noProof="0" dirty="0">
                <a:ln>
                  <a:noFill/>
                </a:ln>
                <a:solidFill>
                  <a:srgbClr val="3F3F3F"/>
                </a:solidFill>
                <a:effectLst/>
                <a:uLnTx/>
                <a:uFillTx/>
                <a:latin typeface="Open Sans" panose="020B0606030504020204" pitchFamily="34" charset="0"/>
                <a:ea typeface="Open Sans" panose="020B0606030504020204" pitchFamily="34" charset="0"/>
                <a:cs typeface="Open Sans" panose="020B0606030504020204" pitchFamily="34" charset="0"/>
              </a:rPr>
              <a:t>Train staff and volunteers on communication and feedback skills</a:t>
            </a:r>
          </a:p>
          <a:p>
            <a:pPr marL="342900" marR="0" lvl="0" indent="-342900" algn="l" defTabSz="914400" rtl="0" eaLnBrk="0" fontAlgn="base" latinLnBrk="0" hangingPunct="0">
              <a:lnSpc>
                <a:spcPct val="100000"/>
              </a:lnSpc>
              <a:spcBef>
                <a:spcPct val="0"/>
              </a:spcBef>
              <a:spcAft>
                <a:spcPts val="1800"/>
              </a:spcAft>
              <a:buClr>
                <a:srgbClr val="FF0000"/>
              </a:buClr>
              <a:buSzTx/>
              <a:buFont typeface="Arial" panose="020B0604020202020204" pitchFamily="34" charset="0"/>
              <a:buChar char="•"/>
              <a:tabLst/>
              <a:defRPr/>
            </a:pPr>
            <a:r>
              <a:rPr kumimoji="0" lang="en-GB" sz="2400" b="0" i="0" u="none" strike="noStrike" kern="1200" cap="none" spc="0" normalizeH="0" baseline="0" noProof="0" dirty="0">
                <a:ln>
                  <a:noFill/>
                </a:ln>
                <a:solidFill>
                  <a:srgbClr val="3F3F3F"/>
                </a:solidFill>
                <a:effectLst/>
                <a:uLnTx/>
                <a:uFillTx/>
                <a:latin typeface="Open Sans" panose="020B0606030504020204" pitchFamily="34" charset="0"/>
                <a:ea typeface="Open Sans" panose="020B0606030504020204" pitchFamily="34" charset="0"/>
                <a:cs typeface="Open Sans" panose="020B0606030504020204" pitchFamily="34" charset="0"/>
              </a:rPr>
              <a:t>Coordinate with external partners and authorities</a:t>
            </a:r>
          </a:p>
          <a:p>
            <a:pPr marL="342900" marR="0" lvl="0" indent="-342900" algn="l" defTabSz="914400" rtl="0" eaLnBrk="0" fontAlgn="base" latinLnBrk="0" hangingPunct="0">
              <a:lnSpc>
                <a:spcPct val="100000"/>
              </a:lnSpc>
              <a:spcBef>
                <a:spcPct val="0"/>
              </a:spcBef>
              <a:spcAft>
                <a:spcPts val="1800"/>
              </a:spcAft>
              <a:buClr>
                <a:srgbClr val="FF0000"/>
              </a:buClr>
              <a:buSzTx/>
              <a:buFont typeface="Arial" panose="020B0604020202020204" pitchFamily="34" charset="0"/>
              <a:buChar char="•"/>
              <a:tabLst/>
              <a:defRPr/>
            </a:pPr>
            <a:r>
              <a:rPr kumimoji="0" lang="en-GB" sz="2400" b="0" i="0" u="none" strike="noStrike" kern="1200" cap="none" spc="0" normalizeH="0" baseline="0" noProof="0" dirty="0">
                <a:ln>
                  <a:noFill/>
                </a:ln>
                <a:solidFill>
                  <a:srgbClr val="3F3F3F"/>
                </a:solidFill>
                <a:effectLst/>
                <a:uLnTx/>
                <a:uFillTx/>
                <a:latin typeface="Open Sans" panose="020B0606030504020204" pitchFamily="34" charset="0"/>
                <a:ea typeface="Open Sans" panose="020B0606030504020204" pitchFamily="34" charset="0"/>
                <a:cs typeface="Open Sans" panose="020B0606030504020204" pitchFamily="34" charset="0"/>
              </a:rPr>
              <a:t>Verify assessment findings with the community</a:t>
            </a:r>
          </a:p>
          <a:p>
            <a:pPr marL="342900" marR="0" lvl="0" indent="-342900" algn="l" defTabSz="914400" rtl="0" eaLnBrk="0" fontAlgn="base" latinLnBrk="0" hangingPunct="0">
              <a:lnSpc>
                <a:spcPct val="100000"/>
              </a:lnSpc>
              <a:spcBef>
                <a:spcPct val="0"/>
              </a:spcBef>
              <a:spcAft>
                <a:spcPts val="2400"/>
              </a:spcAft>
              <a:buClr>
                <a:srgbClr val="FF0000"/>
              </a:buClr>
              <a:buSzTx/>
              <a:buFont typeface="Arial" panose="020B0604020202020204" pitchFamily="34" charset="0"/>
              <a:buChar char="•"/>
              <a:tabLst/>
              <a:defRPr/>
            </a:pPr>
            <a:endParaRPr kumimoji="0" lang="en-GB" sz="2400" b="0" i="0" u="none" strike="noStrike" kern="1200" cap="none" spc="0" normalizeH="0" baseline="0" noProof="0" dirty="0">
              <a:ln>
                <a:noFill/>
              </a:ln>
              <a:solidFill>
                <a:srgbClr val="3F3F3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pic>
        <p:nvPicPr>
          <p:cNvPr id="12" name="Picture 11" descr="Logo, company name&#10;&#10;Description automatically generated">
            <a:extLst>
              <a:ext uri="{FF2B5EF4-FFF2-40B4-BE49-F238E27FC236}">
                <a16:creationId xmlns:a16="http://schemas.microsoft.com/office/drawing/2014/main" id="{E2C703B3-DB73-F247-98C3-17BCE4DAD060}"/>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739196" y="9635987"/>
            <a:ext cx="3980095" cy="575106"/>
          </a:xfrm>
          <a:prstGeom prst="rect">
            <a:avLst/>
          </a:prstGeom>
        </p:spPr>
      </p:pic>
      <p:pic>
        <p:nvPicPr>
          <p:cNvPr id="13" name="Picture 12" descr="A picture containing text&#10;&#10;Description automatically generated">
            <a:extLst>
              <a:ext uri="{FF2B5EF4-FFF2-40B4-BE49-F238E27FC236}">
                <a16:creationId xmlns:a16="http://schemas.microsoft.com/office/drawing/2014/main" id="{30EC5B22-B8A8-B44F-90AE-1D6B0CEEE15D}"/>
              </a:ext>
            </a:extLst>
          </p:cNvPr>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8915705" y="9658808"/>
            <a:ext cx="3797522" cy="529463"/>
          </a:xfrm>
          <a:prstGeom prst="rect">
            <a:avLst/>
          </a:prstGeom>
        </p:spPr>
      </p:pic>
      <p:pic>
        <p:nvPicPr>
          <p:cNvPr id="14" name="Picture 13" descr="Logo&#10;&#10;Description automatically generated with medium confidence">
            <a:extLst>
              <a:ext uri="{FF2B5EF4-FFF2-40B4-BE49-F238E27FC236}">
                <a16:creationId xmlns:a16="http://schemas.microsoft.com/office/drawing/2014/main" id="{70173485-311B-6A4B-9841-E2DC7C46648A}"/>
              </a:ext>
            </a:extLst>
          </p:cNvPr>
          <p:cNvPicPr>
            <a:picLocks noChangeAspect="1"/>
          </p:cNvPicPr>
          <p:nvPr/>
        </p:nvPicPr>
        <p:blipFill>
          <a:blip r:embed="rId6">
            <a:extLst>
              <a:ext uri="{28A0092B-C50C-407E-A947-70E740481C1C}">
                <a14:useLocalDpi xmlns:a14="http://schemas.microsoft.com/office/drawing/2010/main"/>
              </a:ext>
            </a:extLst>
          </a:blip>
          <a:stretch>
            <a:fillRect/>
          </a:stretch>
        </p:blipFill>
        <p:spPr>
          <a:xfrm>
            <a:off x="4759257" y="9617730"/>
            <a:ext cx="3952709" cy="611620"/>
          </a:xfrm>
          <a:prstGeom prst="rect">
            <a:avLst/>
          </a:prstGeom>
        </p:spPr>
      </p:pic>
    </p:spTree>
    <p:extLst>
      <p:ext uri="{BB962C8B-B14F-4D97-AF65-F5344CB8AC3E}">
        <p14:creationId xmlns:p14="http://schemas.microsoft.com/office/powerpoint/2010/main" val="5302583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6">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6">
                                            <p:txEl>
                                              <p:pRg st="6" end="6"/>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6">
                                            <p:txEl>
                                              <p:pRg st="7" end="7"/>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6">
                                            <p:txEl>
                                              <p:pRg st="8" end="8"/>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12"/>
                                        </p:tgtEl>
                                        <p:attrNameLst>
                                          <p:attrName>style.visibility</p:attrName>
                                        </p:attrNameLst>
                                      </p:cBhvr>
                                      <p:to>
                                        <p:strVal val="visible"/>
                                      </p:to>
                                    </p:set>
                                  </p:childTnLst>
                                </p:cTn>
                              </p:par>
                              <p:par>
                                <p:cTn id="39" presetID="1" presetClass="entr" presetSubtype="0" fill="hold" nodeType="withEffect">
                                  <p:stCondLst>
                                    <p:cond delay="0"/>
                                  </p:stCondLst>
                                  <p:childTnLst>
                                    <p:set>
                                      <p:cBhvr>
                                        <p:cTn id="40" dur="1" fill="hold">
                                          <p:stCondLst>
                                            <p:cond delay="0"/>
                                          </p:stCondLst>
                                        </p:cTn>
                                        <p:tgtEl>
                                          <p:spTgt spid="13"/>
                                        </p:tgtEl>
                                        <p:attrNameLst>
                                          <p:attrName>style.visibility</p:attrName>
                                        </p:attrNameLst>
                                      </p:cBhvr>
                                      <p:to>
                                        <p:strVal val="visible"/>
                                      </p:to>
                                    </p:set>
                                  </p:childTnLst>
                                </p:cTn>
                              </p:par>
                              <p:par>
                                <p:cTn id="41" presetID="1" presetClass="entr" presetSubtype="0" fill="hold" nodeType="withEffect">
                                  <p:stCondLst>
                                    <p:cond delay="0"/>
                                  </p:stCondLst>
                                  <p:childTnLst>
                                    <p:set>
                                      <p:cBhvr>
                                        <p:cTn id="42"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Diagram 1">
            <a:extLst>
              <a:ext uri="{FF2B5EF4-FFF2-40B4-BE49-F238E27FC236}">
                <a16:creationId xmlns:a16="http://schemas.microsoft.com/office/drawing/2014/main" id="{61EF5F40-E6DC-AE4F-A716-DA0227B05CD8}"/>
              </a:ext>
            </a:extLst>
          </p:cNvPr>
          <p:cNvGraphicFramePr/>
          <p:nvPr/>
        </p:nvGraphicFramePr>
        <p:xfrm>
          <a:off x="474133" y="2460443"/>
          <a:ext cx="17356667" cy="202689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TextBox 2">
            <a:extLst>
              <a:ext uri="{FF2B5EF4-FFF2-40B4-BE49-F238E27FC236}">
                <a16:creationId xmlns:a16="http://schemas.microsoft.com/office/drawing/2014/main" id="{8297FDDB-9A79-2943-87A9-6F080D515ED3}"/>
              </a:ext>
            </a:extLst>
          </p:cNvPr>
          <p:cNvSpPr txBox="1"/>
          <p:nvPr/>
        </p:nvSpPr>
        <p:spPr>
          <a:xfrm>
            <a:off x="474133" y="112046"/>
            <a:ext cx="14291734" cy="2069797"/>
          </a:xfrm>
          <a:prstGeom prst="rect">
            <a:avLst/>
          </a:prstGeom>
          <a:noFill/>
        </p:spPr>
        <p:txBody>
          <a:bodyPr wrap="square" rtlCol="0">
            <a:spAutoFit/>
          </a:bodyPr>
          <a:lstStyle/>
          <a:p>
            <a:pPr>
              <a:spcAft>
                <a:spcPts val="300"/>
              </a:spcAft>
            </a:pPr>
            <a:r>
              <a:rPr lang="en-US" sz="4200" b="1">
                <a:solidFill>
                  <a:schemeClr val="accent1"/>
                </a:solidFill>
                <a:latin typeface="Montserrat" pitchFamily="2" charset="77"/>
                <a:ea typeface="Roboto Black" panose="02000000000000000000" pitchFamily="2" charset="0"/>
                <a:cs typeface="Open Sans Light" panose="020B0306030504020204" pitchFamily="34" charset="0"/>
              </a:rPr>
              <a:t>Emergency assessments </a:t>
            </a:r>
          </a:p>
          <a:p>
            <a:pPr>
              <a:spcAft>
                <a:spcPts val="300"/>
              </a:spcAft>
            </a:pPr>
            <a:r>
              <a:rPr lang="en-US" sz="4200" b="1">
                <a:solidFill>
                  <a:srgbClr val="FF0000"/>
                </a:solidFill>
                <a:latin typeface="Montserrat" pitchFamily="2" charset="77"/>
                <a:ea typeface="Roboto Black" panose="02000000000000000000" pitchFamily="2" charset="0"/>
                <a:cs typeface="Open Sans Light" panose="020B0306030504020204" pitchFamily="34" charset="0"/>
              </a:rPr>
              <a:t>What topics to discuss, when, and with who? </a:t>
            </a:r>
            <a:r>
              <a:rPr lang="en-US" sz="4200">
                <a:solidFill>
                  <a:srgbClr val="FF0000"/>
                </a:solidFill>
                <a:latin typeface="Montserrat" pitchFamily="2" charset="77"/>
                <a:ea typeface="Roboto Black" panose="02000000000000000000" pitchFamily="2" charset="0"/>
                <a:cs typeface="Open Sans Light" panose="020B0306030504020204" pitchFamily="34" charset="0"/>
              </a:rPr>
              <a:t>Discuss…</a:t>
            </a:r>
            <a:endParaRPr lang="ru-RU" sz="4200">
              <a:solidFill>
                <a:srgbClr val="FF0000"/>
              </a:solidFill>
              <a:latin typeface="Roboto Black" panose="02000000000000000000" pitchFamily="2" charset="0"/>
              <a:ea typeface="Roboto Black" panose="02000000000000000000" pitchFamily="2" charset="0"/>
              <a:cs typeface="Open Sans Light" panose="020B0306030504020204" pitchFamily="34" charset="0"/>
            </a:endParaRPr>
          </a:p>
        </p:txBody>
      </p:sp>
      <p:sp>
        <p:nvSpPr>
          <p:cNvPr id="5" name="Rectangle 4">
            <a:extLst>
              <a:ext uri="{FF2B5EF4-FFF2-40B4-BE49-F238E27FC236}">
                <a16:creationId xmlns:a16="http://schemas.microsoft.com/office/drawing/2014/main" id="{8FB7BE09-97B1-3240-8FF8-3CA2054BDF59}"/>
              </a:ext>
            </a:extLst>
          </p:cNvPr>
          <p:cNvSpPr/>
          <p:nvPr/>
        </p:nvSpPr>
        <p:spPr>
          <a:xfrm>
            <a:off x="474133" y="4673601"/>
            <a:ext cx="4588934" cy="4825999"/>
          </a:xfrm>
          <a:prstGeom prst="rect">
            <a:avLst/>
          </a:prstGeom>
          <a:solidFill>
            <a:srgbClr val="01C8C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tIns="251999" rtlCol="0" anchor="t" anchorCtr="0"/>
          <a:lstStyle/>
          <a:p>
            <a:pPr marL="285750" lvl="0" indent="-285750">
              <a:lnSpc>
                <a:spcPct val="100000"/>
              </a:lnSpc>
              <a:spcAft>
                <a:spcPts val="1200"/>
              </a:spcAft>
              <a:buFont typeface="Arial" panose="020B0604020202020204" pitchFamily="34" charset="0"/>
              <a:buChar char="•"/>
            </a:pPr>
            <a:r>
              <a:rPr lang="en-GB" sz="2400">
                <a:solidFill>
                  <a:schemeClr val="bg2"/>
                </a:solidFill>
                <a:latin typeface="Open Sans" panose="020B0606030504020204" pitchFamily="34" charset="0"/>
                <a:ea typeface="Open Sans" panose="020B0606030504020204" pitchFamily="34" charset="0"/>
                <a:cs typeface="Open Sans" panose="020B0606030504020204" pitchFamily="34" charset="0"/>
              </a:rPr>
              <a:t>Timing </a:t>
            </a:r>
          </a:p>
          <a:p>
            <a:pPr marL="285750" lvl="0" indent="-285750">
              <a:lnSpc>
                <a:spcPct val="100000"/>
              </a:lnSpc>
              <a:spcAft>
                <a:spcPts val="1200"/>
              </a:spcAft>
              <a:buFont typeface="Arial" panose="020B0604020202020204" pitchFamily="34" charset="0"/>
              <a:buChar char="•"/>
            </a:pPr>
            <a:r>
              <a:rPr lang="en-GB" sz="2400">
                <a:solidFill>
                  <a:schemeClr val="bg2"/>
                </a:solidFill>
                <a:latin typeface="Open Sans" panose="020B0606030504020204" pitchFamily="34" charset="0"/>
                <a:ea typeface="Open Sans" panose="020B0606030504020204" pitchFamily="34" charset="0"/>
                <a:cs typeface="Open Sans" panose="020B0606030504020204" pitchFamily="34" charset="0"/>
              </a:rPr>
              <a:t>Methods of data collection</a:t>
            </a:r>
          </a:p>
          <a:p>
            <a:pPr marL="285750" lvl="0" indent="-285750">
              <a:lnSpc>
                <a:spcPct val="100000"/>
              </a:lnSpc>
              <a:spcAft>
                <a:spcPts val="1200"/>
              </a:spcAft>
              <a:buFont typeface="Arial" panose="020B0604020202020204" pitchFamily="34" charset="0"/>
              <a:buChar char="•"/>
            </a:pPr>
            <a:r>
              <a:rPr lang="en-GB" sz="2400">
                <a:solidFill>
                  <a:schemeClr val="bg2"/>
                </a:solidFill>
                <a:latin typeface="Open Sans" panose="020B0606030504020204" pitchFamily="34" charset="0"/>
                <a:ea typeface="Open Sans" panose="020B0606030504020204" pitchFamily="34" charset="0"/>
                <a:cs typeface="Open Sans" panose="020B0606030504020204" pitchFamily="34" charset="0"/>
              </a:rPr>
              <a:t>How to reach different groups</a:t>
            </a:r>
          </a:p>
          <a:p>
            <a:pPr marL="285750" lvl="0" indent="-285750">
              <a:lnSpc>
                <a:spcPct val="100000"/>
              </a:lnSpc>
              <a:spcAft>
                <a:spcPts val="1200"/>
              </a:spcAft>
              <a:buFont typeface="Arial" panose="020B0604020202020204" pitchFamily="34" charset="0"/>
              <a:buChar char="•"/>
            </a:pPr>
            <a:r>
              <a:rPr lang="en-GB" sz="2400">
                <a:solidFill>
                  <a:schemeClr val="bg2"/>
                </a:solidFill>
                <a:latin typeface="Open Sans" panose="020B0606030504020204" pitchFamily="34" charset="0"/>
                <a:ea typeface="Open Sans" panose="020B0606030504020204" pitchFamily="34" charset="0"/>
                <a:cs typeface="Open Sans" panose="020B0606030504020204" pitchFamily="34" charset="0"/>
              </a:rPr>
              <a:t>Have other organizations already conducted an assessment</a:t>
            </a:r>
          </a:p>
        </p:txBody>
      </p:sp>
      <p:sp>
        <p:nvSpPr>
          <p:cNvPr id="6" name="Rectangle 5">
            <a:extLst>
              <a:ext uri="{FF2B5EF4-FFF2-40B4-BE49-F238E27FC236}">
                <a16:creationId xmlns:a16="http://schemas.microsoft.com/office/drawing/2014/main" id="{79D565D8-6621-AB48-A8CB-35030E4DB968}"/>
              </a:ext>
            </a:extLst>
          </p:cNvPr>
          <p:cNvSpPr/>
          <p:nvPr/>
        </p:nvSpPr>
        <p:spPr>
          <a:xfrm>
            <a:off x="6857999" y="4673601"/>
            <a:ext cx="4588934" cy="4825999"/>
          </a:xfrm>
          <a:prstGeom prst="rect">
            <a:avLst/>
          </a:prstGeom>
          <a:solidFill>
            <a:srgbClr val="01C8C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tIns="251999" rtlCol="0" anchor="t" anchorCtr="0"/>
          <a:lstStyle/>
          <a:p>
            <a:pPr marL="228600" lvl="0" indent="-228600" defTabSz="1066800">
              <a:spcAft>
                <a:spcPts val="1200"/>
              </a:spcAft>
              <a:buChar char="•"/>
            </a:pPr>
            <a:r>
              <a:rPr lang="en-GB" sz="2400">
                <a:solidFill>
                  <a:schemeClr val="bg2"/>
                </a:solidFill>
                <a:latin typeface="Open Sans" panose="020B0606030504020204" pitchFamily="34" charset="0"/>
                <a:ea typeface="Open Sans" panose="020B0606030504020204" pitchFamily="34" charset="0"/>
                <a:cs typeface="Open Sans" panose="020B0606030504020204" pitchFamily="34" charset="0"/>
              </a:rPr>
              <a:t>Introduce the National Society</a:t>
            </a:r>
          </a:p>
          <a:p>
            <a:pPr marL="228600" lvl="0" indent="-228600" defTabSz="1066800">
              <a:spcAft>
                <a:spcPts val="1200"/>
              </a:spcAft>
              <a:buChar char="•"/>
            </a:pPr>
            <a:r>
              <a:rPr lang="en-GB" sz="2400">
                <a:solidFill>
                  <a:schemeClr val="bg2"/>
                </a:solidFill>
                <a:latin typeface="Open Sans" panose="020B0606030504020204" pitchFamily="34" charset="0"/>
                <a:ea typeface="Open Sans" panose="020B0606030504020204" pitchFamily="34" charset="0"/>
                <a:cs typeface="Open Sans" panose="020B0606030504020204" pitchFamily="34" charset="0"/>
              </a:rPr>
              <a:t>Assessment purpose, process, and next steps</a:t>
            </a:r>
          </a:p>
          <a:p>
            <a:pPr marL="228600" lvl="0" indent="-228600" defTabSz="1066800">
              <a:spcAft>
                <a:spcPts val="1200"/>
              </a:spcAft>
              <a:buChar char="•"/>
            </a:pPr>
            <a:r>
              <a:rPr lang="en-GB" sz="2400">
                <a:solidFill>
                  <a:schemeClr val="bg2"/>
                </a:solidFill>
                <a:latin typeface="Open Sans" panose="020B0606030504020204" pitchFamily="34" charset="0"/>
                <a:ea typeface="Open Sans" panose="020B0606030504020204" pitchFamily="34" charset="0"/>
                <a:cs typeface="Open Sans" panose="020B0606030504020204" pitchFamily="34" charset="0"/>
              </a:rPr>
              <a:t>Staff and volunteer codes of conduct and behaviour</a:t>
            </a:r>
          </a:p>
          <a:p>
            <a:pPr marL="228600" lvl="0" indent="-228600" defTabSz="1066800">
              <a:spcAft>
                <a:spcPts val="1200"/>
              </a:spcAft>
              <a:buChar char="•"/>
            </a:pPr>
            <a:r>
              <a:rPr lang="en-GB" sz="2400">
                <a:solidFill>
                  <a:schemeClr val="bg2"/>
                </a:solidFill>
                <a:latin typeface="Open Sans" panose="020B0606030504020204" pitchFamily="34" charset="0"/>
                <a:ea typeface="Open Sans" panose="020B0606030504020204" pitchFamily="34" charset="0"/>
                <a:cs typeface="Open Sans" panose="020B0606030504020204" pitchFamily="34" charset="0"/>
              </a:rPr>
              <a:t>How people can ask questions and give feedback</a:t>
            </a:r>
          </a:p>
          <a:p>
            <a:pPr marL="228600" lvl="0" indent="-228600" defTabSz="1066800">
              <a:spcAft>
                <a:spcPts val="1200"/>
              </a:spcAft>
              <a:buChar char="•"/>
            </a:pPr>
            <a:r>
              <a:rPr lang="en-GB" sz="2400">
                <a:solidFill>
                  <a:schemeClr val="bg2"/>
                </a:solidFill>
                <a:latin typeface="Open Sans" panose="020B0606030504020204" pitchFamily="34" charset="0"/>
                <a:ea typeface="Open Sans" panose="020B0606030504020204" pitchFamily="34" charset="0"/>
                <a:cs typeface="Open Sans" panose="020B0606030504020204" pitchFamily="34" charset="0"/>
              </a:rPr>
              <a:t>Participation is voluntary</a:t>
            </a:r>
          </a:p>
        </p:txBody>
      </p:sp>
      <p:sp>
        <p:nvSpPr>
          <p:cNvPr id="7" name="Rectangle 6">
            <a:extLst>
              <a:ext uri="{FF2B5EF4-FFF2-40B4-BE49-F238E27FC236}">
                <a16:creationId xmlns:a16="http://schemas.microsoft.com/office/drawing/2014/main" id="{8B99685C-8B5E-9940-B81A-EFB7DD0149C2}"/>
              </a:ext>
            </a:extLst>
          </p:cNvPr>
          <p:cNvSpPr/>
          <p:nvPr/>
        </p:nvSpPr>
        <p:spPr>
          <a:xfrm>
            <a:off x="13241866" y="4673601"/>
            <a:ext cx="4588934" cy="4825999"/>
          </a:xfrm>
          <a:prstGeom prst="rect">
            <a:avLst/>
          </a:prstGeom>
          <a:solidFill>
            <a:srgbClr val="01C8C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tIns="251999" rtlCol="0" anchor="t" anchorCtr="0"/>
          <a:lstStyle/>
          <a:p>
            <a:pPr marL="228600" lvl="0" indent="-228600" defTabSz="1066800">
              <a:spcAft>
                <a:spcPts val="1200"/>
              </a:spcAft>
              <a:buChar char="•"/>
            </a:pPr>
            <a:r>
              <a:rPr lang="en-GB" sz="2400">
                <a:solidFill>
                  <a:srgbClr val="FFFFFF"/>
                </a:solidFill>
                <a:latin typeface="Open Sans" panose="020B0606030504020204" pitchFamily="34" charset="0"/>
                <a:ea typeface="Open Sans" panose="020B0606030504020204" pitchFamily="34" charset="0"/>
                <a:cs typeface="Open Sans" panose="020B0606030504020204" pitchFamily="34" charset="0"/>
              </a:rPr>
              <a:t>Assessment purpose and process</a:t>
            </a:r>
          </a:p>
          <a:p>
            <a:pPr marL="228600" lvl="0" indent="-228600" defTabSz="1066800">
              <a:spcAft>
                <a:spcPts val="1200"/>
              </a:spcAft>
              <a:buChar char="•"/>
            </a:pPr>
            <a:r>
              <a:rPr lang="en-GB" sz="2400">
                <a:solidFill>
                  <a:srgbClr val="FFFFFF"/>
                </a:solidFill>
                <a:latin typeface="Open Sans" panose="020B0606030504020204" pitchFamily="34" charset="0"/>
                <a:ea typeface="Open Sans" panose="020B0606030504020204" pitchFamily="34" charset="0"/>
                <a:cs typeface="Open Sans" panose="020B0606030504020204" pitchFamily="34" charset="0"/>
              </a:rPr>
              <a:t>Next steps and data use</a:t>
            </a:r>
          </a:p>
          <a:p>
            <a:pPr marL="228600" lvl="0" indent="-228600" defTabSz="1066800">
              <a:spcAft>
                <a:spcPts val="1200"/>
              </a:spcAft>
              <a:buChar char="•"/>
            </a:pPr>
            <a:r>
              <a:rPr lang="en-GB" sz="2400">
                <a:solidFill>
                  <a:srgbClr val="FFFFFF"/>
                </a:solidFill>
                <a:latin typeface="Open Sans" panose="020B0606030504020204" pitchFamily="34" charset="0"/>
                <a:ea typeface="Open Sans" panose="020B0606030504020204" pitchFamily="34" charset="0"/>
                <a:cs typeface="Open Sans" panose="020B0606030504020204" pitchFamily="34" charset="0"/>
              </a:rPr>
              <a:t>Good communication skills</a:t>
            </a:r>
          </a:p>
          <a:p>
            <a:pPr marL="228600" lvl="0" indent="-228600" defTabSz="1066800">
              <a:spcAft>
                <a:spcPts val="1200"/>
              </a:spcAft>
              <a:buChar char="•"/>
            </a:pPr>
            <a:r>
              <a:rPr lang="en-GB" sz="2400">
                <a:solidFill>
                  <a:srgbClr val="FFFFFF"/>
                </a:solidFill>
                <a:latin typeface="Open Sans" panose="020B0606030504020204" pitchFamily="34" charset="0"/>
                <a:ea typeface="Open Sans" panose="020B0606030504020204" pitchFamily="34" charset="0"/>
                <a:cs typeface="Open Sans" panose="020B0606030504020204" pitchFamily="34" charset="0"/>
              </a:rPr>
              <a:t>Managing feedback </a:t>
            </a:r>
          </a:p>
          <a:p>
            <a:pPr marL="228600" lvl="0" indent="-228600" defTabSz="1066800">
              <a:spcAft>
                <a:spcPts val="1200"/>
              </a:spcAft>
              <a:buChar char="•"/>
            </a:pPr>
            <a:r>
              <a:rPr lang="en-GB" sz="2400">
                <a:solidFill>
                  <a:srgbClr val="FFFFFF"/>
                </a:solidFill>
                <a:latin typeface="Open Sans" panose="020B0606030504020204" pitchFamily="34" charset="0"/>
                <a:ea typeface="Open Sans" panose="020B0606030504020204" pitchFamily="34" charset="0"/>
                <a:cs typeface="Open Sans" panose="020B0606030504020204" pitchFamily="34" charset="0"/>
              </a:rPr>
              <a:t>Code of Conduct</a:t>
            </a:r>
          </a:p>
          <a:p>
            <a:pPr marL="228600" lvl="0" indent="-228600" defTabSz="1066800">
              <a:spcAft>
                <a:spcPts val="1200"/>
              </a:spcAft>
              <a:buChar char="•"/>
            </a:pPr>
            <a:r>
              <a:rPr lang="en-GB" sz="2400">
                <a:solidFill>
                  <a:srgbClr val="FFFFFF"/>
                </a:solidFill>
                <a:latin typeface="Open Sans" panose="020B0606030504020204" pitchFamily="34" charset="0"/>
                <a:ea typeface="Open Sans" panose="020B0606030504020204" pitchFamily="34" charset="0"/>
                <a:cs typeface="Open Sans" panose="020B0606030504020204" pitchFamily="34" charset="0"/>
              </a:rPr>
              <a:t>Zero tolerance for sexual exploitation and abuse and corruption</a:t>
            </a:r>
          </a:p>
          <a:p>
            <a:pPr lvl="0" defTabSz="1066800">
              <a:spcAft>
                <a:spcPts val="1200"/>
              </a:spcAft>
            </a:pPr>
            <a:endParaRPr lang="en-GB" sz="2400">
              <a:solidFill>
                <a:srgbClr val="FFFFFF"/>
              </a:solidFill>
              <a:latin typeface="Open Sans" panose="020B0606030504020204" pitchFamily="34" charset="0"/>
              <a:ea typeface="Open Sans" panose="020B0606030504020204" pitchFamily="34" charset="0"/>
              <a:cs typeface="Open Sans" panose="020B0606030504020204" pitchFamily="34" charset="0"/>
            </a:endParaRPr>
          </a:p>
        </p:txBody>
      </p:sp>
    </p:spTree>
    <p:extLst>
      <p:ext uri="{BB962C8B-B14F-4D97-AF65-F5344CB8AC3E}">
        <p14:creationId xmlns:p14="http://schemas.microsoft.com/office/powerpoint/2010/main" val="30119471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graphicEl>
                                              <a:dgm id="{4724BD90-52B0-8749-9C2E-69965B66551E}"/>
                                            </p:graphic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graphicEl>
                                              <a:dgm id="{C8E8B5AA-951B-E040-A5EE-7053E38709B4}"/>
                                            </p:graphic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
                                            <p:graphicEl>
                                              <a:dgm id="{2AD82744-A177-FD4A-95F1-B6C1DB04C527}"/>
                                            </p:graphic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6"/>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2">
                                            <p:graphicEl>
                                              <a:dgm id="{9E64450D-9E23-764C-8555-7E4195373DA5}"/>
                                            </p:graphicEl>
                                          </p:spTgt>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2">
                                            <p:graphicEl>
                                              <a:dgm id="{10120E6C-5E35-1E48-AC86-9986063F84DB}"/>
                                            </p:graphic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2" grpId="0" uiExpand="1">
        <p:bldSub>
          <a:bldDgm bld="one"/>
        </p:bldSub>
      </p:bldGraphic>
      <p:bldP spid="5" grpId="0" animBg="1"/>
      <p:bldP spid="6" grpId="0" animBg="1"/>
      <p:bldP spid="7" grpId="0" animBg="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3B6CEBD8-5847-814A-A033-C231A21270AC}"/>
              </a:ext>
            </a:extLst>
          </p:cNvPr>
          <p:cNvSpPr txBox="1"/>
          <p:nvPr/>
        </p:nvSpPr>
        <p:spPr>
          <a:xfrm>
            <a:off x="1003705" y="753878"/>
            <a:ext cx="10190031" cy="1446550"/>
          </a:xfrm>
          <a:prstGeom prst="rect">
            <a:avLst/>
          </a:prstGeom>
          <a:noFill/>
        </p:spPr>
        <p:txBody>
          <a:bodyPr wrap="square" rtlCol="0">
            <a:spAutoFit/>
          </a:bodyPr>
          <a:lstStyle/>
          <a:p>
            <a:pPr>
              <a:spcAft>
                <a:spcPts val="300"/>
              </a:spcAft>
            </a:pPr>
            <a:r>
              <a:rPr lang="en-US" sz="4400" b="1" dirty="0">
                <a:solidFill>
                  <a:schemeClr val="accent1"/>
                </a:solidFill>
                <a:latin typeface="Montserrat" pitchFamily="2" charset="77"/>
                <a:ea typeface="Roboto Black" panose="02000000000000000000" pitchFamily="2" charset="0"/>
                <a:cs typeface="Open Sans Light" panose="020B0306030504020204" pitchFamily="34" charset="0"/>
              </a:rPr>
              <a:t>Good practices for an accountable assessment</a:t>
            </a:r>
            <a:endParaRPr lang="ru-RU" sz="4400" b="1" dirty="0">
              <a:solidFill>
                <a:schemeClr val="accent1"/>
              </a:solidFill>
              <a:latin typeface="Roboto Black" panose="02000000000000000000" pitchFamily="2" charset="0"/>
              <a:ea typeface="Roboto Black" panose="02000000000000000000" pitchFamily="2" charset="0"/>
              <a:cs typeface="Open Sans Light" panose="020B0306030504020204" pitchFamily="34" charset="0"/>
            </a:endParaRPr>
          </a:p>
        </p:txBody>
      </p:sp>
      <p:sp>
        <p:nvSpPr>
          <p:cNvPr id="13" name="TextBox 12">
            <a:extLst>
              <a:ext uri="{FF2B5EF4-FFF2-40B4-BE49-F238E27FC236}">
                <a16:creationId xmlns:a16="http://schemas.microsoft.com/office/drawing/2014/main" id="{DF51AF2C-B212-8445-8137-87C4BA72CE8B}"/>
              </a:ext>
            </a:extLst>
          </p:cNvPr>
          <p:cNvSpPr txBox="1"/>
          <p:nvPr/>
        </p:nvSpPr>
        <p:spPr>
          <a:xfrm>
            <a:off x="1003705" y="2732835"/>
            <a:ext cx="9206191" cy="6986528"/>
          </a:xfrm>
          <a:prstGeom prst="rect">
            <a:avLst/>
          </a:prstGeom>
          <a:noFill/>
        </p:spPr>
        <p:txBody>
          <a:bodyPr wrap="square" rtlCol="0">
            <a:spAutoFit/>
          </a:bodyPr>
          <a:lstStyle>
            <a:defPPr>
              <a:defRPr lang="en-US"/>
            </a:defPPr>
            <a:lvl1pPr marL="342900" indent="-342900">
              <a:spcAft>
                <a:spcPts val="2400"/>
              </a:spcAft>
              <a:buClr>
                <a:srgbClr val="FF0000"/>
              </a:buClr>
              <a:buFont typeface="Arial" panose="020B0604020202020204" pitchFamily="34" charset="0"/>
              <a:buChar char="•"/>
              <a:defRPr sz="240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a:spcBef>
                <a:spcPts val="0"/>
              </a:spcBef>
              <a:buFont typeface="Wingdings" pitchFamily="2" charset="2"/>
              <a:buChar char="ü"/>
            </a:pPr>
            <a:r>
              <a:rPr lang="en-GB" dirty="0"/>
              <a:t> Conduct multi-sector assessments</a:t>
            </a:r>
          </a:p>
          <a:p>
            <a:pPr>
              <a:spcBef>
                <a:spcPts val="0"/>
              </a:spcBef>
              <a:buFont typeface="Wingdings" pitchFamily="2" charset="2"/>
              <a:buChar char="ü"/>
            </a:pPr>
            <a:r>
              <a:rPr lang="en-GB" dirty="0"/>
              <a:t>Collect disaggregated data</a:t>
            </a:r>
          </a:p>
          <a:p>
            <a:pPr>
              <a:spcBef>
                <a:spcPts val="0"/>
              </a:spcBef>
              <a:buFont typeface="Wingdings" pitchFamily="2" charset="2"/>
              <a:buChar char="ü"/>
            </a:pPr>
            <a:r>
              <a:rPr lang="en-GB" dirty="0"/>
              <a:t>Don’t collect more data than you need</a:t>
            </a:r>
          </a:p>
          <a:p>
            <a:pPr>
              <a:spcBef>
                <a:spcPts val="0"/>
              </a:spcBef>
              <a:buFont typeface="Wingdings" pitchFamily="2" charset="2"/>
              <a:buChar char="ü"/>
            </a:pPr>
            <a:r>
              <a:rPr lang="en-GB" dirty="0"/>
              <a:t>Be honest about the operation’s limitations</a:t>
            </a:r>
          </a:p>
          <a:p>
            <a:pPr>
              <a:spcBef>
                <a:spcPts val="0"/>
              </a:spcBef>
              <a:buFont typeface="Wingdings" pitchFamily="2" charset="2"/>
              <a:buChar char="ü"/>
            </a:pPr>
            <a:r>
              <a:rPr lang="en-GB" dirty="0"/>
              <a:t>Allow space for open conversations – not just multiple choice</a:t>
            </a:r>
          </a:p>
          <a:p>
            <a:pPr>
              <a:spcBef>
                <a:spcPts val="0"/>
              </a:spcBef>
              <a:buFont typeface="Wingdings" pitchFamily="2" charset="2"/>
              <a:buChar char="ü"/>
            </a:pPr>
            <a:r>
              <a:rPr lang="en-GB" dirty="0"/>
              <a:t>Test questions with assessment teams to check they are understood</a:t>
            </a:r>
          </a:p>
          <a:p>
            <a:pPr>
              <a:spcBef>
                <a:spcPts val="0"/>
              </a:spcBef>
              <a:buFont typeface="Wingdings" pitchFamily="2" charset="2"/>
              <a:buChar char="ü"/>
            </a:pPr>
            <a:r>
              <a:rPr lang="en-GB" dirty="0"/>
              <a:t>Practice data collection e.g., through role plays</a:t>
            </a:r>
          </a:p>
          <a:p>
            <a:pPr>
              <a:spcBef>
                <a:spcPts val="0"/>
              </a:spcBef>
              <a:buFont typeface="Wingdings" pitchFamily="2" charset="2"/>
              <a:buChar char="ü"/>
            </a:pPr>
            <a:r>
              <a:rPr lang="en-GB" dirty="0"/>
              <a:t>Data collection teams should be gender-balanced and speak the local languages</a:t>
            </a:r>
          </a:p>
          <a:p>
            <a:pPr>
              <a:spcBef>
                <a:spcPts val="0"/>
              </a:spcBef>
              <a:buFont typeface="Wingdings" pitchFamily="2" charset="2"/>
              <a:buChar char="ü"/>
            </a:pPr>
            <a:r>
              <a:rPr lang="en-GB" dirty="0"/>
              <a:t>Provide feedback on the assessment findings to volunteers and communities</a:t>
            </a:r>
          </a:p>
        </p:txBody>
      </p:sp>
      <p:sp>
        <p:nvSpPr>
          <p:cNvPr id="10" name="Rounded Rectangular Callout 9">
            <a:extLst>
              <a:ext uri="{FF2B5EF4-FFF2-40B4-BE49-F238E27FC236}">
                <a16:creationId xmlns:a16="http://schemas.microsoft.com/office/drawing/2014/main" id="{32F597CB-A2F5-E648-8A3A-D5F48474A54E}"/>
              </a:ext>
            </a:extLst>
          </p:cNvPr>
          <p:cNvSpPr/>
          <p:nvPr/>
        </p:nvSpPr>
        <p:spPr>
          <a:xfrm>
            <a:off x="11193737" y="2732835"/>
            <a:ext cx="6090557" cy="4822917"/>
          </a:xfrm>
          <a:prstGeom prst="wedgeRoundRectCallout">
            <a:avLst>
              <a:gd name="adj1" fmla="val -9963"/>
              <a:gd name="adj2" fmla="val 62824"/>
              <a:gd name="adj3" fmla="val 16667"/>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en-GB" sz="3200" b="1" i="1" dirty="0">
                <a:solidFill>
                  <a:schemeClr val="bg2"/>
                </a:solidFill>
                <a:latin typeface="Montserrat" pitchFamily="2" charset="77"/>
              </a:rPr>
              <a:t>“Everyone was registered, but only some people got help. Why take our details if you are not going to help us?”</a:t>
            </a:r>
          </a:p>
        </p:txBody>
      </p:sp>
      <p:sp>
        <p:nvSpPr>
          <p:cNvPr id="11" name="TextBox 10">
            <a:extLst>
              <a:ext uri="{FF2B5EF4-FFF2-40B4-BE49-F238E27FC236}">
                <a16:creationId xmlns:a16="http://schemas.microsoft.com/office/drawing/2014/main" id="{C894C28B-2224-9A4F-BCFA-398566CF47C9}"/>
              </a:ext>
            </a:extLst>
          </p:cNvPr>
          <p:cNvSpPr txBox="1"/>
          <p:nvPr/>
        </p:nvSpPr>
        <p:spPr>
          <a:xfrm>
            <a:off x="11193737" y="8306527"/>
            <a:ext cx="6090557" cy="1323439"/>
          </a:xfrm>
          <a:prstGeom prst="rect">
            <a:avLst/>
          </a:prstGeom>
          <a:noFill/>
        </p:spPr>
        <p:txBody>
          <a:bodyPr wrap="square" rtlCol="0">
            <a:spAutoFit/>
          </a:bodyPr>
          <a:lstStyle/>
          <a:p>
            <a:r>
              <a:rPr lang="en-GB" sz="2000" dirty="0">
                <a:latin typeface="Open Sans" panose="020B0606030504020204" pitchFamily="34" charset="0"/>
                <a:ea typeface="Open Sans" panose="020B0606030504020204" pitchFamily="34" charset="0"/>
                <a:cs typeface="Open Sans" panose="020B0606030504020204" pitchFamily="34" charset="0"/>
              </a:rPr>
              <a:t>Community member, following an assessment carried out by volunteers who had not been briefed on the purpose of the assessment, or what would happen next</a:t>
            </a:r>
          </a:p>
        </p:txBody>
      </p:sp>
    </p:spTree>
    <p:extLst>
      <p:ext uri="{BB962C8B-B14F-4D97-AF65-F5344CB8AC3E}">
        <p14:creationId xmlns:p14="http://schemas.microsoft.com/office/powerpoint/2010/main" val="28465145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3">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13">
                                            <p:txEl>
                                              <p:pRg st="7" end="7"/>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1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3B6CEBD8-5847-814A-A033-C231A21270AC}"/>
              </a:ext>
            </a:extLst>
          </p:cNvPr>
          <p:cNvSpPr txBox="1"/>
          <p:nvPr/>
        </p:nvSpPr>
        <p:spPr>
          <a:xfrm>
            <a:off x="866047" y="1551036"/>
            <a:ext cx="16375676" cy="2162130"/>
          </a:xfrm>
          <a:prstGeom prst="rect">
            <a:avLst/>
          </a:prstGeom>
          <a:noFill/>
        </p:spPr>
        <p:txBody>
          <a:bodyPr wrap="square" rtlCol="0">
            <a:spAutoFit/>
          </a:bodyPr>
          <a:lstStyle/>
          <a:p>
            <a:pPr defTabSz="914309">
              <a:spcAft>
                <a:spcPts val="300"/>
              </a:spcAft>
            </a:pPr>
            <a:r>
              <a:rPr lang="en-US" sz="4400" b="1" dirty="0">
                <a:solidFill>
                  <a:srgbClr val="33394B"/>
                </a:solidFill>
                <a:latin typeface="Montserrat" pitchFamily="2" charset="77"/>
                <a:ea typeface="Roboto Black" panose="02000000000000000000" pitchFamily="2" charset="0"/>
                <a:cs typeface="Open Sans Light" panose="020B0306030504020204" pitchFamily="34" charset="0"/>
              </a:rPr>
              <a:t>Action 3: </a:t>
            </a:r>
          </a:p>
          <a:p>
            <a:pPr defTabSz="914309">
              <a:spcAft>
                <a:spcPts val="300"/>
              </a:spcAft>
            </a:pPr>
            <a:r>
              <a:rPr lang="en-US" sz="4400" b="1" dirty="0">
                <a:solidFill>
                  <a:srgbClr val="FF0000"/>
                </a:solidFill>
                <a:latin typeface="Montserrat" pitchFamily="2" charset="77"/>
                <a:ea typeface="Roboto Black" panose="02000000000000000000" pitchFamily="2" charset="0"/>
                <a:cs typeface="Open Sans Light" panose="020B0306030504020204" pitchFamily="34" charset="0"/>
              </a:rPr>
              <a:t>Tools to help carry out the assessment with transparency and respect for the community </a:t>
            </a:r>
            <a:endParaRPr lang="ru-RU" sz="4400" b="1" dirty="0">
              <a:solidFill>
                <a:srgbClr val="FF0000"/>
              </a:solidFill>
              <a:ea typeface="Roboto Black" panose="02000000000000000000" pitchFamily="2" charset="0"/>
              <a:cs typeface="Open Sans Light" panose="020B0306030504020204" pitchFamily="34" charset="0"/>
            </a:endParaRPr>
          </a:p>
        </p:txBody>
      </p:sp>
      <p:pic>
        <p:nvPicPr>
          <p:cNvPr id="22" name="Picture 21" descr="Logo, company name&#10;&#10;Description automatically generated">
            <a:extLst>
              <a:ext uri="{FF2B5EF4-FFF2-40B4-BE49-F238E27FC236}">
                <a16:creationId xmlns:a16="http://schemas.microsoft.com/office/drawing/2014/main" id="{ADEBE3E3-E1B4-864F-9069-40E0122F5E2B}"/>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739067" y="4447520"/>
            <a:ext cx="5536346" cy="799977"/>
          </a:xfrm>
          <a:prstGeom prst="rect">
            <a:avLst/>
          </a:prstGeom>
        </p:spPr>
      </p:pic>
      <p:sp>
        <p:nvSpPr>
          <p:cNvPr id="30" name="TextBox 29">
            <a:extLst>
              <a:ext uri="{FF2B5EF4-FFF2-40B4-BE49-F238E27FC236}">
                <a16:creationId xmlns:a16="http://schemas.microsoft.com/office/drawing/2014/main" id="{61618578-72BA-DE41-879E-3631C4EE34B9}"/>
              </a:ext>
            </a:extLst>
          </p:cNvPr>
          <p:cNvSpPr txBox="1"/>
          <p:nvPr/>
        </p:nvSpPr>
        <p:spPr>
          <a:xfrm>
            <a:off x="1544195" y="7760481"/>
            <a:ext cx="7380827" cy="1024319"/>
          </a:xfrm>
          <a:prstGeom prst="rect">
            <a:avLst/>
          </a:prstGeom>
          <a:noFill/>
        </p:spPr>
        <p:txBody>
          <a:bodyPr wrap="square">
            <a:spAutoFit/>
          </a:bodyPr>
          <a:lstStyle/>
          <a:p>
            <a:pPr marL="342866" indent="-342866" defTabSz="914309">
              <a:lnSpc>
                <a:spcPct val="120000"/>
              </a:lnSpc>
              <a:spcAft>
                <a:spcPts val="600"/>
              </a:spcAft>
              <a:buClr>
                <a:srgbClr val="FF0000"/>
              </a:buClr>
              <a:buFont typeface="Arial" panose="020B0604020202020204" pitchFamily="34" charset="0"/>
              <a:buChar char="•"/>
            </a:pPr>
            <a:r>
              <a:rPr lang="en-GB" sz="2400" dirty="0">
                <a:solidFill>
                  <a:srgbClr val="3F3F3F"/>
                </a:solidFill>
                <a:latin typeface="Open Sans" panose="020B0606030504020204" pitchFamily="34" charset="0"/>
                <a:ea typeface="Open Sans" panose="020B0606030504020204" pitchFamily="34" charset="0"/>
                <a:cs typeface="Open Sans" panose="020B0606030504020204" pitchFamily="34" charset="0"/>
              </a:rPr>
              <a:t>Tips for data collectors</a:t>
            </a:r>
          </a:p>
          <a:p>
            <a:pPr marL="342866" indent="-342866" defTabSz="914309">
              <a:lnSpc>
                <a:spcPct val="120000"/>
              </a:lnSpc>
              <a:spcAft>
                <a:spcPts val="600"/>
              </a:spcAft>
              <a:buClr>
                <a:srgbClr val="FF0000"/>
              </a:buClr>
              <a:buFont typeface="Arial" panose="020B0604020202020204" pitchFamily="34" charset="0"/>
              <a:buChar char="•"/>
            </a:pPr>
            <a:r>
              <a:rPr lang="en-GB" sz="2400" dirty="0">
                <a:solidFill>
                  <a:srgbClr val="3F3F3F"/>
                </a:solidFill>
                <a:latin typeface="Open Sans" panose="020B0606030504020204" pitchFamily="34" charset="0"/>
                <a:ea typeface="Open Sans" panose="020B0606030504020204" pitchFamily="34" charset="0"/>
                <a:cs typeface="Open Sans" panose="020B0606030504020204" pitchFamily="34" charset="0"/>
              </a:rPr>
              <a:t>Analysis framework </a:t>
            </a:r>
          </a:p>
        </p:txBody>
      </p:sp>
      <p:sp>
        <p:nvSpPr>
          <p:cNvPr id="33" name="TextBox 32">
            <a:extLst>
              <a:ext uri="{FF2B5EF4-FFF2-40B4-BE49-F238E27FC236}">
                <a16:creationId xmlns:a16="http://schemas.microsoft.com/office/drawing/2014/main" id="{AA2ACE72-54DC-7241-98DD-B2DEC60D09B6}"/>
              </a:ext>
            </a:extLst>
          </p:cNvPr>
          <p:cNvSpPr txBox="1"/>
          <p:nvPr/>
        </p:nvSpPr>
        <p:spPr>
          <a:xfrm>
            <a:off x="1490413" y="5144295"/>
            <a:ext cx="7380827" cy="947375"/>
          </a:xfrm>
          <a:prstGeom prst="rect">
            <a:avLst/>
          </a:prstGeom>
          <a:noFill/>
        </p:spPr>
        <p:txBody>
          <a:bodyPr wrap="square">
            <a:spAutoFit/>
          </a:bodyPr>
          <a:lstStyle/>
          <a:p>
            <a:pPr marL="342866" indent="-342866" defTabSz="914309">
              <a:lnSpc>
                <a:spcPct val="120000"/>
              </a:lnSpc>
              <a:spcAft>
                <a:spcPts val="600"/>
              </a:spcAft>
              <a:buClr>
                <a:srgbClr val="FF0000"/>
              </a:buClr>
              <a:buFont typeface="Arial" panose="020B0604020202020204" pitchFamily="34" charset="0"/>
              <a:buChar char="•"/>
            </a:pPr>
            <a:r>
              <a:rPr lang="en-GB" sz="2400" dirty="0">
                <a:solidFill>
                  <a:srgbClr val="3F3F3F"/>
                </a:solidFill>
                <a:latin typeface="Open Sans" panose="020B0606030504020204" pitchFamily="34" charset="0"/>
                <a:ea typeface="Open Sans" panose="020B0606030504020204" pitchFamily="34" charset="0"/>
                <a:cs typeface="Open Sans" panose="020B0606030504020204" pitchFamily="34" charset="0"/>
              </a:rPr>
              <a:t>PPT briefing on the Code of Conduct and what it means for our behaviour in communities</a:t>
            </a:r>
          </a:p>
        </p:txBody>
      </p:sp>
      <p:sp>
        <p:nvSpPr>
          <p:cNvPr id="34" name="TextBox 33">
            <a:extLst>
              <a:ext uri="{FF2B5EF4-FFF2-40B4-BE49-F238E27FC236}">
                <a16:creationId xmlns:a16="http://schemas.microsoft.com/office/drawing/2014/main" id="{DFB46776-0946-CC4C-966A-9EB805AA581E}"/>
              </a:ext>
            </a:extLst>
          </p:cNvPr>
          <p:cNvSpPr txBox="1"/>
          <p:nvPr/>
        </p:nvSpPr>
        <p:spPr>
          <a:xfrm>
            <a:off x="10280078" y="5144294"/>
            <a:ext cx="7380827" cy="1390573"/>
          </a:xfrm>
          <a:prstGeom prst="rect">
            <a:avLst/>
          </a:prstGeom>
          <a:noFill/>
        </p:spPr>
        <p:txBody>
          <a:bodyPr wrap="square">
            <a:spAutoFit/>
          </a:bodyPr>
          <a:lstStyle/>
          <a:p>
            <a:pPr marL="342866" indent="-342866" defTabSz="914309">
              <a:lnSpc>
                <a:spcPct val="120000"/>
              </a:lnSpc>
              <a:spcAft>
                <a:spcPts val="600"/>
              </a:spcAft>
              <a:buClr>
                <a:srgbClr val="FF0000"/>
              </a:buClr>
              <a:buFont typeface="Arial" panose="020B0604020202020204" pitchFamily="34" charset="0"/>
              <a:buChar char="•"/>
            </a:pPr>
            <a:r>
              <a:rPr lang="en-GB" sz="2400" dirty="0">
                <a:solidFill>
                  <a:srgbClr val="3F3F3F"/>
                </a:solidFill>
                <a:latin typeface="Open Sans" panose="020B0606030504020204" pitchFamily="34" charset="0"/>
                <a:ea typeface="Open Sans" panose="020B0606030504020204" pitchFamily="34" charset="0"/>
                <a:cs typeface="Open Sans" panose="020B0606030504020204" pitchFamily="34" charset="0"/>
              </a:rPr>
              <a:t>Template Frequently Asked Questions sheet for volunteers to help them accurately answer community questions</a:t>
            </a:r>
          </a:p>
        </p:txBody>
      </p:sp>
      <p:sp>
        <p:nvSpPr>
          <p:cNvPr id="37" name="TextBox 36">
            <a:extLst>
              <a:ext uri="{FF2B5EF4-FFF2-40B4-BE49-F238E27FC236}">
                <a16:creationId xmlns:a16="http://schemas.microsoft.com/office/drawing/2014/main" id="{04C97FFF-5A28-674C-BCBC-DF39FFF3C49D}"/>
              </a:ext>
            </a:extLst>
          </p:cNvPr>
          <p:cNvSpPr txBox="1"/>
          <p:nvPr/>
        </p:nvSpPr>
        <p:spPr>
          <a:xfrm>
            <a:off x="10274600" y="7696044"/>
            <a:ext cx="7380827" cy="947375"/>
          </a:xfrm>
          <a:prstGeom prst="rect">
            <a:avLst/>
          </a:prstGeom>
          <a:noFill/>
        </p:spPr>
        <p:txBody>
          <a:bodyPr wrap="square">
            <a:spAutoFit/>
          </a:bodyPr>
          <a:lstStyle/>
          <a:p>
            <a:pPr marL="342866" indent="-342866" defTabSz="914309">
              <a:lnSpc>
                <a:spcPct val="120000"/>
              </a:lnSpc>
              <a:spcAft>
                <a:spcPts val="600"/>
              </a:spcAft>
              <a:buClr>
                <a:srgbClr val="FF0000"/>
              </a:buClr>
              <a:buFont typeface="Arial" panose="020B0604020202020204" pitchFamily="34" charset="0"/>
              <a:buChar char="•"/>
            </a:pPr>
            <a:r>
              <a:rPr lang="en-GB" sz="2400" dirty="0">
                <a:solidFill>
                  <a:srgbClr val="3F3F3F"/>
                </a:solidFill>
                <a:latin typeface="Open Sans" panose="020B0606030504020204" pitchFamily="34" charset="0"/>
                <a:ea typeface="Open Sans" panose="020B0606030504020204" pitchFamily="34" charset="0"/>
                <a:cs typeface="Open Sans" panose="020B0606030504020204" pitchFamily="34" charset="0"/>
              </a:rPr>
              <a:t>Tips to organize and run effective community meetings</a:t>
            </a:r>
          </a:p>
        </p:txBody>
      </p:sp>
      <p:pic>
        <p:nvPicPr>
          <p:cNvPr id="3" name="Picture 2" descr="A picture containing text&#10;&#10;Description automatically generated">
            <a:extLst>
              <a:ext uri="{FF2B5EF4-FFF2-40B4-BE49-F238E27FC236}">
                <a16:creationId xmlns:a16="http://schemas.microsoft.com/office/drawing/2014/main" id="{CD519336-8308-794D-8E47-11F11DE24CA8}"/>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866046" y="6983059"/>
            <a:ext cx="5282385" cy="736487"/>
          </a:xfrm>
          <a:prstGeom prst="rect">
            <a:avLst/>
          </a:prstGeom>
        </p:spPr>
      </p:pic>
      <p:pic>
        <p:nvPicPr>
          <p:cNvPr id="6" name="Picture 5" descr="Logo&#10;&#10;Description automatically generated with medium confidence">
            <a:extLst>
              <a:ext uri="{FF2B5EF4-FFF2-40B4-BE49-F238E27FC236}">
                <a16:creationId xmlns:a16="http://schemas.microsoft.com/office/drawing/2014/main" id="{F86A0BAF-E44D-9443-A30E-FDA011093035}"/>
              </a:ext>
            </a:extLst>
          </p:cNvPr>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9655715" y="4293526"/>
            <a:ext cx="5498252" cy="850769"/>
          </a:xfrm>
          <a:prstGeom prst="rect">
            <a:avLst/>
          </a:prstGeom>
        </p:spPr>
      </p:pic>
      <p:pic>
        <p:nvPicPr>
          <p:cNvPr id="8" name="Picture 7" descr="A picture containing company name&#10;&#10;Description automatically generated">
            <a:extLst>
              <a:ext uri="{FF2B5EF4-FFF2-40B4-BE49-F238E27FC236}">
                <a16:creationId xmlns:a16="http://schemas.microsoft.com/office/drawing/2014/main" id="{DEFC2492-B5B9-D442-BF6F-427779A8E91E}"/>
              </a:ext>
            </a:extLst>
          </p:cNvPr>
          <p:cNvPicPr>
            <a:picLocks noChangeAspect="1"/>
          </p:cNvPicPr>
          <p:nvPr/>
        </p:nvPicPr>
        <p:blipFill>
          <a:blip r:embed="rId6">
            <a:extLst>
              <a:ext uri="{28A0092B-C50C-407E-A947-70E740481C1C}">
                <a14:useLocalDpi xmlns:a14="http://schemas.microsoft.com/office/drawing/2010/main"/>
              </a:ext>
            </a:extLst>
          </a:blip>
          <a:stretch>
            <a:fillRect/>
          </a:stretch>
        </p:blipFill>
        <p:spPr>
          <a:xfrm>
            <a:off x="9657776" y="6871617"/>
            <a:ext cx="5650628" cy="888863"/>
          </a:xfrm>
          <a:prstGeom prst="rect">
            <a:avLst/>
          </a:prstGeom>
        </p:spPr>
      </p:pic>
    </p:spTree>
    <p:extLst>
      <p:ext uri="{BB962C8B-B14F-4D97-AF65-F5344CB8AC3E}">
        <p14:creationId xmlns:p14="http://schemas.microsoft.com/office/powerpoint/2010/main" val="36069721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2"/>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3"/>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3"/>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4"/>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6"/>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37"/>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3" grpId="0"/>
      <p:bldP spid="34" grpId="0"/>
      <p:bldP spid="37"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377"/>
        <p:cNvGrpSpPr/>
        <p:nvPr/>
      </p:nvGrpSpPr>
      <p:grpSpPr>
        <a:xfrm>
          <a:off x="0" y="0"/>
          <a:ext cx="0" cy="0"/>
          <a:chOff x="0" y="0"/>
          <a:chExt cx="0" cy="0"/>
        </a:xfrm>
      </p:grpSpPr>
      <p:sp>
        <p:nvSpPr>
          <p:cNvPr id="378" name="Google Shape;378;p9"/>
          <p:cNvSpPr txBox="1"/>
          <p:nvPr/>
        </p:nvSpPr>
        <p:spPr>
          <a:xfrm>
            <a:off x="6579891" y="2758698"/>
            <a:ext cx="8014541" cy="6186309"/>
          </a:xfrm>
          <a:prstGeom prst="rect">
            <a:avLst/>
          </a:prstGeom>
          <a:noFill/>
          <a:ln>
            <a:noFill/>
          </a:ln>
        </p:spPr>
        <p:txBody>
          <a:bodyPr spcFirstLastPara="1" wrap="square" lIns="91425" tIns="45700" rIns="91425" bIns="45700" anchor="t" anchorCtr="0">
            <a:spAutoFit/>
          </a:bodyPr>
          <a:lstStyle/>
          <a:p>
            <a:pPr marL="857250" marR="0" lvl="0" indent="-857250" algn="l" rtl="0">
              <a:spcBef>
                <a:spcPts val="0"/>
              </a:spcBef>
              <a:spcAft>
                <a:spcPts val="0"/>
              </a:spcAft>
              <a:buClr>
                <a:schemeClr val="lt1"/>
              </a:buClr>
              <a:buSzPts val="3200"/>
              <a:buFont typeface="Arial"/>
              <a:buChar char="•"/>
            </a:pPr>
            <a:r>
              <a:rPr lang="en-GB" sz="3200" b="1">
                <a:solidFill>
                  <a:schemeClr val="lt1"/>
                </a:solidFill>
                <a:latin typeface="Open Sans"/>
                <a:ea typeface="Open Sans"/>
                <a:cs typeface="Open Sans"/>
                <a:sym typeface="Open Sans"/>
              </a:rPr>
              <a:t>Listen to each other</a:t>
            </a:r>
            <a:endParaRPr sz="3200" b="1">
              <a:solidFill>
                <a:schemeClr val="lt1"/>
              </a:solidFill>
              <a:latin typeface="Open Sans"/>
              <a:ea typeface="Open Sans"/>
              <a:cs typeface="Open Sans"/>
              <a:sym typeface="Open Sans"/>
            </a:endParaRPr>
          </a:p>
          <a:p>
            <a:pPr marL="857250" marR="0" lvl="0" indent="-857250" algn="l" rtl="0">
              <a:spcBef>
                <a:spcPts val="2400"/>
              </a:spcBef>
              <a:spcAft>
                <a:spcPts val="0"/>
              </a:spcAft>
              <a:buClr>
                <a:schemeClr val="lt1"/>
              </a:buClr>
              <a:buSzPts val="3200"/>
              <a:buFont typeface="Arial"/>
              <a:buChar char="•"/>
            </a:pPr>
            <a:r>
              <a:rPr lang="en-GB" sz="3200" b="1">
                <a:solidFill>
                  <a:schemeClr val="lt1"/>
                </a:solidFill>
                <a:latin typeface="Open Sans"/>
                <a:ea typeface="Open Sans"/>
                <a:cs typeface="Open Sans"/>
                <a:sym typeface="Open Sans"/>
              </a:rPr>
              <a:t>Respect others’ opinions</a:t>
            </a:r>
            <a:endParaRPr/>
          </a:p>
          <a:p>
            <a:pPr marL="857250" marR="0" lvl="0" indent="-857250" algn="l" rtl="0">
              <a:spcBef>
                <a:spcPts val="2400"/>
              </a:spcBef>
              <a:spcAft>
                <a:spcPts val="0"/>
              </a:spcAft>
              <a:buClr>
                <a:schemeClr val="lt1"/>
              </a:buClr>
              <a:buSzPts val="3200"/>
              <a:buFont typeface="Arial"/>
              <a:buChar char="•"/>
            </a:pPr>
            <a:r>
              <a:rPr lang="en-GB" sz="3200" b="1">
                <a:solidFill>
                  <a:schemeClr val="lt1"/>
                </a:solidFill>
                <a:latin typeface="Open Sans"/>
                <a:ea typeface="Open Sans"/>
                <a:cs typeface="Open Sans"/>
                <a:sym typeface="Open Sans"/>
              </a:rPr>
              <a:t>Active participation</a:t>
            </a:r>
            <a:endParaRPr/>
          </a:p>
          <a:p>
            <a:pPr marL="857250" marR="0" lvl="0" indent="-857250" algn="l" rtl="0">
              <a:spcBef>
                <a:spcPts val="2400"/>
              </a:spcBef>
              <a:spcAft>
                <a:spcPts val="0"/>
              </a:spcAft>
              <a:buClr>
                <a:schemeClr val="lt1"/>
              </a:buClr>
              <a:buSzPts val="3200"/>
              <a:buFont typeface="Arial"/>
              <a:buChar char="•"/>
            </a:pPr>
            <a:r>
              <a:rPr lang="en-GB" sz="3200" b="1">
                <a:solidFill>
                  <a:schemeClr val="lt1"/>
                </a:solidFill>
                <a:latin typeface="Open Sans"/>
                <a:ea typeface="Open Sans"/>
                <a:cs typeface="Open Sans"/>
                <a:sym typeface="Open Sans"/>
              </a:rPr>
              <a:t>Phones on silent</a:t>
            </a:r>
            <a:endParaRPr/>
          </a:p>
          <a:p>
            <a:pPr marL="857250" marR="0" lvl="0" indent="-857250" algn="l" rtl="0">
              <a:spcBef>
                <a:spcPts val="2400"/>
              </a:spcBef>
              <a:spcAft>
                <a:spcPts val="0"/>
              </a:spcAft>
              <a:buClr>
                <a:schemeClr val="lt1"/>
              </a:buClr>
              <a:buSzPts val="3200"/>
              <a:buFont typeface="Arial"/>
              <a:buChar char="•"/>
            </a:pPr>
            <a:r>
              <a:rPr lang="en-GB" sz="3200" b="1">
                <a:solidFill>
                  <a:schemeClr val="lt1"/>
                </a:solidFill>
                <a:latin typeface="Open Sans"/>
                <a:ea typeface="Open Sans"/>
                <a:cs typeface="Open Sans"/>
                <a:sym typeface="Open Sans"/>
              </a:rPr>
              <a:t>Stay in the room</a:t>
            </a:r>
            <a:endParaRPr/>
          </a:p>
          <a:p>
            <a:pPr marL="857250" marR="0" lvl="0" indent="-857250" algn="l" rtl="0">
              <a:spcBef>
                <a:spcPts val="2400"/>
              </a:spcBef>
              <a:spcAft>
                <a:spcPts val="0"/>
              </a:spcAft>
              <a:buClr>
                <a:schemeClr val="lt1"/>
              </a:buClr>
              <a:buSzPts val="3200"/>
              <a:buFont typeface="Arial"/>
              <a:buChar char="•"/>
            </a:pPr>
            <a:r>
              <a:rPr lang="en-GB" sz="3200" b="1">
                <a:solidFill>
                  <a:schemeClr val="lt1"/>
                </a:solidFill>
                <a:latin typeface="Open Sans"/>
                <a:ea typeface="Open Sans"/>
                <a:cs typeface="Open Sans"/>
                <a:sym typeface="Open Sans"/>
              </a:rPr>
              <a:t>Good timekeeping</a:t>
            </a:r>
            <a:endParaRPr/>
          </a:p>
          <a:p>
            <a:pPr marL="857250" marR="0" lvl="0" indent="-857250" algn="l" rtl="0">
              <a:spcBef>
                <a:spcPts val="2400"/>
              </a:spcBef>
              <a:spcAft>
                <a:spcPts val="0"/>
              </a:spcAft>
              <a:buClr>
                <a:schemeClr val="lt1"/>
              </a:buClr>
              <a:buSzPts val="3200"/>
              <a:buFont typeface="Arial"/>
              <a:buChar char="•"/>
            </a:pPr>
            <a:r>
              <a:rPr lang="en-GB" sz="3200" b="1">
                <a:solidFill>
                  <a:schemeClr val="lt1"/>
                </a:solidFill>
                <a:latin typeface="Open Sans"/>
                <a:ea typeface="Open Sans"/>
                <a:cs typeface="Open Sans"/>
                <a:sym typeface="Open Sans"/>
              </a:rPr>
              <a:t>Laptops closed</a:t>
            </a:r>
            <a:endParaRPr/>
          </a:p>
          <a:p>
            <a:pPr marL="857250" marR="0" lvl="0" indent="-857250" algn="l" rtl="0">
              <a:spcBef>
                <a:spcPts val="2400"/>
              </a:spcBef>
              <a:spcAft>
                <a:spcPts val="0"/>
              </a:spcAft>
              <a:buClr>
                <a:schemeClr val="lt1"/>
              </a:buClr>
              <a:buSzPts val="3200"/>
              <a:buFont typeface="Arial"/>
              <a:buChar char="•"/>
            </a:pPr>
            <a:r>
              <a:rPr lang="en-GB" sz="3200" b="1">
                <a:solidFill>
                  <a:schemeClr val="lt1"/>
                </a:solidFill>
                <a:latin typeface="Open Sans"/>
                <a:ea typeface="Open Sans"/>
                <a:cs typeface="Open Sans"/>
                <a:sym typeface="Open Sans"/>
              </a:rPr>
              <a:t>Others?</a:t>
            </a:r>
            <a:endParaRPr/>
          </a:p>
        </p:txBody>
      </p:sp>
      <p:pic>
        <p:nvPicPr>
          <p:cNvPr id="379" name="Google Shape;379;p9" descr="Logo&#10;&#10;Description automatically generated"/>
          <p:cNvPicPr preferRelativeResize="0"/>
          <p:nvPr/>
        </p:nvPicPr>
        <p:blipFill rotWithShape="1">
          <a:blip r:embed="rId3" cstate="screen">
            <a:alphaModFix/>
            <a:extLst>
              <a:ext uri="{28A0092B-C50C-407E-A947-70E740481C1C}">
                <a14:useLocalDpi xmlns:a14="http://schemas.microsoft.com/office/drawing/2010/main"/>
              </a:ext>
            </a:extLst>
          </a:blip>
          <a:srcRect/>
          <a:stretch/>
        </p:blipFill>
        <p:spPr>
          <a:xfrm>
            <a:off x="777158" y="2758698"/>
            <a:ext cx="4595869" cy="5672380"/>
          </a:xfrm>
          <a:prstGeom prst="rect">
            <a:avLst/>
          </a:prstGeom>
          <a:noFill/>
          <a:ln>
            <a:noFill/>
          </a:ln>
        </p:spPr>
      </p:pic>
      <p:sp>
        <p:nvSpPr>
          <p:cNvPr id="380" name="Google Shape;380;p9"/>
          <p:cNvSpPr txBox="1"/>
          <p:nvPr/>
        </p:nvSpPr>
        <p:spPr>
          <a:xfrm>
            <a:off x="777158" y="951755"/>
            <a:ext cx="11605467" cy="92333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5400" b="1">
                <a:solidFill>
                  <a:srgbClr val="F5333F"/>
                </a:solidFill>
                <a:latin typeface="Montserrat"/>
                <a:ea typeface="Montserrat"/>
                <a:cs typeface="Montserrat"/>
                <a:sym typeface="Montserrat"/>
              </a:rPr>
              <a:t>Ground rules?</a:t>
            </a:r>
            <a:endParaRPr sz="2000">
              <a:solidFill>
                <a:schemeClr val="dk1"/>
              </a:solidFill>
              <a:latin typeface="Montserrat"/>
              <a:ea typeface="Montserrat"/>
              <a:cs typeface="Montserrat"/>
              <a:sym typeface="Montserrat"/>
            </a:endParaRP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B24FAA49-63C8-B245-A8A6-06F839A4B1B5}"/>
              </a:ext>
            </a:extLst>
          </p:cNvPr>
          <p:cNvSpPr txBox="1"/>
          <p:nvPr/>
        </p:nvSpPr>
        <p:spPr>
          <a:xfrm>
            <a:off x="1961498" y="4544963"/>
            <a:ext cx="14365003" cy="1198661"/>
          </a:xfrm>
          <a:prstGeom prst="rect">
            <a:avLst/>
          </a:prstGeom>
          <a:noFill/>
        </p:spPr>
        <p:txBody>
          <a:bodyPr wrap="square" rtlCol="0">
            <a:spAutoFit/>
          </a:bodyPr>
          <a:lstStyle/>
          <a:p>
            <a:pPr algn="ctr">
              <a:lnSpc>
                <a:spcPct val="80000"/>
              </a:lnSpc>
            </a:pPr>
            <a:r>
              <a:rPr lang="en-US" sz="8800" b="1" dirty="0">
                <a:solidFill>
                  <a:srgbClr val="F5333F"/>
                </a:solidFill>
                <a:latin typeface="Montserrat" pitchFamily="2" charset="77"/>
                <a:ea typeface="Roboto Black" panose="02000000000000000000" pitchFamily="2" charset="0"/>
                <a:cs typeface="Open Sans Light" panose="020B0306030504020204" pitchFamily="34" charset="0"/>
              </a:rPr>
              <a:t>Questions</a:t>
            </a:r>
            <a:endParaRPr lang="ru-RU" sz="8800" dirty="0">
              <a:solidFill>
                <a:srgbClr val="F5333F"/>
              </a:solidFill>
              <a:latin typeface="Roboto Black" panose="02000000000000000000" pitchFamily="2" charset="0"/>
              <a:ea typeface="Roboto Black" panose="02000000000000000000" pitchFamily="2" charset="0"/>
              <a:cs typeface="Open Sans Light" panose="020B0306030504020204" pitchFamily="34" charset="0"/>
            </a:endParaRPr>
          </a:p>
        </p:txBody>
      </p:sp>
    </p:spTree>
    <p:extLst>
      <p:ext uri="{BB962C8B-B14F-4D97-AF65-F5344CB8AC3E}">
        <p14:creationId xmlns:p14="http://schemas.microsoft.com/office/powerpoint/2010/main" val="1947099949"/>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Shape 447"/>
        <p:cNvGrpSpPr/>
        <p:nvPr/>
      </p:nvGrpSpPr>
      <p:grpSpPr>
        <a:xfrm>
          <a:off x="0" y="0"/>
          <a:ext cx="0" cy="0"/>
          <a:chOff x="0" y="0"/>
          <a:chExt cx="0" cy="0"/>
        </a:xfrm>
      </p:grpSpPr>
      <p:sp>
        <p:nvSpPr>
          <p:cNvPr id="448" name="Google Shape;448;p19"/>
          <p:cNvSpPr txBox="1"/>
          <p:nvPr/>
        </p:nvSpPr>
        <p:spPr>
          <a:xfrm>
            <a:off x="3405746" y="1224174"/>
            <a:ext cx="13082135" cy="1904506"/>
          </a:xfrm>
          <a:prstGeom prst="rect">
            <a:avLst/>
          </a:prstGeom>
          <a:noFill/>
          <a:ln>
            <a:noFill/>
          </a:ln>
        </p:spPr>
        <p:txBody>
          <a:bodyPr spcFirstLastPara="1" wrap="square" lIns="91412" tIns="45693" rIns="91412" bIns="45693" anchor="t" anchorCtr="0">
            <a:spAutoFit/>
          </a:bodyPr>
          <a:lstStyle/>
          <a:p>
            <a:pPr defTabSz="914309">
              <a:lnSpc>
                <a:spcPct val="128333"/>
              </a:lnSpc>
            </a:pPr>
            <a:r>
              <a:rPr lang="en-GB" sz="4800" b="1" dirty="0">
                <a:solidFill>
                  <a:srgbClr val="33394B"/>
                </a:solidFill>
                <a:latin typeface="Montserrat"/>
                <a:ea typeface="Montserrat"/>
                <a:cs typeface="Montserrat"/>
                <a:sym typeface="Montserrat"/>
              </a:rPr>
              <a:t>Group exercise (20 mins)</a:t>
            </a:r>
            <a:endParaRPr dirty="0">
              <a:solidFill>
                <a:srgbClr val="000000"/>
              </a:solidFill>
            </a:endParaRPr>
          </a:p>
          <a:p>
            <a:pPr defTabSz="914309">
              <a:lnSpc>
                <a:spcPct val="128333"/>
              </a:lnSpc>
            </a:pPr>
            <a:r>
              <a:rPr lang="en-GB" sz="4400" b="1" dirty="0">
                <a:solidFill>
                  <a:srgbClr val="F5333F"/>
                </a:solidFill>
                <a:latin typeface="Montserrat"/>
                <a:ea typeface="Montserrat"/>
                <a:cs typeface="Montserrat"/>
                <a:sym typeface="Montserrat"/>
              </a:rPr>
              <a:t>CEA in Emergency Assessments Scenario </a:t>
            </a:r>
            <a:endParaRPr sz="1200" dirty="0">
              <a:solidFill>
                <a:srgbClr val="000000"/>
              </a:solidFill>
            </a:endParaRPr>
          </a:p>
        </p:txBody>
      </p:sp>
      <p:grpSp>
        <p:nvGrpSpPr>
          <p:cNvPr id="449" name="Google Shape;449;p19"/>
          <p:cNvGrpSpPr/>
          <p:nvPr/>
        </p:nvGrpSpPr>
        <p:grpSpPr>
          <a:xfrm>
            <a:off x="379082" y="710113"/>
            <a:ext cx="3253488" cy="2932349"/>
            <a:chOff x="9331835" y="263026"/>
            <a:chExt cx="4363366" cy="4363366"/>
          </a:xfrm>
        </p:grpSpPr>
        <p:sp>
          <p:nvSpPr>
            <p:cNvPr id="450" name="Google Shape;450;p19"/>
            <p:cNvSpPr/>
            <p:nvPr/>
          </p:nvSpPr>
          <p:spPr>
            <a:xfrm>
              <a:off x="10012964" y="944155"/>
              <a:ext cx="3001108" cy="3001108"/>
            </a:xfrm>
            <a:prstGeom prst="ellipse">
              <a:avLst/>
            </a:prstGeom>
            <a:solidFill>
              <a:srgbClr val="EBECEC"/>
            </a:solidFill>
            <a:ln>
              <a:noFill/>
            </a:ln>
          </p:spPr>
          <p:txBody>
            <a:bodyPr spcFirstLastPara="1" wrap="square" lIns="91412" tIns="45693" rIns="91412" bIns="45693" anchor="ctr" anchorCtr="0">
              <a:noAutofit/>
            </a:bodyPr>
            <a:lstStyle/>
            <a:p>
              <a:pPr algn="ctr" defTabSz="914309"/>
              <a:endParaRPr>
                <a:solidFill>
                  <a:srgbClr val="3F3F3F"/>
                </a:solidFill>
                <a:latin typeface="Calibri"/>
                <a:ea typeface="Calibri"/>
                <a:cs typeface="Calibri"/>
                <a:sym typeface="Calibri"/>
              </a:endParaRPr>
            </a:p>
          </p:txBody>
        </p:sp>
        <p:pic>
          <p:nvPicPr>
            <p:cNvPr id="451" name="Google Shape;451;p19"/>
            <p:cNvPicPr preferRelativeResize="0"/>
            <p:nvPr/>
          </p:nvPicPr>
          <p:blipFill rotWithShape="1">
            <a:blip r:embed="rId3">
              <a:alphaModFix/>
            </a:blip>
            <a:srcRect/>
            <a:stretch/>
          </p:blipFill>
          <p:spPr>
            <a:xfrm>
              <a:off x="9331835" y="263026"/>
              <a:ext cx="4363366" cy="4363366"/>
            </a:xfrm>
            <a:prstGeom prst="rect">
              <a:avLst/>
            </a:prstGeom>
            <a:noFill/>
            <a:ln>
              <a:noFill/>
            </a:ln>
          </p:spPr>
        </p:pic>
      </p:grpSp>
      <p:sp>
        <p:nvSpPr>
          <p:cNvPr id="452" name="Google Shape;452;p19"/>
          <p:cNvSpPr txBox="1"/>
          <p:nvPr/>
        </p:nvSpPr>
        <p:spPr>
          <a:xfrm>
            <a:off x="3405746" y="3893143"/>
            <a:ext cx="13082135" cy="3460508"/>
          </a:xfrm>
          <a:prstGeom prst="rect">
            <a:avLst/>
          </a:prstGeom>
          <a:noFill/>
          <a:ln>
            <a:noFill/>
          </a:ln>
        </p:spPr>
        <p:txBody>
          <a:bodyPr spcFirstLastPara="1" wrap="square" lIns="91412" tIns="45693" rIns="91412" bIns="45693" anchor="t" anchorCtr="0">
            <a:spAutoFit/>
          </a:bodyPr>
          <a:lstStyle/>
          <a:p>
            <a:pPr marL="514299" indent="-514299" defTabSz="914309">
              <a:lnSpc>
                <a:spcPct val="114374"/>
              </a:lnSpc>
              <a:buClr>
                <a:srgbClr val="FF0000"/>
              </a:buClr>
              <a:buSzPts val="3200"/>
              <a:buFont typeface="Calibri"/>
              <a:buAutoNum type="arabicPeriod"/>
            </a:pPr>
            <a:r>
              <a:rPr lang="en-GB" sz="3200" b="1" dirty="0">
                <a:solidFill>
                  <a:srgbClr val="3F3F3F"/>
                </a:solidFill>
                <a:latin typeface="Open Sans"/>
                <a:ea typeface="Open Sans"/>
                <a:cs typeface="Open Sans"/>
                <a:sym typeface="Open Sans"/>
              </a:rPr>
              <a:t>Alexa Red Cross is launching an emergency response operation and you need to help them integrate CEA in the assessment </a:t>
            </a:r>
          </a:p>
          <a:p>
            <a:pPr marL="514299" indent="-514299" defTabSz="914309">
              <a:lnSpc>
                <a:spcPct val="114374"/>
              </a:lnSpc>
              <a:buClr>
                <a:srgbClr val="FF0000"/>
              </a:buClr>
              <a:buSzPts val="3200"/>
              <a:buFont typeface="Calibri"/>
              <a:buAutoNum type="arabicPeriod"/>
            </a:pPr>
            <a:endParaRPr lang="en-GB" sz="3200" b="1" dirty="0">
              <a:solidFill>
                <a:srgbClr val="3F3F3F"/>
              </a:solidFill>
              <a:latin typeface="Open Sans"/>
              <a:ea typeface="Open Sans"/>
              <a:cs typeface="Open Sans"/>
              <a:sym typeface="Open Sans"/>
            </a:endParaRPr>
          </a:p>
          <a:p>
            <a:pPr marL="514299" indent="-514299" defTabSz="914309">
              <a:lnSpc>
                <a:spcPct val="114374"/>
              </a:lnSpc>
              <a:buClr>
                <a:srgbClr val="FF0000"/>
              </a:buClr>
              <a:buSzPts val="3200"/>
              <a:buFont typeface="Calibri"/>
              <a:buAutoNum type="arabicPeriod"/>
            </a:pPr>
            <a:r>
              <a:rPr lang="en-GB" sz="3200" b="1" dirty="0">
                <a:solidFill>
                  <a:srgbClr val="3F3F3F"/>
                </a:solidFill>
                <a:latin typeface="Open Sans"/>
                <a:ea typeface="Open Sans"/>
                <a:cs typeface="Open Sans"/>
                <a:sym typeface="Open Sans"/>
              </a:rPr>
              <a:t>You have 20 minutes to read the scenario and prepare the answers to task 1 with your group</a:t>
            </a:r>
            <a:endParaRPr dirty="0">
              <a:solidFill>
                <a:srgbClr val="000000"/>
              </a:solidFill>
            </a:endParaRPr>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AE7418E3-48DB-6B4F-B9C0-6595B5C59320}"/>
              </a:ext>
            </a:extLst>
          </p:cNvPr>
          <p:cNvSpPr>
            <a:spLocks noGrp="1"/>
          </p:cNvSpPr>
          <p:nvPr>
            <p:ph type="pic" sz="quarter" idx="10"/>
          </p:nvPr>
        </p:nvSpPr>
        <p:spPr/>
      </p:sp>
      <p:sp>
        <p:nvSpPr>
          <p:cNvPr id="4" name="Title 3">
            <a:extLst>
              <a:ext uri="{FF2B5EF4-FFF2-40B4-BE49-F238E27FC236}">
                <a16:creationId xmlns:a16="http://schemas.microsoft.com/office/drawing/2014/main" id="{2DC7AA3B-5DDC-7E4E-B8B8-CA2270DB619B}"/>
              </a:ext>
            </a:extLst>
          </p:cNvPr>
          <p:cNvSpPr>
            <a:spLocks noGrp="1"/>
          </p:cNvSpPr>
          <p:nvPr>
            <p:ph type="title"/>
          </p:nvPr>
        </p:nvSpPr>
        <p:spPr>
          <a:xfrm>
            <a:off x="10201275" y="5805496"/>
            <a:ext cx="6940938" cy="2982903"/>
          </a:xfrm>
        </p:spPr>
        <p:txBody>
          <a:bodyPr/>
          <a:lstStyle/>
          <a:p>
            <a:r>
              <a:rPr lang="en-GB" dirty="0"/>
              <a:t>CEA IN RESPONSE PLANNING</a:t>
            </a:r>
            <a:br>
              <a:rPr lang="en-GB" dirty="0"/>
            </a:br>
            <a:r>
              <a:rPr lang="en-GB" sz="4400" dirty="0">
                <a:solidFill>
                  <a:schemeClr val="tx1"/>
                </a:solidFill>
              </a:rPr>
              <a:t>SESSION 3</a:t>
            </a:r>
          </a:p>
        </p:txBody>
      </p:sp>
    </p:spTree>
    <p:extLst>
      <p:ext uri="{BB962C8B-B14F-4D97-AF65-F5344CB8AC3E}">
        <p14:creationId xmlns:p14="http://schemas.microsoft.com/office/powerpoint/2010/main" val="432723083"/>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B24FAA49-63C8-B245-A8A6-06F839A4B1B5}"/>
              </a:ext>
            </a:extLst>
          </p:cNvPr>
          <p:cNvSpPr txBox="1"/>
          <p:nvPr/>
        </p:nvSpPr>
        <p:spPr>
          <a:xfrm>
            <a:off x="1962608" y="3461850"/>
            <a:ext cx="14152619" cy="4975016"/>
          </a:xfrm>
          <a:prstGeom prst="rect">
            <a:avLst/>
          </a:prstGeom>
          <a:noFill/>
        </p:spPr>
        <p:txBody>
          <a:bodyPr wrap="square" rtlCol="0">
            <a:spAutoFit/>
          </a:bodyPr>
          <a:lstStyle/>
          <a:p>
            <a:pPr algn="ctr" defTabSz="914309">
              <a:lnSpc>
                <a:spcPct val="80000"/>
              </a:lnSpc>
            </a:pPr>
            <a:r>
              <a:rPr lang="en-US" sz="8799" b="1" dirty="0">
                <a:solidFill>
                  <a:srgbClr val="F5333F"/>
                </a:solidFill>
                <a:latin typeface="Montserrat" pitchFamily="2" charset="77"/>
                <a:ea typeface="Roboto Black" panose="02000000000000000000" pitchFamily="2" charset="0"/>
                <a:cs typeface="Open Sans Light" panose="020B0306030504020204" pitchFamily="34" charset="0"/>
              </a:rPr>
              <a:t>Minimum Action 4:</a:t>
            </a:r>
          </a:p>
          <a:p>
            <a:pPr algn="ctr" defTabSz="914309">
              <a:lnSpc>
                <a:spcPct val="80000"/>
              </a:lnSpc>
            </a:pPr>
            <a:endParaRPr lang="ru-RU" sz="4400" dirty="0">
              <a:solidFill>
                <a:srgbClr val="F5333F"/>
              </a:solidFill>
              <a:latin typeface="Roboto Black" panose="02000000000000000000" pitchFamily="2" charset="0"/>
              <a:ea typeface="Roboto Black" panose="02000000000000000000" pitchFamily="2" charset="0"/>
              <a:cs typeface="Open Sans Light" panose="020B0306030504020204" pitchFamily="34" charset="0"/>
            </a:endParaRPr>
          </a:p>
          <a:p>
            <a:pPr algn="ctr" defTabSz="914309">
              <a:lnSpc>
                <a:spcPct val="80000"/>
              </a:lnSpc>
            </a:pPr>
            <a:r>
              <a:rPr lang="en-US" sz="8799" dirty="0">
                <a:solidFill>
                  <a:srgbClr val="FFFFFF"/>
                </a:solidFill>
                <a:latin typeface="Montserrat" pitchFamily="2" charset="77"/>
                <a:ea typeface="Roboto Black" panose="02000000000000000000" pitchFamily="2" charset="0"/>
                <a:cs typeface="Open Sans Light" panose="020B0306030504020204" pitchFamily="34" charset="0"/>
              </a:rPr>
              <a:t>Discuss response plans with communities and key stakeholders</a:t>
            </a:r>
          </a:p>
        </p:txBody>
      </p:sp>
    </p:spTree>
    <p:extLst>
      <p:ext uri="{BB962C8B-B14F-4D97-AF65-F5344CB8AC3E}">
        <p14:creationId xmlns:p14="http://schemas.microsoft.com/office/powerpoint/2010/main" val="3951882393"/>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3B6CEBD8-5847-814A-A033-C231A21270AC}"/>
              </a:ext>
            </a:extLst>
          </p:cNvPr>
          <p:cNvSpPr txBox="1"/>
          <p:nvPr/>
        </p:nvSpPr>
        <p:spPr>
          <a:xfrm>
            <a:off x="4271385" y="383724"/>
            <a:ext cx="12963430" cy="1446550"/>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ts val="300"/>
              </a:spcAft>
              <a:buClrTx/>
              <a:buSzTx/>
              <a:buFontTx/>
              <a:buNone/>
              <a:tabLst/>
              <a:defRPr/>
            </a:pPr>
            <a:r>
              <a:rPr kumimoji="0" lang="en-US" sz="4400" b="1" i="0" u="none" strike="noStrike" kern="1200" cap="none" spc="0" normalizeH="0" baseline="0" noProof="0">
                <a:ln>
                  <a:noFill/>
                </a:ln>
                <a:solidFill>
                  <a:srgbClr val="33394B"/>
                </a:solidFill>
                <a:effectLst/>
                <a:uLnTx/>
                <a:uFillTx/>
                <a:latin typeface="Montserrat" pitchFamily="2" charset="77"/>
                <a:ea typeface="Roboto Black" panose="02000000000000000000" pitchFamily="2" charset="0"/>
                <a:cs typeface="Open Sans Light" panose="020B0306030504020204" pitchFamily="34" charset="0"/>
              </a:rPr>
              <a:t>Action 4: </a:t>
            </a:r>
            <a:r>
              <a:rPr kumimoji="0" lang="en-US" sz="4400" b="1" i="0" u="none" strike="noStrike" kern="1200" cap="none" spc="0" normalizeH="0" baseline="0" noProof="0">
                <a:ln>
                  <a:noFill/>
                </a:ln>
                <a:solidFill>
                  <a:srgbClr val="F5333F"/>
                </a:solidFill>
                <a:effectLst/>
                <a:uLnTx/>
                <a:uFillTx/>
                <a:latin typeface="Montserrat" pitchFamily="2" charset="77"/>
                <a:ea typeface="Roboto Black" panose="02000000000000000000" pitchFamily="2" charset="0"/>
                <a:cs typeface="Open Sans Light" panose="020B0306030504020204" pitchFamily="34" charset="0"/>
              </a:rPr>
              <a:t>Discuss response plans with communities and key stakeholders </a:t>
            </a:r>
            <a:endParaRPr kumimoji="0" lang="ru-RU" sz="4400" b="1" i="0" u="none" strike="noStrike" kern="1200" cap="none" spc="0" normalizeH="0" baseline="0" noProof="0">
              <a:ln>
                <a:noFill/>
              </a:ln>
              <a:solidFill>
                <a:srgbClr val="F5333F"/>
              </a:solidFill>
              <a:effectLst/>
              <a:uLnTx/>
              <a:uFillTx/>
              <a:latin typeface="Roboto Black" panose="02000000000000000000" pitchFamily="2" charset="0"/>
              <a:ea typeface="Roboto Black" panose="02000000000000000000" pitchFamily="2" charset="0"/>
              <a:cs typeface="Open Sans Light" panose="020B0306030504020204" pitchFamily="34" charset="0"/>
            </a:endParaRPr>
          </a:p>
        </p:txBody>
      </p:sp>
      <p:sp>
        <p:nvSpPr>
          <p:cNvPr id="13" name="TextBox 12">
            <a:extLst>
              <a:ext uri="{FF2B5EF4-FFF2-40B4-BE49-F238E27FC236}">
                <a16:creationId xmlns:a16="http://schemas.microsoft.com/office/drawing/2014/main" id="{DF51AF2C-B212-8445-8137-87C4BA72CE8B}"/>
              </a:ext>
            </a:extLst>
          </p:cNvPr>
          <p:cNvSpPr txBox="1"/>
          <p:nvPr/>
        </p:nvSpPr>
        <p:spPr>
          <a:xfrm>
            <a:off x="7837571" y="2351599"/>
            <a:ext cx="9397244" cy="7117333"/>
          </a:xfrm>
          <a:prstGeom prst="rect">
            <a:avLst/>
          </a:prstGeom>
          <a:noFill/>
        </p:spPr>
        <p:txBody>
          <a:bodyPr wrap="square" rtlCol="0">
            <a:spAutoFit/>
          </a:bodyPr>
          <a:lstStyle>
            <a:defPPr>
              <a:defRPr lang="en-US"/>
            </a:defPPr>
            <a:lvl1pPr marL="342900" indent="-342900">
              <a:spcAft>
                <a:spcPts val="2400"/>
              </a:spcAft>
              <a:buClr>
                <a:srgbClr val="FF0000"/>
              </a:buClr>
              <a:buFont typeface="Arial" panose="020B0604020202020204" pitchFamily="34" charset="0"/>
              <a:buChar char="•"/>
              <a:defRPr sz="240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marL="0" marR="0" lvl="0" indent="0" algn="l" defTabSz="914400" rtl="0" eaLnBrk="0" fontAlgn="base" latinLnBrk="0" hangingPunct="0">
              <a:lnSpc>
                <a:spcPct val="100000"/>
              </a:lnSpc>
              <a:spcBef>
                <a:spcPts val="0"/>
              </a:spcBef>
              <a:spcAft>
                <a:spcPts val="1200"/>
              </a:spcAft>
              <a:buClr>
                <a:srgbClr val="FF0000"/>
              </a:buClr>
              <a:buSzTx/>
              <a:buFont typeface="Arial" panose="020B0604020202020204" pitchFamily="34" charset="0"/>
              <a:buNone/>
              <a:tabLst/>
              <a:defRPr/>
            </a:pPr>
            <a:r>
              <a:rPr kumimoji="0" lang="en-GB" sz="2400" b="1" i="0" u="none" strike="noStrike" kern="1200" cap="none" spc="0" normalizeH="0" baseline="0" noProof="0" dirty="0">
                <a:ln>
                  <a:noFill/>
                </a:ln>
                <a:solidFill>
                  <a:srgbClr val="F5333F"/>
                </a:solidFill>
                <a:effectLst/>
                <a:uLnTx/>
                <a:uFillTx/>
                <a:latin typeface="Open Sans" panose="020B0606030504020204" pitchFamily="34" charset="0"/>
                <a:ea typeface="Open Sans" panose="020B0606030504020204" pitchFamily="34" charset="0"/>
                <a:cs typeface="Open Sans" panose="020B0606030504020204" pitchFamily="34" charset="0"/>
              </a:rPr>
              <a:t>At a minimum:</a:t>
            </a:r>
          </a:p>
          <a:p>
            <a:pPr marL="342900" marR="0" lvl="0" indent="-342900" algn="l" defTabSz="914400" rtl="0" eaLnBrk="0" fontAlgn="base" latinLnBrk="0" hangingPunct="0">
              <a:lnSpc>
                <a:spcPct val="100000"/>
              </a:lnSpc>
              <a:spcBef>
                <a:spcPts val="0"/>
              </a:spcBef>
              <a:spcAft>
                <a:spcPts val="1800"/>
              </a:spcAft>
              <a:buClr>
                <a:srgbClr val="FF0000"/>
              </a:buClr>
              <a:buSzTx/>
              <a:buFont typeface="Arial" panose="020B0604020202020204" pitchFamily="34" charset="0"/>
              <a:buChar char="•"/>
              <a:tabLst/>
              <a:defRPr/>
            </a:pPr>
            <a:r>
              <a:rPr kumimoji="0" lang="en-GB" sz="2400" b="1" i="0" u="none" strike="noStrike" kern="1200" cap="none" spc="0" normalizeH="0" baseline="0" noProof="0" dirty="0">
                <a:ln>
                  <a:noFill/>
                </a:ln>
                <a:solidFill>
                  <a:srgbClr val="3F3F3F"/>
                </a:solidFill>
                <a:effectLst/>
                <a:uLnTx/>
                <a:uFillTx/>
                <a:latin typeface="Open Sans" panose="020B0606030504020204" pitchFamily="34" charset="0"/>
                <a:ea typeface="Open Sans" panose="020B0606030504020204" pitchFamily="34" charset="0"/>
                <a:cs typeface="Open Sans" panose="020B0606030504020204" pitchFamily="34" charset="0"/>
              </a:rPr>
              <a:t>Discuss response plans with a mix of community representatives, </a:t>
            </a:r>
            <a:r>
              <a:rPr kumimoji="0" lang="en-GB" sz="2400" b="0" i="0" u="none" strike="noStrike" kern="1200" cap="none" spc="0" normalizeH="0" baseline="0" noProof="0" dirty="0">
                <a:ln>
                  <a:noFill/>
                </a:ln>
                <a:solidFill>
                  <a:srgbClr val="3F3F3F"/>
                </a:solidFill>
                <a:effectLst/>
                <a:uLnTx/>
                <a:uFillTx/>
                <a:latin typeface="Open Sans" panose="020B0606030504020204" pitchFamily="34" charset="0"/>
                <a:ea typeface="Open Sans" panose="020B0606030504020204" pitchFamily="34" charset="0"/>
                <a:cs typeface="Open Sans" panose="020B0606030504020204" pitchFamily="34" charset="0"/>
              </a:rPr>
              <a:t>including leaders, heads of community groups and associations, volunteers and local authorities</a:t>
            </a:r>
          </a:p>
          <a:p>
            <a:pPr marL="342900" marR="0" lvl="0" indent="-342900" algn="l" defTabSz="914400" rtl="0" eaLnBrk="0" fontAlgn="base" latinLnBrk="0" hangingPunct="0">
              <a:lnSpc>
                <a:spcPct val="100000"/>
              </a:lnSpc>
              <a:spcBef>
                <a:spcPts val="0"/>
              </a:spcBef>
              <a:spcAft>
                <a:spcPts val="1800"/>
              </a:spcAft>
              <a:buClr>
                <a:srgbClr val="FF0000"/>
              </a:buClr>
              <a:buSzTx/>
              <a:buFont typeface="Arial" panose="020B0604020202020204" pitchFamily="34" charset="0"/>
              <a:buChar char="•"/>
              <a:tabLst/>
              <a:defRPr/>
            </a:pPr>
            <a:r>
              <a:rPr kumimoji="0" lang="en-GB" sz="2400" b="1" i="0" u="none" strike="noStrike" kern="1200" cap="none" spc="0" normalizeH="0" baseline="0" noProof="0" dirty="0">
                <a:ln>
                  <a:noFill/>
                </a:ln>
                <a:solidFill>
                  <a:srgbClr val="3F3F3F"/>
                </a:solidFill>
                <a:effectLst/>
                <a:uLnTx/>
                <a:uFillTx/>
                <a:latin typeface="Open Sans" panose="020B0606030504020204" pitchFamily="34" charset="0"/>
                <a:ea typeface="Open Sans" panose="020B0606030504020204" pitchFamily="34" charset="0"/>
                <a:cs typeface="Open Sans" panose="020B0606030504020204" pitchFamily="34" charset="0"/>
              </a:rPr>
              <a:t>But don’t only speak to leaders </a:t>
            </a:r>
            <a:r>
              <a:rPr kumimoji="0" lang="en-GB" sz="2400" b="0" i="0" u="none" strike="noStrike" kern="1200" cap="none" spc="0" normalizeH="0" baseline="0" noProof="0" dirty="0">
                <a:ln>
                  <a:noFill/>
                </a:ln>
                <a:solidFill>
                  <a:srgbClr val="3F3F3F"/>
                </a:solidFill>
                <a:effectLst/>
                <a:uLnTx/>
                <a:uFillTx/>
                <a:latin typeface="Open Sans" panose="020B0606030504020204" pitchFamily="34" charset="0"/>
                <a:ea typeface="Open Sans" panose="020B0606030504020204" pitchFamily="34" charset="0"/>
                <a:cs typeface="Open Sans" panose="020B0606030504020204" pitchFamily="34" charset="0"/>
              </a:rPr>
              <a:t>– not all leaders are fair</a:t>
            </a:r>
          </a:p>
          <a:p>
            <a:pPr marL="342900" marR="0" lvl="0" indent="-342900" algn="l" defTabSz="914400" rtl="0" eaLnBrk="0" fontAlgn="base" latinLnBrk="0" hangingPunct="0">
              <a:lnSpc>
                <a:spcPct val="100000"/>
              </a:lnSpc>
              <a:spcBef>
                <a:spcPts val="0"/>
              </a:spcBef>
              <a:spcAft>
                <a:spcPts val="1800"/>
              </a:spcAft>
              <a:buClr>
                <a:srgbClr val="FF0000"/>
              </a:buClr>
              <a:buSzTx/>
              <a:buFont typeface="Arial" panose="020B0604020202020204" pitchFamily="34" charset="0"/>
              <a:buChar char="•"/>
              <a:tabLst/>
              <a:defRPr/>
            </a:pPr>
            <a:r>
              <a:rPr kumimoji="0" lang="en-GB" sz="2400" b="1" i="0" u="none" strike="noStrike" kern="1200" cap="none" spc="0" normalizeH="0" baseline="0" noProof="0" dirty="0">
                <a:ln>
                  <a:noFill/>
                </a:ln>
                <a:solidFill>
                  <a:srgbClr val="3F3F3F"/>
                </a:solidFill>
                <a:effectLst/>
                <a:uLnTx/>
                <a:uFillTx/>
                <a:latin typeface="Open Sans" panose="020B0606030504020204" pitchFamily="34" charset="0"/>
                <a:ea typeface="Open Sans" panose="020B0606030504020204" pitchFamily="34" charset="0"/>
                <a:cs typeface="Open Sans" panose="020B0606030504020204" pitchFamily="34" charset="0"/>
              </a:rPr>
              <a:t>Ask communities how they want the National Society to work with them </a:t>
            </a:r>
            <a:r>
              <a:rPr kumimoji="0" lang="en-GB" sz="2400" b="0" i="0" u="none" strike="noStrike" kern="1200" cap="none" spc="0" normalizeH="0" baseline="0" noProof="0" dirty="0">
                <a:ln>
                  <a:noFill/>
                </a:ln>
                <a:solidFill>
                  <a:srgbClr val="3F3F3F"/>
                </a:solidFill>
                <a:effectLst/>
                <a:uLnTx/>
                <a:uFillTx/>
                <a:latin typeface="Open Sans" panose="020B0606030504020204" pitchFamily="34" charset="0"/>
                <a:ea typeface="Open Sans" panose="020B0606030504020204" pitchFamily="34" charset="0"/>
                <a:cs typeface="Open Sans" panose="020B0606030504020204" pitchFamily="34" charset="0"/>
              </a:rPr>
              <a:t>during the response </a:t>
            </a:r>
          </a:p>
          <a:p>
            <a:pPr marL="342900" marR="0" lvl="0" indent="-342900" algn="l" defTabSz="914400" rtl="0" eaLnBrk="0" fontAlgn="base" latinLnBrk="0" hangingPunct="0">
              <a:lnSpc>
                <a:spcPct val="100000"/>
              </a:lnSpc>
              <a:spcBef>
                <a:spcPts val="0"/>
              </a:spcBef>
              <a:spcAft>
                <a:spcPts val="1800"/>
              </a:spcAft>
              <a:buClr>
                <a:srgbClr val="FF0000"/>
              </a:buClr>
              <a:buSzTx/>
              <a:buFont typeface="Arial" panose="020B0604020202020204" pitchFamily="34" charset="0"/>
              <a:buChar char="•"/>
              <a:tabLst/>
              <a:defRPr/>
            </a:pPr>
            <a:r>
              <a:rPr kumimoji="0" lang="en-GB" sz="2400" b="1" i="0" u="none" strike="noStrike" kern="1200" cap="none" spc="0" normalizeH="0" baseline="0" noProof="0" dirty="0">
                <a:ln>
                  <a:noFill/>
                </a:ln>
                <a:solidFill>
                  <a:srgbClr val="3F3F3F"/>
                </a:solidFill>
                <a:effectLst/>
                <a:uLnTx/>
                <a:uFillTx/>
                <a:latin typeface="Open Sans" panose="020B0606030504020204" pitchFamily="34" charset="0"/>
                <a:ea typeface="Open Sans" panose="020B0606030504020204" pitchFamily="34" charset="0"/>
                <a:cs typeface="Open Sans" panose="020B0606030504020204" pitchFamily="34" charset="0"/>
              </a:rPr>
              <a:t>Coordinate internally </a:t>
            </a:r>
            <a:r>
              <a:rPr kumimoji="0" lang="en-GB" sz="2400" b="0" i="0" u="none" strike="noStrike" kern="1200" cap="none" spc="0" normalizeH="0" baseline="0" noProof="0" dirty="0">
                <a:ln>
                  <a:noFill/>
                </a:ln>
                <a:solidFill>
                  <a:srgbClr val="3F3F3F"/>
                </a:solidFill>
                <a:effectLst/>
                <a:uLnTx/>
                <a:uFillTx/>
                <a:latin typeface="Open Sans" panose="020B0606030504020204" pitchFamily="34" charset="0"/>
                <a:ea typeface="Open Sans" panose="020B0606030504020204" pitchFamily="34" charset="0"/>
                <a:cs typeface="Open Sans" panose="020B0606030504020204" pitchFamily="34" charset="0"/>
              </a:rPr>
              <a:t>to make sure sector plans are complementary and achievable</a:t>
            </a:r>
          </a:p>
          <a:p>
            <a:pPr marL="342900" marR="0" lvl="0" indent="-342900" algn="l" defTabSz="914400" rtl="0" eaLnBrk="0" fontAlgn="base" latinLnBrk="0" hangingPunct="0">
              <a:lnSpc>
                <a:spcPct val="100000"/>
              </a:lnSpc>
              <a:spcBef>
                <a:spcPts val="0"/>
              </a:spcBef>
              <a:spcAft>
                <a:spcPts val="1800"/>
              </a:spcAft>
              <a:buClr>
                <a:srgbClr val="FF0000"/>
              </a:buClr>
              <a:buSzTx/>
              <a:buFont typeface="Arial" panose="020B0604020202020204" pitchFamily="34" charset="0"/>
              <a:buChar char="•"/>
              <a:tabLst/>
              <a:defRPr/>
            </a:pPr>
            <a:r>
              <a:rPr kumimoji="0" lang="en-GB" sz="2400" b="1" i="0" u="none" strike="noStrike" kern="1200" cap="none" spc="0" normalizeH="0" baseline="0" noProof="0" dirty="0">
                <a:ln>
                  <a:noFill/>
                </a:ln>
                <a:solidFill>
                  <a:srgbClr val="3F3F3F"/>
                </a:solidFill>
                <a:effectLst/>
                <a:uLnTx/>
                <a:uFillTx/>
                <a:latin typeface="Open Sans" panose="020B0606030504020204" pitchFamily="34" charset="0"/>
                <a:ea typeface="Open Sans" panose="020B0606030504020204" pitchFamily="34" charset="0"/>
                <a:cs typeface="Open Sans" panose="020B0606030504020204" pitchFamily="34" charset="0"/>
              </a:rPr>
              <a:t>Coordinate externally </a:t>
            </a:r>
            <a:r>
              <a:rPr kumimoji="0" lang="en-GB" sz="2400" b="0" i="0" u="none" strike="noStrike" kern="1200" cap="none" spc="0" normalizeH="0" baseline="0" noProof="0" dirty="0">
                <a:ln>
                  <a:noFill/>
                </a:ln>
                <a:solidFill>
                  <a:srgbClr val="3F3F3F"/>
                </a:solidFill>
                <a:effectLst/>
                <a:uLnTx/>
                <a:uFillTx/>
                <a:latin typeface="Open Sans" panose="020B0606030504020204" pitchFamily="34" charset="0"/>
                <a:ea typeface="Open Sans" panose="020B0606030504020204" pitchFamily="34" charset="0"/>
                <a:cs typeface="Open Sans" panose="020B0606030504020204" pitchFamily="34" charset="0"/>
              </a:rPr>
              <a:t>to prevent duplication and identify opportunities for collaboration </a:t>
            </a:r>
          </a:p>
          <a:p>
            <a:pPr marL="0" marR="0" lvl="0" indent="0" algn="l" defTabSz="914400" rtl="0" eaLnBrk="0" fontAlgn="base" latinLnBrk="0" hangingPunct="0">
              <a:lnSpc>
                <a:spcPct val="100000"/>
              </a:lnSpc>
              <a:spcBef>
                <a:spcPts val="0"/>
              </a:spcBef>
              <a:spcAft>
                <a:spcPts val="0"/>
              </a:spcAft>
              <a:buClr>
                <a:srgbClr val="FF0000"/>
              </a:buClr>
              <a:buSzTx/>
              <a:buFont typeface="Arial" panose="020B0604020202020204" pitchFamily="34" charset="0"/>
              <a:buNone/>
              <a:tabLst/>
              <a:defRPr/>
            </a:pPr>
            <a:endParaRPr kumimoji="0" lang="en-GB" sz="1050" b="1" i="0" u="none" strike="noStrike" kern="1200" cap="none" spc="0" normalizeH="0" baseline="0" noProof="0" dirty="0">
              <a:ln>
                <a:noFill/>
              </a:ln>
              <a:solidFill>
                <a:srgbClr val="3F3F3F"/>
              </a:solidFill>
              <a:effectLst/>
              <a:uLnTx/>
              <a:uFillTx/>
              <a:latin typeface="Open Sans" panose="020B0606030504020204" pitchFamily="34" charset="0"/>
              <a:ea typeface="Open Sans" panose="020B0606030504020204" pitchFamily="34" charset="0"/>
              <a:cs typeface="Open Sans" panose="020B0606030504020204" pitchFamily="34" charset="0"/>
            </a:endParaRPr>
          </a:p>
          <a:p>
            <a:pPr marL="0" marR="0" lvl="0" indent="0" algn="l" defTabSz="914400" rtl="0" eaLnBrk="0" fontAlgn="base" latinLnBrk="0" hangingPunct="0">
              <a:lnSpc>
                <a:spcPct val="100000"/>
              </a:lnSpc>
              <a:spcBef>
                <a:spcPts val="0"/>
              </a:spcBef>
              <a:spcAft>
                <a:spcPts val="1200"/>
              </a:spcAft>
              <a:buClr>
                <a:srgbClr val="FF0000"/>
              </a:buClr>
              <a:buSzTx/>
              <a:buFont typeface="Arial" panose="020B0604020202020204" pitchFamily="34" charset="0"/>
              <a:buNone/>
              <a:tabLst/>
              <a:defRPr/>
            </a:pPr>
            <a:r>
              <a:rPr kumimoji="0" lang="en-GB" sz="2400" b="1" i="0" u="none" strike="noStrike" kern="1200" cap="none" spc="0" normalizeH="0" baseline="0" noProof="0" dirty="0">
                <a:ln>
                  <a:noFill/>
                </a:ln>
                <a:solidFill>
                  <a:srgbClr val="F5333F"/>
                </a:solidFill>
                <a:effectLst/>
                <a:uLnTx/>
                <a:uFillTx/>
                <a:latin typeface="Open Sans" panose="020B0606030504020204" pitchFamily="34" charset="0"/>
                <a:ea typeface="Open Sans" panose="020B0606030504020204" pitchFamily="34" charset="0"/>
                <a:cs typeface="Open Sans" panose="020B0606030504020204" pitchFamily="34" charset="0"/>
              </a:rPr>
              <a:t>Advanced:</a:t>
            </a:r>
          </a:p>
          <a:p>
            <a:pPr marL="342900" marR="0" lvl="0" indent="-342900" algn="l" defTabSz="914400" rtl="0" eaLnBrk="0" fontAlgn="base" latinLnBrk="0" hangingPunct="0">
              <a:lnSpc>
                <a:spcPct val="100000"/>
              </a:lnSpc>
              <a:spcBef>
                <a:spcPts val="0"/>
              </a:spcBef>
              <a:spcAft>
                <a:spcPts val="1800"/>
              </a:spcAft>
              <a:buClr>
                <a:srgbClr val="FF0000"/>
              </a:buClr>
              <a:buSzTx/>
              <a:buFont typeface="Arial" panose="020B0604020202020204" pitchFamily="34" charset="0"/>
              <a:buChar char="•"/>
              <a:tabLst/>
              <a:defRPr/>
            </a:pPr>
            <a:r>
              <a:rPr kumimoji="0" lang="en-GB" sz="2400" b="0" i="0" u="none" strike="noStrike" kern="1200" cap="none" spc="0" normalizeH="0" baseline="0" noProof="0" dirty="0">
                <a:ln>
                  <a:noFill/>
                </a:ln>
                <a:solidFill>
                  <a:srgbClr val="3F3F3F"/>
                </a:solidFill>
                <a:effectLst/>
                <a:uLnTx/>
                <a:uFillTx/>
                <a:latin typeface="Open Sans" panose="020B0606030504020204" pitchFamily="34" charset="0"/>
                <a:ea typeface="Open Sans" panose="020B0606030504020204" pitchFamily="34" charset="0"/>
                <a:cs typeface="Open Sans" panose="020B0606030504020204" pitchFamily="34" charset="0"/>
              </a:rPr>
              <a:t>Use participatory planning approaches</a:t>
            </a:r>
          </a:p>
          <a:p>
            <a:pPr marL="342900" marR="0" lvl="0" indent="-342900" algn="l" defTabSz="914400" rtl="0" eaLnBrk="0" fontAlgn="base" latinLnBrk="0" hangingPunct="0">
              <a:lnSpc>
                <a:spcPct val="100000"/>
              </a:lnSpc>
              <a:spcBef>
                <a:spcPts val="0"/>
              </a:spcBef>
              <a:spcAft>
                <a:spcPts val="1800"/>
              </a:spcAft>
              <a:buClr>
                <a:srgbClr val="FF0000"/>
              </a:buClr>
              <a:buSzTx/>
              <a:buFont typeface="Arial" panose="020B0604020202020204" pitchFamily="34" charset="0"/>
              <a:buChar char="•"/>
              <a:tabLst/>
              <a:defRPr/>
            </a:pPr>
            <a:r>
              <a:rPr kumimoji="0" lang="en-GB" sz="2400" b="0" i="0" u="none" strike="noStrike" kern="1200" cap="none" spc="0" normalizeH="0" baseline="0" noProof="0" dirty="0">
                <a:ln>
                  <a:noFill/>
                </a:ln>
                <a:solidFill>
                  <a:srgbClr val="3F3F3F"/>
                </a:solidFill>
                <a:effectLst/>
                <a:uLnTx/>
                <a:uFillTx/>
                <a:latin typeface="Open Sans" panose="020B0606030504020204" pitchFamily="34" charset="0"/>
                <a:ea typeface="Open Sans" panose="020B0606030504020204" pitchFamily="34" charset="0"/>
                <a:cs typeface="Open Sans" panose="020B0606030504020204" pitchFamily="34" charset="0"/>
              </a:rPr>
              <a:t>Cross-check plans before implementing</a:t>
            </a:r>
          </a:p>
        </p:txBody>
      </p:sp>
      <p:pic>
        <p:nvPicPr>
          <p:cNvPr id="4" name="Picture Placeholder 3">
            <a:extLst>
              <a:ext uri="{FF2B5EF4-FFF2-40B4-BE49-F238E27FC236}">
                <a16:creationId xmlns:a16="http://schemas.microsoft.com/office/drawing/2014/main" id="{A59711EE-7BBB-F249-94CE-72C3137DEFF3}"/>
              </a:ext>
            </a:extLst>
          </p:cNvPr>
          <p:cNvPicPr>
            <a:picLocks noGrp="1" noChangeAspect="1"/>
          </p:cNvPicPr>
          <p:nvPr>
            <p:ph type="pic" sz="quarter" idx="10"/>
          </p:nvPr>
        </p:nvPicPr>
        <p:blipFill>
          <a:blip r:embed="rId3" cstate="screen">
            <a:extLst>
              <a:ext uri="{28A0092B-C50C-407E-A947-70E740481C1C}">
                <a14:useLocalDpi xmlns:a14="http://schemas.microsoft.com/office/drawing/2010/main"/>
              </a:ext>
            </a:extLst>
          </a:blip>
          <a:srcRect/>
          <a:stretch/>
        </p:blipFill>
        <p:spPr>
          <a:xfrm>
            <a:off x="421099" y="2344185"/>
            <a:ext cx="7165315" cy="7176110"/>
          </a:xfrm>
        </p:spPr>
      </p:pic>
      <p:pic>
        <p:nvPicPr>
          <p:cNvPr id="6" name="Picture 5" descr="A picture containing company name&#10;&#10;Description automatically generated">
            <a:extLst>
              <a:ext uri="{FF2B5EF4-FFF2-40B4-BE49-F238E27FC236}">
                <a16:creationId xmlns:a16="http://schemas.microsoft.com/office/drawing/2014/main" id="{E5CD3D19-8AE9-E647-803B-C46D4AB74AF1}"/>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4999966" y="9589375"/>
            <a:ext cx="3997564" cy="628831"/>
          </a:xfrm>
          <a:prstGeom prst="rect">
            <a:avLst/>
          </a:prstGeom>
        </p:spPr>
      </p:pic>
      <p:pic>
        <p:nvPicPr>
          <p:cNvPr id="7" name="Picture 6" descr="Logo&#10;&#10;Description automatically generated">
            <a:extLst>
              <a:ext uri="{FF2B5EF4-FFF2-40B4-BE49-F238E27FC236}">
                <a16:creationId xmlns:a16="http://schemas.microsoft.com/office/drawing/2014/main" id="{1F6D8EEE-A9D9-814B-A69B-4F286F374403}"/>
              </a:ext>
            </a:extLst>
          </p:cNvPr>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9065804" y="9621890"/>
            <a:ext cx="3557383" cy="565948"/>
          </a:xfrm>
          <a:prstGeom prst="rect">
            <a:avLst/>
          </a:prstGeom>
        </p:spPr>
      </p:pic>
      <p:pic>
        <p:nvPicPr>
          <p:cNvPr id="8" name="Picture 7" descr="Logo&#10;&#10;Description automatically generated">
            <a:extLst>
              <a:ext uri="{FF2B5EF4-FFF2-40B4-BE49-F238E27FC236}">
                <a16:creationId xmlns:a16="http://schemas.microsoft.com/office/drawing/2014/main" id="{B95A3C46-33A5-2846-81AD-2E4D77E27649}"/>
              </a:ext>
            </a:extLst>
          </p:cNvPr>
          <p:cNvPicPr>
            <a:picLocks noChangeAspect="1"/>
          </p:cNvPicPr>
          <p:nvPr/>
        </p:nvPicPr>
        <p:blipFill>
          <a:blip r:embed="rId6">
            <a:extLst>
              <a:ext uri="{28A0092B-C50C-407E-A947-70E740481C1C}">
                <a14:useLocalDpi xmlns:a14="http://schemas.microsoft.com/office/drawing/2010/main"/>
              </a:ext>
            </a:extLst>
          </a:blip>
          <a:stretch>
            <a:fillRect/>
          </a:stretch>
        </p:blipFill>
        <p:spPr>
          <a:xfrm>
            <a:off x="2868356" y="9621891"/>
            <a:ext cx="1976324" cy="538998"/>
          </a:xfrm>
          <a:prstGeom prst="rect">
            <a:avLst/>
          </a:prstGeom>
        </p:spPr>
      </p:pic>
      <p:pic>
        <p:nvPicPr>
          <p:cNvPr id="9" name="Picture 8" descr="Logo&#10;&#10;Description automatically generated">
            <a:extLst>
              <a:ext uri="{FF2B5EF4-FFF2-40B4-BE49-F238E27FC236}">
                <a16:creationId xmlns:a16="http://schemas.microsoft.com/office/drawing/2014/main" id="{AFE638BF-CEDF-C84D-8BBD-CA515FF8B024}"/>
              </a:ext>
            </a:extLst>
          </p:cNvPr>
          <p:cNvPicPr>
            <a:picLocks noChangeAspect="1"/>
          </p:cNvPicPr>
          <p:nvPr/>
        </p:nvPicPr>
        <p:blipFill>
          <a:blip r:embed="rId7">
            <a:extLst>
              <a:ext uri="{28A0092B-C50C-407E-A947-70E740481C1C}">
                <a14:useLocalDpi xmlns:a14="http://schemas.microsoft.com/office/drawing/2010/main"/>
              </a:ext>
            </a:extLst>
          </a:blip>
          <a:stretch>
            <a:fillRect/>
          </a:stretch>
        </p:blipFill>
        <p:spPr>
          <a:xfrm>
            <a:off x="421099" y="9602716"/>
            <a:ext cx="2290739" cy="556963"/>
          </a:xfrm>
          <a:prstGeom prst="rect">
            <a:avLst/>
          </a:prstGeom>
        </p:spPr>
      </p:pic>
    </p:spTree>
    <p:extLst>
      <p:ext uri="{BB962C8B-B14F-4D97-AF65-F5344CB8AC3E}">
        <p14:creationId xmlns:p14="http://schemas.microsoft.com/office/powerpoint/2010/main" val="40444699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3">
                                            <p:txEl>
                                              <p:pRg st="7" end="7"/>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13">
                                            <p:txEl>
                                              <p:pRg st="8" end="8"/>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13">
                                            <p:txEl>
                                              <p:pRg st="9" end="9"/>
                                            </p:txEl>
                                          </p:spTgt>
                                        </p:tgtEl>
                                        <p:attrNameLst>
                                          <p:attrName>style.visibility</p:attrName>
                                        </p:attrNameLst>
                                      </p:cBhvr>
                                      <p:to>
                                        <p:strVal val="visible"/>
                                      </p:to>
                                    </p:set>
                                  </p:childTnLst>
                                </p:cTn>
                              </p:par>
                              <p:par>
                                <p:cTn id="39" presetID="1" presetClass="entr" presetSubtype="0" fill="hold" nodeType="withEffect">
                                  <p:stCondLst>
                                    <p:cond delay="0"/>
                                  </p:stCondLst>
                                  <p:childTnLst>
                                    <p:set>
                                      <p:cBhvr>
                                        <p:cTn id="40" dur="1" fill="hold">
                                          <p:stCondLst>
                                            <p:cond delay="0"/>
                                          </p:stCondLst>
                                        </p:cTn>
                                        <p:tgtEl>
                                          <p:spTgt spid="9"/>
                                        </p:tgtEl>
                                        <p:attrNameLst>
                                          <p:attrName>style.visibility</p:attrName>
                                        </p:attrNameLst>
                                      </p:cBhvr>
                                      <p:to>
                                        <p:strVal val="visible"/>
                                      </p:to>
                                    </p:set>
                                  </p:childTnLst>
                                </p:cTn>
                              </p:par>
                              <p:par>
                                <p:cTn id="41" presetID="1" presetClass="entr" presetSubtype="0" fill="hold" nodeType="withEffect">
                                  <p:stCondLst>
                                    <p:cond delay="0"/>
                                  </p:stCondLst>
                                  <p:childTnLst>
                                    <p:set>
                                      <p:cBhvr>
                                        <p:cTn id="42" dur="1" fill="hold">
                                          <p:stCondLst>
                                            <p:cond delay="0"/>
                                          </p:stCondLst>
                                        </p:cTn>
                                        <p:tgtEl>
                                          <p:spTgt spid="6"/>
                                        </p:tgtEl>
                                        <p:attrNameLst>
                                          <p:attrName>style.visibility</p:attrName>
                                        </p:attrNameLst>
                                      </p:cBhvr>
                                      <p:to>
                                        <p:strVal val="visible"/>
                                      </p:to>
                                    </p:set>
                                  </p:childTnLst>
                                </p:cTn>
                              </p:par>
                              <p:par>
                                <p:cTn id="43" presetID="1" presetClass="entr" presetSubtype="0" fill="hold" nodeType="withEffect">
                                  <p:stCondLst>
                                    <p:cond delay="0"/>
                                  </p:stCondLst>
                                  <p:childTnLst>
                                    <p:set>
                                      <p:cBhvr>
                                        <p:cTn id="44" dur="1" fill="hold">
                                          <p:stCondLst>
                                            <p:cond delay="0"/>
                                          </p:stCondLst>
                                        </p:cTn>
                                        <p:tgtEl>
                                          <p:spTgt spid="7"/>
                                        </p:tgtEl>
                                        <p:attrNameLst>
                                          <p:attrName>style.visibility</p:attrName>
                                        </p:attrNameLst>
                                      </p:cBhvr>
                                      <p:to>
                                        <p:strVal val="visible"/>
                                      </p:to>
                                    </p:set>
                                  </p:childTnLst>
                                </p:cTn>
                              </p:par>
                              <p:par>
                                <p:cTn id="45" presetID="1" presetClass="entr" presetSubtype="0" fill="hold" nodeType="withEffect">
                                  <p:stCondLst>
                                    <p:cond delay="0"/>
                                  </p:stCondLst>
                                  <p:childTnLst>
                                    <p:set>
                                      <p:cBhvr>
                                        <p:cTn id="4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0C03B07D-3060-6F47-9755-3C7B5469DB3B}"/>
              </a:ext>
            </a:extLst>
          </p:cNvPr>
          <p:cNvSpPr txBox="1"/>
          <p:nvPr/>
        </p:nvSpPr>
        <p:spPr>
          <a:xfrm>
            <a:off x="596039" y="736919"/>
            <a:ext cx="8547961" cy="2554545"/>
          </a:xfrm>
          <a:prstGeom prst="rect">
            <a:avLst/>
          </a:prstGeom>
          <a:noFill/>
        </p:spPr>
        <p:txBody>
          <a:bodyPr wrap="square" rtlCol="0">
            <a:spAutoFit/>
          </a:bodyPr>
          <a:lstStyle/>
          <a:p>
            <a:r>
              <a:rPr lang="en-US" sz="4000" b="1" dirty="0">
                <a:solidFill>
                  <a:schemeClr val="tx2"/>
                </a:solidFill>
                <a:latin typeface="Montserrat" pitchFamily="2" charset="77"/>
                <a:cs typeface="Open Sans Light" panose="020B0306030504020204" pitchFamily="34" charset="0"/>
              </a:rPr>
              <a:t>What topics should we discuss with communities during response planning?</a:t>
            </a:r>
          </a:p>
          <a:p>
            <a:r>
              <a:rPr lang="en-US" sz="4000" dirty="0">
                <a:solidFill>
                  <a:schemeClr val="accent3"/>
                </a:solidFill>
                <a:latin typeface="Montserrat" pitchFamily="2" charset="77"/>
                <a:cs typeface="Open Sans Light" panose="020B0306030504020204" pitchFamily="34" charset="0"/>
              </a:rPr>
              <a:t>Discuss…</a:t>
            </a:r>
          </a:p>
        </p:txBody>
      </p:sp>
      <p:sp>
        <p:nvSpPr>
          <p:cNvPr id="4" name="TextBox 3">
            <a:extLst>
              <a:ext uri="{FF2B5EF4-FFF2-40B4-BE49-F238E27FC236}">
                <a16:creationId xmlns:a16="http://schemas.microsoft.com/office/drawing/2014/main" id="{811EA42F-07C8-1B45-80AB-73AD45E1B0F1}"/>
              </a:ext>
            </a:extLst>
          </p:cNvPr>
          <p:cNvSpPr txBox="1"/>
          <p:nvPr/>
        </p:nvSpPr>
        <p:spPr>
          <a:xfrm>
            <a:off x="596039" y="3819042"/>
            <a:ext cx="9563961" cy="5539978"/>
          </a:xfrm>
          <a:prstGeom prst="rect">
            <a:avLst/>
          </a:prstGeom>
          <a:noFill/>
        </p:spPr>
        <p:txBody>
          <a:bodyPr wrap="square" rtlCol="0">
            <a:spAutoFit/>
          </a:bodyPr>
          <a:lstStyle/>
          <a:p>
            <a:pPr marL="457200" indent="-457200">
              <a:spcAft>
                <a:spcPts val="1800"/>
              </a:spcAft>
              <a:buClr>
                <a:srgbClr val="FF0000"/>
              </a:buClr>
              <a:buFont typeface="Arial" panose="020B0604020202020204" pitchFamily="34" charset="0"/>
              <a:buChar char="•"/>
            </a:pPr>
            <a:r>
              <a:rPr lang="en-GB" sz="2600" dirty="0">
                <a:solidFill>
                  <a:schemeClr val="bg1"/>
                </a:solidFill>
                <a:latin typeface="Open Sans" panose="020B0606030504020204" pitchFamily="34" charset="0"/>
                <a:ea typeface="Open Sans" panose="020B0606030504020204" pitchFamily="34" charset="0"/>
                <a:cs typeface="Open Sans" panose="020B0606030504020204" pitchFamily="34" charset="0"/>
              </a:rPr>
              <a:t>Will the operation meet peoples’ needs</a:t>
            </a:r>
          </a:p>
          <a:p>
            <a:pPr marL="457200" indent="-457200">
              <a:spcAft>
                <a:spcPts val="1800"/>
              </a:spcAft>
              <a:buClr>
                <a:srgbClr val="FF0000"/>
              </a:buClr>
              <a:buFont typeface="Arial" panose="020B0604020202020204" pitchFamily="34" charset="0"/>
              <a:buChar char="•"/>
            </a:pPr>
            <a:r>
              <a:rPr lang="en-GB" sz="2600" dirty="0">
                <a:solidFill>
                  <a:schemeClr val="bg1"/>
                </a:solidFill>
                <a:latin typeface="Open Sans" panose="020B0606030504020204" pitchFamily="34" charset="0"/>
                <a:ea typeface="Open Sans" panose="020B0606030504020204" pitchFamily="34" charset="0"/>
                <a:cs typeface="Open Sans" panose="020B0606030504020204" pitchFamily="34" charset="0"/>
              </a:rPr>
              <a:t>How to implement activities</a:t>
            </a:r>
          </a:p>
          <a:p>
            <a:pPr marL="457200" indent="-457200">
              <a:spcAft>
                <a:spcPts val="1800"/>
              </a:spcAft>
              <a:buClr>
                <a:srgbClr val="FF0000"/>
              </a:buClr>
              <a:buFont typeface="Arial" panose="020B0604020202020204" pitchFamily="34" charset="0"/>
              <a:buChar char="•"/>
            </a:pPr>
            <a:r>
              <a:rPr lang="en-GB" sz="2600" dirty="0">
                <a:solidFill>
                  <a:schemeClr val="bg1"/>
                </a:solidFill>
                <a:latin typeface="Open Sans" panose="020B0606030504020204" pitchFamily="34" charset="0"/>
                <a:ea typeface="Open Sans" panose="020B0606030504020204" pitchFamily="34" charset="0"/>
                <a:cs typeface="Open Sans" panose="020B0606030504020204" pitchFamily="34" charset="0"/>
              </a:rPr>
              <a:t>Roles and responsibilities</a:t>
            </a:r>
          </a:p>
          <a:p>
            <a:pPr marL="457200" indent="-457200">
              <a:spcAft>
                <a:spcPts val="1800"/>
              </a:spcAft>
              <a:buClr>
                <a:srgbClr val="FF0000"/>
              </a:buClr>
              <a:buFont typeface="Arial" panose="020B0604020202020204" pitchFamily="34" charset="0"/>
              <a:buChar char="•"/>
            </a:pPr>
            <a:r>
              <a:rPr lang="en-GB" sz="2600" dirty="0">
                <a:solidFill>
                  <a:schemeClr val="bg1"/>
                </a:solidFill>
                <a:latin typeface="Open Sans" panose="020B0606030504020204" pitchFamily="34" charset="0"/>
                <a:ea typeface="Open Sans" panose="020B0606030504020204" pitchFamily="34" charset="0"/>
                <a:cs typeface="Open Sans" panose="020B0606030504020204" pitchFamily="34" charset="0"/>
              </a:rPr>
              <a:t>Timelines </a:t>
            </a:r>
          </a:p>
          <a:p>
            <a:pPr marL="457200" indent="-457200">
              <a:spcAft>
                <a:spcPts val="1800"/>
              </a:spcAft>
              <a:buClr>
                <a:srgbClr val="FF0000"/>
              </a:buClr>
              <a:buFont typeface="Arial" panose="020B0604020202020204" pitchFamily="34" charset="0"/>
              <a:buChar char="•"/>
            </a:pPr>
            <a:r>
              <a:rPr lang="en-GB" sz="2600" dirty="0">
                <a:solidFill>
                  <a:schemeClr val="bg1"/>
                </a:solidFill>
                <a:latin typeface="Open Sans" panose="020B0606030504020204" pitchFamily="34" charset="0"/>
                <a:ea typeface="Open Sans" panose="020B0606030504020204" pitchFamily="34" charset="0"/>
                <a:cs typeface="Open Sans" panose="020B0606030504020204" pitchFamily="34" charset="0"/>
              </a:rPr>
              <a:t>Selection criteria and targeting </a:t>
            </a:r>
          </a:p>
          <a:p>
            <a:pPr marL="457200" indent="-457200">
              <a:spcAft>
                <a:spcPts val="1800"/>
              </a:spcAft>
              <a:buClr>
                <a:srgbClr val="FF0000"/>
              </a:buClr>
              <a:buFont typeface="Arial" panose="020B0604020202020204" pitchFamily="34" charset="0"/>
              <a:buChar char="•"/>
            </a:pPr>
            <a:r>
              <a:rPr lang="en-GB" sz="2600" dirty="0">
                <a:solidFill>
                  <a:schemeClr val="bg1"/>
                </a:solidFill>
                <a:latin typeface="Open Sans" panose="020B0606030504020204" pitchFamily="34" charset="0"/>
                <a:ea typeface="Open Sans" panose="020B0606030504020204" pitchFamily="34" charset="0"/>
                <a:cs typeface="Open Sans" panose="020B0606030504020204" pitchFamily="34" charset="0"/>
              </a:rPr>
              <a:t>What should happen at the end of the operation</a:t>
            </a:r>
          </a:p>
          <a:p>
            <a:pPr marL="457200" indent="-457200">
              <a:spcAft>
                <a:spcPts val="1800"/>
              </a:spcAft>
              <a:buClr>
                <a:srgbClr val="FF0000"/>
              </a:buClr>
              <a:buFont typeface="Arial" panose="020B0604020202020204" pitchFamily="34" charset="0"/>
              <a:buChar char="•"/>
            </a:pPr>
            <a:r>
              <a:rPr lang="en-GB" sz="2600" dirty="0">
                <a:solidFill>
                  <a:schemeClr val="bg1"/>
                </a:solidFill>
                <a:latin typeface="Open Sans" panose="020B0606030504020204" pitchFamily="34" charset="0"/>
                <a:ea typeface="Open Sans" panose="020B0606030504020204" pitchFamily="34" charset="0"/>
                <a:cs typeface="Open Sans" panose="020B0606030504020204" pitchFamily="34" charset="0"/>
              </a:rPr>
              <a:t>Best approaches for community participation </a:t>
            </a:r>
          </a:p>
          <a:p>
            <a:pPr marL="457200" indent="-457200">
              <a:spcAft>
                <a:spcPts val="1800"/>
              </a:spcAft>
              <a:buClr>
                <a:srgbClr val="FF0000"/>
              </a:buClr>
              <a:buFont typeface="Arial" panose="020B0604020202020204" pitchFamily="34" charset="0"/>
              <a:buChar char="•"/>
            </a:pPr>
            <a:r>
              <a:rPr lang="en-GB" sz="2600" dirty="0">
                <a:solidFill>
                  <a:schemeClr val="bg1"/>
                </a:solidFill>
                <a:latin typeface="Open Sans" panose="020B0606030504020204" pitchFamily="34" charset="0"/>
                <a:ea typeface="Open Sans" panose="020B0606030504020204" pitchFamily="34" charset="0"/>
                <a:cs typeface="Open Sans" panose="020B0606030504020204" pitchFamily="34" charset="0"/>
              </a:rPr>
              <a:t>What information should be shared, when, and how</a:t>
            </a:r>
          </a:p>
          <a:p>
            <a:pPr marL="457200" indent="-457200">
              <a:spcAft>
                <a:spcPts val="1800"/>
              </a:spcAft>
              <a:buClr>
                <a:srgbClr val="FF0000"/>
              </a:buClr>
              <a:buFont typeface="Arial" panose="020B0604020202020204" pitchFamily="34" charset="0"/>
              <a:buChar char="•"/>
            </a:pPr>
            <a:r>
              <a:rPr lang="en-GB" sz="2600" dirty="0">
                <a:solidFill>
                  <a:schemeClr val="bg1"/>
                </a:solidFill>
                <a:latin typeface="Open Sans" panose="020B0606030504020204" pitchFamily="34" charset="0"/>
                <a:ea typeface="Open Sans" panose="020B0606030504020204" pitchFamily="34" charset="0"/>
                <a:cs typeface="Open Sans" panose="020B0606030504020204" pitchFamily="34" charset="0"/>
              </a:rPr>
              <a:t>How to manage feedback – including sensitive feedback </a:t>
            </a:r>
          </a:p>
        </p:txBody>
      </p:sp>
      <p:pic>
        <p:nvPicPr>
          <p:cNvPr id="12" name="Picture Placeholder 11">
            <a:extLst>
              <a:ext uri="{FF2B5EF4-FFF2-40B4-BE49-F238E27FC236}">
                <a16:creationId xmlns:a16="http://schemas.microsoft.com/office/drawing/2014/main" id="{64391C87-F8B9-C840-9AFF-4901E4066B90}"/>
              </a:ext>
            </a:extLst>
          </p:cNvPr>
          <p:cNvPicPr>
            <a:picLocks noGrp="1" noChangeAspect="1"/>
          </p:cNvPicPr>
          <p:nvPr>
            <p:ph type="pic" sz="quarter" idx="10"/>
          </p:nvPr>
        </p:nvPicPr>
        <p:blipFill rotWithShape="1">
          <a:blip r:embed="rId3" cstate="screen">
            <a:extLst>
              <a:ext uri="{28A0092B-C50C-407E-A947-70E740481C1C}">
                <a14:useLocalDpi xmlns:a14="http://schemas.microsoft.com/office/drawing/2010/main"/>
              </a:ext>
            </a:extLst>
          </a:blip>
          <a:srcRect/>
          <a:stretch/>
        </p:blipFill>
        <p:spPr>
          <a:xfrm>
            <a:off x="11625998" y="0"/>
            <a:ext cx="6662002" cy="10288588"/>
          </a:xfrm>
        </p:spPr>
      </p:pic>
    </p:spTree>
    <p:extLst>
      <p:ext uri="{BB962C8B-B14F-4D97-AF65-F5344CB8AC3E}">
        <p14:creationId xmlns:p14="http://schemas.microsoft.com/office/powerpoint/2010/main" val="24808255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E4E06AAF-4D14-7B42-B6D9-BE35E002ED61}"/>
              </a:ext>
            </a:extLst>
          </p:cNvPr>
          <p:cNvSpPr txBox="1"/>
          <p:nvPr/>
        </p:nvSpPr>
        <p:spPr>
          <a:xfrm>
            <a:off x="476722" y="386344"/>
            <a:ext cx="14522297" cy="1569660"/>
          </a:xfrm>
          <a:prstGeom prst="rect">
            <a:avLst/>
          </a:prstGeom>
          <a:noFill/>
        </p:spPr>
        <p:txBody>
          <a:bodyPr wrap="square" rtlCol="0">
            <a:spAutoFit/>
          </a:bodyPr>
          <a:lstStyle/>
          <a:p>
            <a:pPr>
              <a:spcAft>
                <a:spcPts val="300"/>
              </a:spcAft>
            </a:pPr>
            <a:r>
              <a:rPr lang="en-US" sz="4800" b="1" dirty="0">
                <a:solidFill>
                  <a:schemeClr val="tx2"/>
                </a:solidFill>
                <a:latin typeface="Montserrat" pitchFamily="2" charset="77"/>
                <a:ea typeface="Roboto Black" panose="02000000000000000000" pitchFamily="2" charset="0"/>
                <a:cs typeface="Open Sans Light" panose="020B0306030504020204" pitchFamily="34" charset="0"/>
              </a:rPr>
              <a:t>Example: </a:t>
            </a:r>
            <a:r>
              <a:rPr lang="en-US" sz="4800" b="1" dirty="0">
                <a:solidFill>
                  <a:schemeClr val="accent3"/>
                </a:solidFill>
                <a:latin typeface="Montserrat" pitchFamily="2" charset="77"/>
                <a:ea typeface="Roboto Black" panose="02000000000000000000" pitchFamily="2" charset="0"/>
                <a:cs typeface="Open Sans Light" panose="020B0306030504020204" pitchFamily="34" charset="0"/>
              </a:rPr>
              <a:t>Community-led approach to recovery planning in Mozambique</a:t>
            </a:r>
            <a:endParaRPr lang="ru-RU" sz="4800" b="1" dirty="0">
              <a:solidFill>
                <a:schemeClr val="accent3"/>
              </a:solidFill>
              <a:latin typeface="Roboto Black" panose="02000000000000000000" pitchFamily="2" charset="0"/>
              <a:ea typeface="Roboto Black" panose="02000000000000000000" pitchFamily="2" charset="0"/>
              <a:cs typeface="Open Sans Light" panose="020B0306030504020204" pitchFamily="34" charset="0"/>
            </a:endParaRPr>
          </a:p>
        </p:txBody>
      </p:sp>
      <p:grpSp>
        <p:nvGrpSpPr>
          <p:cNvPr id="4" name="Group 3">
            <a:extLst>
              <a:ext uri="{FF2B5EF4-FFF2-40B4-BE49-F238E27FC236}">
                <a16:creationId xmlns:a16="http://schemas.microsoft.com/office/drawing/2014/main" id="{1300B133-6951-CA44-BA60-AB538F1AD0B4}"/>
              </a:ext>
            </a:extLst>
          </p:cNvPr>
          <p:cNvGrpSpPr/>
          <p:nvPr/>
        </p:nvGrpSpPr>
        <p:grpSpPr>
          <a:xfrm>
            <a:off x="476722" y="1774243"/>
            <a:ext cx="17489545" cy="8128000"/>
            <a:chOff x="476722" y="1774243"/>
            <a:chExt cx="17489545" cy="8128000"/>
          </a:xfrm>
        </p:grpSpPr>
        <p:sp>
          <p:nvSpPr>
            <p:cNvPr id="5" name="Notched Right Arrow 4">
              <a:extLst>
                <a:ext uri="{FF2B5EF4-FFF2-40B4-BE49-F238E27FC236}">
                  <a16:creationId xmlns:a16="http://schemas.microsoft.com/office/drawing/2014/main" id="{6587F22F-7B33-274F-8442-8982C2AA0061}"/>
                </a:ext>
              </a:extLst>
            </p:cNvPr>
            <p:cNvSpPr/>
            <p:nvPr/>
          </p:nvSpPr>
          <p:spPr>
            <a:xfrm>
              <a:off x="476722" y="4212643"/>
              <a:ext cx="17489545" cy="3251200"/>
            </a:xfrm>
            <a:prstGeom prst="notchedRightArrow">
              <a:avLst/>
            </a:prstGeom>
          </p:spPr>
          <p:style>
            <a:lnRef idx="0">
              <a:schemeClr val="accent6">
                <a:hueOff val="0"/>
                <a:satOff val="0"/>
                <a:lumOff val="0"/>
                <a:alphaOff val="0"/>
              </a:schemeClr>
            </a:lnRef>
            <a:fillRef idx="1">
              <a:schemeClr val="accent6">
                <a:tint val="40000"/>
                <a:hueOff val="0"/>
                <a:satOff val="0"/>
                <a:lumOff val="0"/>
                <a:alphaOff val="0"/>
              </a:schemeClr>
            </a:fillRef>
            <a:effectRef idx="0">
              <a:schemeClr val="accent6">
                <a:tint val="40000"/>
                <a:hueOff val="0"/>
                <a:satOff val="0"/>
                <a:lumOff val="0"/>
                <a:alphaOff val="0"/>
              </a:schemeClr>
            </a:effectRef>
            <a:fontRef idx="minor">
              <a:schemeClr val="dk1">
                <a:hueOff val="0"/>
                <a:satOff val="0"/>
                <a:lumOff val="0"/>
                <a:alphaOff val="0"/>
              </a:schemeClr>
            </a:fontRef>
          </p:style>
        </p:sp>
        <p:sp>
          <p:nvSpPr>
            <p:cNvPr id="6" name="Freeform 5">
              <a:extLst>
                <a:ext uri="{FF2B5EF4-FFF2-40B4-BE49-F238E27FC236}">
                  <a16:creationId xmlns:a16="http://schemas.microsoft.com/office/drawing/2014/main" id="{945FBC4E-6A72-B244-B2F6-B1F9C75552A6}"/>
                </a:ext>
              </a:extLst>
            </p:cNvPr>
            <p:cNvSpPr/>
            <p:nvPr/>
          </p:nvSpPr>
          <p:spPr>
            <a:xfrm>
              <a:off x="476722" y="1774243"/>
              <a:ext cx="3885238" cy="3251200"/>
            </a:xfrm>
            <a:custGeom>
              <a:avLst/>
              <a:gdLst>
                <a:gd name="connsiteX0" fmla="*/ 0 w 3196890"/>
                <a:gd name="connsiteY0" fmla="*/ 0 h 3251200"/>
                <a:gd name="connsiteX1" fmla="*/ 3196890 w 3196890"/>
                <a:gd name="connsiteY1" fmla="*/ 0 h 3251200"/>
                <a:gd name="connsiteX2" fmla="*/ 3196890 w 3196890"/>
                <a:gd name="connsiteY2" fmla="*/ 3251200 h 3251200"/>
                <a:gd name="connsiteX3" fmla="*/ 0 w 3196890"/>
                <a:gd name="connsiteY3" fmla="*/ 3251200 h 3251200"/>
                <a:gd name="connsiteX4" fmla="*/ 0 w 3196890"/>
                <a:gd name="connsiteY4" fmla="*/ 0 h 3251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96890" h="3251200">
                  <a:moveTo>
                    <a:pt x="0" y="0"/>
                  </a:moveTo>
                  <a:lnTo>
                    <a:pt x="3196890" y="0"/>
                  </a:lnTo>
                  <a:lnTo>
                    <a:pt x="3196890" y="3251200"/>
                  </a:lnTo>
                  <a:lnTo>
                    <a:pt x="0" y="3251200"/>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70688" tIns="170688" rIns="170688" bIns="170688" numCol="1" spcCol="1270" anchor="b" anchorCtr="1">
              <a:noAutofit/>
            </a:bodyPr>
            <a:lstStyle/>
            <a:p>
              <a:pPr marL="0" lvl="0" indent="0" defTabSz="1066800">
                <a:lnSpc>
                  <a:spcPct val="90000"/>
                </a:lnSpc>
                <a:spcBef>
                  <a:spcPct val="0"/>
                </a:spcBef>
                <a:spcAft>
                  <a:spcPct val="35000"/>
                </a:spcAft>
                <a:buNone/>
              </a:pPr>
              <a:r>
                <a:rPr lang="en-GB" sz="2400" b="1" kern="1200" dirty="0">
                  <a:latin typeface="Open Sans" panose="020B0606030504020204" pitchFamily="34" charset="0"/>
                  <a:ea typeface="Open Sans" panose="020B0606030504020204" pitchFamily="34" charset="0"/>
                  <a:cs typeface="Open Sans" panose="020B0606030504020204" pitchFamily="34" charset="0"/>
                </a:rPr>
                <a:t>Introductory community meeting</a:t>
              </a:r>
            </a:p>
            <a:p>
              <a:pPr marL="228600" lvl="1" indent="-228600" algn="l" defTabSz="889000">
                <a:lnSpc>
                  <a:spcPct val="90000"/>
                </a:lnSpc>
                <a:spcBef>
                  <a:spcPct val="0"/>
                </a:spcBef>
                <a:spcAft>
                  <a:spcPct val="15000"/>
                </a:spcAft>
                <a:buChar char="•"/>
              </a:pPr>
              <a:r>
                <a:rPr lang="en-GB" sz="2000" b="0" kern="1200" dirty="0">
                  <a:latin typeface="Open Sans" panose="020B0606030504020204" pitchFamily="34" charset="0"/>
                  <a:ea typeface="Open Sans" panose="020B0606030504020204" pitchFamily="34" charset="0"/>
                  <a:cs typeface="Open Sans" panose="020B0606030504020204" pitchFamily="34" charset="0"/>
                </a:rPr>
                <a:t>Who are we</a:t>
              </a:r>
            </a:p>
            <a:p>
              <a:pPr marL="228600" lvl="1" indent="-228600" algn="l" defTabSz="889000">
                <a:lnSpc>
                  <a:spcPct val="90000"/>
                </a:lnSpc>
                <a:spcBef>
                  <a:spcPct val="0"/>
                </a:spcBef>
                <a:spcAft>
                  <a:spcPct val="15000"/>
                </a:spcAft>
                <a:buChar char="•"/>
              </a:pPr>
              <a:r>
                <a:rPr lang="en-GB" sz="2000" b="0" kern="1200" dirty="0">
                  <a:latin typeface="Open Sans" panose="020B0606030504020204" pitchFamily="34" charset="0"/>
                  <a:ea typeface="Open Sans" panose="020B0606030504020204" pitchFamily="34" charset="0"/>
                  <a:cs typeface="Open Sans" panose="020B0606030504020204" pitchFamily="34" charset="0"/>
                </a:rPr>
                <a:t>Recovery process</a:t>
              </a:r>
            </a:p>
            <a:p>
              <a:pPr marL="228600" lvl="1" indent="-228600" algn="l" defTabSz="889000">
                <a:lnSpc>
                  <a:spcPct val="90000"/>
                </a:lnSpc>
                <a:spcBef>
                  <a:spcPct val="0"/>
                </a:spcBef>
                <a:spcAft>
                  <a:spcPct val="15000"/>
                </a:spcAft>
                <a:buChar char="•"/>
              </a:pPr>
              <a:r>
                <a:rPr lang="en-GB" sz="2000" b="0" kern="1200" dirty="0">
                  <a:latin typeface="Open Sans" panose="020B0606030504020204" pitchFamily="34" charset="0"/>
                  <a:ea typeface="Open Sans" panose="020B0606030504020204" pitchFamily="34" charset="0"/>
                  <a:cs typeface="Open Sans" panose="020B0606030504020204" pitchFamily="34" charset="0"/>
                </a:rPr>
                <a:t>Behaviours</a:t>
              </a:r>
            </a:p>
          </p:txBody>
        </p:sp>
        <p:sp>
          <p:nvSpPr>
            <p:cNvPr id="7" name="Oval 6">
              <a:extLst>
                <a:ext uri="{FF2B5EF4-FFF2-40B4-BE49-F238E27FC236}">
                  <a16:creationId xmlns:a16="http://schemas.microsoft.com/office/drawing/2014/main" id="{DC0A0F89-5184-0740-A80B-FB1EACF60B29}"/>
                </a:ext>
              </a:extLst>
            </p:cNvPr>
            <p:cNvSpPr/>
            <p:nvPr/>
          </p:nvSpPr>
          <p:spPr>
            <a:xfrm>
              <a:off x="1676181" y="5431844"/>
              <a:ext cx="812800" cy="812800"/>
            </a:xfrm>
            <a:prstGeom prst="ellipse">
              <a:avLst/>
            </a:prstGeom>
          </p:spPr>
          <p:style>
            <a:lnRef idx="2">
              <a:schemeClr val="accent6">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sp>
        <p:sp>
          <p:nvSpPr>
            <p:cNvPr id="8" name="Freeform 7">
              <a:extLst>
                <a:ext uri="{FF2B5EF4-FFF2-40B4-BE49-F238E27FC236}">
                  <a16:creationId xmlns:a16="http://schemas.microsoft.com/office/drawing/2014/main" id="{6B34BF0A-00BB-414F-BF43-E4113B9DB096}"/>
                </a:ext>
              </a:extLst>
            </p:cNvPr>
            <p:cNvSpPr/>
            <p:nvPr/>
          </p:nvSpPr>
          <p:spPr>
            <a:xfrm>
              <a:off x="3585200" y="6651043"/>
              <a:ext cx="3114297" cy="3251200"/>
            </a:xfrm>
            <a:custGeom>
              <a:avLst/>
              <a:gdLst>
                <a:gd name="connsiteX0" fmla="*/ 0 w 2386451"/>
                <a:gd name="connsiteY0" fmla="*/ 0 h 3251200"/>
                <a:gd name="connsiteX1" fmla="*/ 2386451 w 2386451"/>
                <a:gd name="connsiteY1" fmla="*/ 0 h 3251200"/>
                <a:gd name="connsiteX2" fmla="*/ 2386451 w 2386451"/>
                <a:gd name="connsiteY2" fmla="*/ 3251200 h 3251200"/>
                <a:gd name="connsiteX3" fmla="*/ 0 w 2386451"/>
                <a:gd name="connsiteY3" fmla="*/ 3251200 h 3251200"/>
                <a:gd name="connsiteX4" fmla="*/ 0 w 2386451"/>
                <a:gd name="connsiteY4" fmla="*/ 0 h 3251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86451" h="3251200">
                  <a:moveTo>
                    <a:pt x="0" y="0"/>
                  </a:moveTo>
                  <a:lnTo>
                    <a:pt x="2386451" y="0"/>
                  </a:lnTo>
                  <a:lnTo>
                    <a:pt x="2386451" y="3251200"/>
                  </a:lnTo>
                  <a:lnTo>
                    <a:pt x="0" y="3251200"/>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70688" tIns="170688" rIns="170688" bIns="170688" numCol="1" spcCol="1270" anchor="t" anchorCtr="1">
              <a:noAutofit/>
            </a:bodyPr>
            <a:lstStyle/>
            <a:p>
              <a:pPr marL="0" lvl="0" indent="0" algn="l" defTabSz="1066800">
                <a:lnSpc>
                  <a:spcPct val="90000"/>
                </a:lnSpc>
                <a:spcBef>
                  <a:spcPct val="0"/>
                </a:spcBef>
                <a:spcAft>
                  <a:spcPct val="35000"/>
                </a:spcAft>
                <a:buNone/>
              </a:pPr>
              <a:r>
                <a:rPr lang="en-GB" sz="2400" b="1" kern="1200" dirty="0">
                  <a:latin typeface="Open Sans" panose="020B0606030504020204" pitchFamily="34" charset="0"/>
                  <a:ea typeface="Open Sans" panose="020B0606030504020204" pitchFamily="34" charset="0"/>
                  <a:cs typeface="Open Sans" panose="020B0606030504020204" pitchFamily="34" charset="0"/>
                </a:rPr>
                <a:t>Train assessment teams</a:t>
              </a:r>
            </a:p>
            <a:p>
              <a:pPr marL="228600" lvl="1" indent="-228600" algn="l" defTabSz="889000">
                <a:lnSpc>
                  <a:spcPct val="90000"/>
                </a:lnSpc>
                <a:spcBef>
                  <a:spcPct val="0"/>
                </a:spcBef>
                <a:spcAft>
                  <a:spcPct val="15000"/>
                </a:spcAft>
                <a:buChar char="•"/>
              </a:pPr>
              <a:r>
                <a:rPr lang="en-GB" sz="2000" b="0" kern="1200" dirty="0">
                  <a:latin typeface="Open Sans" panose="020B0606030504020204" pitchFamily="34" charset="0"/>
                  <a:ea typeface="Open Sans" panose="020B0606030504020204" pitchFamily="34" charset="0"/>
                  <a:cs typeface="Open Sans" panose="020B0606030504020204" pitchFamily="34" charset="0"/>
                </a:rPr>
                <a:t>Good communication</a:t>
              </a:r>
            </a:p>
            <a:p>
              <a:pPr marL="228600" lvl="1" indent="-228600" algn="l" defTabSz="889000">
                <a:lnSpc>
                  <a:spcPct val="90000"/>
                </a:lnSpc>
                <a:spcBef>
                  <a:spcPct val="0"/>
                </a:spcBef>
                <a:spcAft>
                  <a:spcPct val="15000"/>
                </a:spcAft>
                <a:buChar char="•"/>
              </a:pPr>
              <a:r>
                <a:rPr lang="en-GB" sz="2000" b="0" kern="1200" dirty="0">
                  <a:latin typeface="Open Sans" panose="020B0606030504020204" pitchFamily="34" charset="0"/>
                  <a:ea typeface="Open Sans" panose="020B0606030504020204" pitchFamily="34" charset="0"/>
                  <a:cs typeface="Open Sans" panose="020B0606030504020204" pitchFamily="34" charset="0"/>
                </a:rPr>
                <a:t>Code of Conduct</a:t>
              </a:r>
            </a:p>
            <a:p>
              <a:pPr marL="228600" lvl="1" indent="-228600" algn="l" defTabSz="889000">
                <a:lnSpc>
                  <a:spcPct val="90000"/>
                </a:lnSpc>
                <a:spcBef>
                  <a:spcPct val="0"/>
                </a:spcBef>
                <a:spcAft>
                  <a:spcPct val="15000"/>
                </a:spcAft>
                <a:buChar char="•"/>
              </a:pPr>
              <a:r>
                <a:rPr lang="en-GB" sz="2000" b="0" kern="1200" dirty="0">
                  <a:latin typeface="Open Sans" panose="020B0606030504020204" pitchFamily="34" charset="0"/>
                  <a:ea typeface="Open Sans" panose="020B0606030504020204" pitchFamily="34" charset="0"/>
                  <a:cs typeface="Open Sans" panose="020B0606030504020204" pitchFamily="34" charset="0"/>
                </a:rPr>
                <a:t>PSEA</a:t>
              </a:r>
            </a:p>
          </p:txBody>
        </p:sp>
        <p:sp>
          <p:nvSpPr>
            <p:cNvPr id="9" name="Oval 8">
              <a:extLst>
                <a:ext uri="{FF2B5EF4-FFF2-40B4-BE49-F238E27FC236}">
                  <a16:creationId xmlns:a16="http://schemas.microsoft.com/office/drawing/2014/main" id="{0F2C60E3-AED5-E648-9877-EA60A919111A}"/>
                </a:ext>
              </a:extLst>
            </p:cNvPr>
            <p:cNvSpPr/>
            <p:nvPr/>
          </p:nvSpPr>
          <p:spPr>
            <a:xfrm>
              <a:off x="4587175" y="5431844"/>
              <a:ext cx="812800" cy="812800"/>
            </a:xfrm>
            <a:prstGeom prst="ellipse">
              <a:avLst/>
            </a:prstGeom>
          </p:spPr>
          <p:style>
            <a:lnRef idx="2">
              <a:schemeClr val="accent6">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sp>
        <p:sp>
          <p:nvSpPr>
            <p:cNvPr id="10" name="Freeform 9">
              <a:extLst>
                <a:ext uri="{FF2B5EF4-FFF2-40B4-BE49-F238E27FC236}">
                  <a16:creationId xmlns:a16="http://schemas.microsoft.com/office/drawing/2014/main" id="{ACE6AA9E-6138-8347-8198-20390236D88C}"/>
                </a:ext>
              </a:extLst>
            </p:cNvPr>
            <p:cNvSpPr/>
            <p:nvPr/>
          </p:nvSpPr>
          <p:spPr>
            <a:xfrm>
              <a:off x="6049200" y="1774243"/>
              <a:ext cx="2900297" cy="3251200"/>
            </a:xfrm>
            <a:custGeom>
              <a:avLst/>
              <a:gdLst>
                <a:gd name="connsiteX0" fmla="*/ 0 w 2386451"/>
                <a:gd name="connsiteY0" fmla="*/ 0 h 3251200"/>
                <a:gd name="connsiteX1" fmla="*/ 2386451 w 2386451"/>
                <a:gd name="connsiteY1" fmla="*/ 0 h 3251200"/>
                <a:gd name="connsiteX2" fmla="*/ 2386451 w 2386451"/>
                <a:gd name="connsiteY2" fmla="*/ 3251200 h 3251200"/>
                <a:gd name="connsiteX3" fmla="*/ 0 w 2386451"/>
                <a:gd name="connsiteY3" fmla="*/ 3251200 h 3251200"/>
                <a:gd name="connsiteX4" fmla="*/ 0 w 2386451"/>
                <a:gd name="connsiteY4" fmla="*/ 0 h 3251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86451" h="3251200">
                  <a:moveTo>
                    <a:pt x="0" y="0"/>
                  </a:moveTo>
                  <a:lnTo>
                    <a:pt x="2386451" y="0"/>
                  </a:lnTo>
                  <a:lnTo>
                    <a:pt x="2386451" y="3251200"/>
                  </a:lnTo>
                  <a:lnTo>
                    <a:pt x="0" y="3251200"/>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70688" tIns="170688" rIns="170688" bIns="170688" numCol="1" spcCol="1270" anchor="b" anchorCtr="1">
              <a:noAutofit/>
            </a:bodyPr>
            <a:lstStyle/>
            <a:p>
              <a:pPr marL="0" lvl="0" indent="0" algn="l" defTabSz="1066800">
                <a:lnSpc>
                  <a:spcPct val="90000"/>
                </a:lnSpc>
                <a:spcBef>
                  <a:spcPct val="0"/>
                </a:spcBef>
                <a:spcAft>
                  <a:spcPct val="35000"/>
                </a:spcAft>
                <a:buNone/>
              </a:pPr>
              <a:r>
                <a:rPr lang="en-GB" sz="2400" b="1" kern="1200" dirty="0">
                  <a:latin typeface="Open Sans" panose="020B0606030504020204" pitchFamily="34" charset="0"/>
                  <a:ea typeface="Open Sans" panose="020B0606030504020204" pitchFamily="34" charset="0"/>
                  <a:cs typeface="Open Sans" panose="020B0606030504020204" pitchFamily="34" charset="0"/>
                </a:rPr>
                <a:t>Multi-sector assessment</a:t>
              </a:r>
            </a:p>
            <a:p>
              <a:pPr marL="228600" lvl="1" indent="-228600" algn="l" defTabSz="889000">
                <a:lnSpc>
                  <a:spcPct val="90000"/>
                </a:lnSpc>
                <a:spcBef>
                  <a:spcPct val="0"/>
                </a:spcBef>
                <a:spcAft>
                  <a:spcPct val="15000"/>
                </a:spcAft>
                <a:buChar char="•"/>
              </a:pPr>
              <a:r>
                <a:rPr lang="en-GB" sz="2000" kern="1200" dirty="0">
                  <a:latin typeface="Open Sans" panose="020B0606030504020204" pitchFamily="34" charset="0"/>
                  <a:ea typeface="Open Sans" panose="020B0606030504020204" pitchFamily="34" charset="0"/>
                  <a:cs typeface="Open Sans" panose="020B0606030504020204" pitchFamily="34" charset="0"/>
                </a:rPr>
                <a:t>FGDs</a:t>
              </a:r>
            </a:p>
            <a:p>
              <a:pPr marL="228600" lvl="1" indent="-228600" algn="l" defTabSz="889000">
                <a:lnSpc>
                  <a:spcPct val="90000"/>
                </a:lnSpc>
                <a:spcBef>
                  <a:spcPct val="0"/>
                </a:spcBef>
                <a:spcAft>
                  <a:spcPct val="15000"/>
                </a:spcAft>
                <a:buChar char="•"/>
              </a:pPr>
              <a:r>
                <a:rPr lang="en-GB" sz="2000" kern="1200" dirty="0">
                  <a:latin typeface="Open Sans" panose="020B0606030504020204" pitchFamily="34" charset="0"/>
                  <a:ea typeface="Open Sans" panose="020B0606030504020204" pitchFamily="34" charset="0"/>
                  <a:cs typeface="Open Sans" panose="020B0606030504020204" pitchFamily="34" charset="0"/>
                </a:rPr>
                <a:t>HH survey</a:t>
              </a:r>
            </a:p>
            <a:p>
              <a:pPr marL="228600" lvl="1" indent="-228600" algn="l" defTabSz="889000">
                <a:lnSpc>
                  <a:spcPct val="90000"/>
                </a:lnSpc>
                <a:spcBef>
                  <a:spcPct val="0"/>
                </a:spcBef>
                <a:spcAft>
                  <a:spcPct val="15000"/>
                </a:spcAft>
                <a:buChar char="•"/>
              </a:pPr>
              <a:r>
                <a:rPr lang="en-GB" sz="2000" kern="1200" dirty="0">
                  <a:latin typeface="Open Sans" panose="020B0606030504020204" pitchFamily="34" charset="0"/>
                  <a:ea typeface="Open Sans" panose="020B0606030504020204" pitchFamily="34" charset="0"/>
                  <a:cs typeface="Open Sans" panose="020B0606030504020204" pitchFamily="34" charset="0"/>
                </a:rPr>
                <a:t>Mapping</a:t>
              </a:r>
            </a:p>
            <a:p>
              <a:pPr marL="228600" lvl="1" indent="-228600" algn="l" defTabSz="889000">
                <a:lnSpc>
                  <a:spcPct val="90000"/>
                </a:lnSpc>
                <a:spcBef>
                  <a:spcPct val="0"/>
                </a:spcBef>
                <a:spcAft>
                  <a:spcPct val="15000"/>
                </a:spcAft>
                <a:buChar char="•"/>
              </a:pPr>
              <a:r>
                <a:rPr lang="en-GB" sz="2000" kern="1200" dirty="0">
                  <a:latin typeface="Open Sans" panose="020B0606030504020204" pitchFamily="34" charset="0"/>
                  <a:ea typeface="Open Sans" panose="020B0606030504020204" pitchFamily="34" charset="0"/>
                  <a:cs typeface="Open Sans" panose="020B0606030504020204" pitchFamily="34" charset="0"/>
                </a:rPr>
                <a:t>Seasonal calendar</a:t>
              </a:r>
            </a:p>
          </p:txBody>
        </p:sp>
        <p:sp>
          <p:nvSpPr>
            <p:cNvPr id="11" name="Oval 10">
              <a:extLst>
                <a:ext uri="{FF2B5EF4-FFF2-40B4-BE49-F238E27FC236}">
                  <a16:creationId xmlns:a16="http://schemas.microsoft.com/office/drawing/2014/main" id="{8351BECA-A6D8-2F4C-934A-95B3663B1704}"/>
                </a:ext>
              </a:extLst>
            </p:cNvPr>
            <p:cNvSpPr/>
            <p:nvPr/>
          </p:nvSpPr>
          <p:spPr>
            <a:xfrm>
              <a:off x="7092949" y="5431844"/>
              <a:ext cx="812800" cy="812800"/>
            </a:xfrm>
            <a:prstGeom prst="ellipse">
              <a:avLst/>
            </a:prstGeom>
          </p:spPr>
          <p:style>
            <a:lnRef idx="2">
              <a:schemeClr val="accent6">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sp>
        <p:sp>
          <p:nvSpPr>
            <p:cNvPr id="12" name="Freeform 11">
              <a:extLst>
                <a:ext uri="{FF2B5EF4-FFF2-40B4-BE49-F238E27FC236}">
                  <a16:creationId xmlns:a16="http://schemas.microsoft.com/office/drawing/2014/main" id="{8C9E0A03-7B47-C849-85C4-4B80F58FFB41}"/>
                </a:ext>
              </a:extLst>
            </p:cNvPr>
            <p:cNvSpPr/>
            <p:nvPr/>
          </p:nvSpPr>
          <p:spPr>
            <a:xfrm>
              <a:off x="8227482" y="6651043"/>
              <a:ext cx="3555281" cy="3251200"/>
            </a:xfrm>
            <a:custGeom>
              <a:avLst/>
              <a:gdLst>
                <a:gd name="connsiteX0" fmla="*/ 0 w 2386451"/>
                <a:gd name="connsiteY0" fmla="*/ 0 h 3251200"/>
                <a:gd name="connsiteX1" fmla="*/ 2386451 w 2386451"/>
                <a:gd name="connsiteY1" fmla="*/ 0 h 3251200"/>
                <a:gd name="connsiteX2" fmla="*/ 2386451 w 2386451"/>
                <a:gd name="connsiteY2" fmla="*/ 3251200 h 3251200"/>
                <a:gd name="connsiteX3" fmla="*/ 0 w 2386451"/>
                <a:gd name="connsiteY3" fmla="*/ 3251200 h 3251200"/>
                <a:gd name="connsiteX4" fmla="*/ 0 w 2386451"/>
                <a:gd name="connsiteY4" fmla="*/ 0 h 3251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86451" h="3251200">
                  <a:moveTo>
                    <a:pt x="0" y="0"/>
                  </a:moveTo>
                  <a:lnTo>
                    <a:pt x="2386451" y="0"/>
                  </a:lnTo>
                  <a:lnTo>
                    <a:pt x="2386451" y="3251200"/>
                  </a:lnTo>
                  <a:lnTo>
                    <a:pt x="0" y="3251200"/>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70688" tIns="170688" rIns="170688" bIns="170688" numCol="1" spcCol="1270" anchor="t" anchorCtr="1">
              <a:noAutofit/>
            </a:bodyPr>
            <a:lstStyle/>
            <a:p>
              <a:pPr marL="0" lvl="0" indent="0" algn="l" defTabSz="1066800">
                <a:lnSpc>
                  <a:spcPct val="90000"/>
                </a:lnSpc>
                <a:spcBef>
                  <a:spcPct val="0"/>
                </a:spcBef>
                <a:spcAft>
                  <a:spcPct val="35000"/>
                </a:spcAft>
                <a:buNone/>
              </a:pPr>
              <a:r>
                <a:rPr lang="en-GB" sz="2400" b="1" kern="1200" dirty="0">
                  <a:latin typeface="Open Sans" panose="020B0606030504020204" pitchFamily="34" charset="0"/>
                  <a:ea typeface="Open Sans" panose="020B0606030504020204" pitchFamily="34" charset="0"/>
                  <a:cs typeface="Open Sans" panose="020B0606030504020204" pitchFamily="34" charset="0"/>
                </a:rPr>
                <a:t>Community planning workshops</a:t>
              </a:r>
            </a:p>
            <a:p>
              <a:pPr marL="228600" lvl="1" indent="-228600" algn="l" defTabSz="889000">
                <a:lnSpc>
                  <a:spcPct val="90000"/>
                </a:lnSpc>
                <a:spcBef>
                  <a:spcPct val="0"/>
                </a:spcBef>
                <a:spcAft>
                  <a:spcPct val="15000"/>
                </a:spcAft>
                <a:buChar char="•"/>
              </a:pPr>
              <a:r>
                <a:rPr lang="en-GB" sz="2000" kern="1200" dirty="0">
                  <a:latin typeface="Open Sans" panose="020B0606030504020204" pitchFamily="34" charset="0"/>
                  <a:ea typeface="Open Sans" panose="020B0606030504020204" pitchFamily="34" charset="0"/>
                  <a:cs typeface="Open Sans" panose="020B0606030504020204" pitchFamily="34" charset="0"/>
                </a:rPr>
                <a:t>Validate assessment findings</a:t>
              </a:r>
            </a:p>
            <a:p>
              <a:pPr marL="228600" lvl="1" indent="-228600" algn="l" defTabSz="889000">
                <a:lnSpc>
                  <a:spcPct val="90000"/>
                </a:lnSpc>
                <a:spcBef>
                  <a:spcPct val="0"/>
                </a:spcBef>
                <a:spcAft>
                  <a:spcPct val="15000"/>
                </a:spcAft>
                <a:buChar char="•"/>
              </a:pPr>
              <a:r>
                <a:rPr lang="en-GB" sz="2000" kern="1200" dirty="0">
                  <a:latin typeface="Open Sans" panose="020B0606030504020204" pitchFamily="34" charset="0"/>
                  <a:ea typeface="Open Sans" panose="020B0606030504020204" pitchFamily="34" charset="0"/>
                  <a:cs typeface="Open Sans" panose="020B0606030504020204" pitchFamily="34" charset="0"/>
                </a:rPr>
                <a:t>Community ranking</a:t>
              </a:r>
            </a:p>
            <a:p>
              <a:pPr marL="228600" lvl="1" indent="-228600" algn="l" defTabSz="889000">
                <a:lnSpc>
                  <a:spcPct val="90000"/>
                </a:lnSpc>
                <a:spcBef>
                  <a:spcPct val="0"/>
                </a:spcBef>
                <a:spcAft>
                  <a:spcPct val="15000"/>
                </a:spcAft>
                <a:buChar char="•"/>
              </a:pPr>
              <a:r>
                <a:rPr lang="en-GB" sz="2000" kern="1200" dirty="0">
                  <a:latin typeface="Open Sans" panose="020B0606030504020204" pitchFamily="34" charset="0"/>
                  <a:ea typeface="Open Sans" panose="020B0606030504020204" pitchFamily="34" charset="0"/>
                  <a:cs typeface="Open Sans" panose="020B0606030504020204" pitchFamily="34" charset="0"/>
                </a:rPr>
                <a:t>Activity planning</a:t>
              </a:r>
            </a:p>
            <a:p>
              <a:pPr marL="228600" lvl="1" indent="-228600" algn="l" defTabSz="889000">
                <a:lnSpc>
                  <a:spcPct val="90000"/>
                </a:lnSpc>
                <a:spcBef>
                  <a:spcPct val="0"/>
                </a:spcBef>
                <a:spcAft>
                  <a:spcPct val="15000"/>
                </a:spcAft>
                <a:buChar char="•"/>
              </a:pPr>
              <a:r>
                <a:rPr lang="en-GB" sz="2000" kern="1200" dirty="0">
                  <a:latin typeface="Open Sans" panose="020B0606030504020204" pitchFamily="34" charset="0"/>
                  <a:ea typeface="Open Sans" panose="020B0606030504020204" pitchFamily="34" charset="0"/>
                  <a:cs typeface="Open Sans" panose="020B0606030504020204" pitchFamily="34" charset="0"/>
                </a:rPr>
                <a:t>Timelines</a:t>
              </a:r>
            </a:p>
            <a:p>
              <a:pPr marL="228600" lvl="1" indent="-228600" algn="l" defTabSz="889000">
                <a:lnSpc>
                  <a:spcPct val="90000"/>
                </a:lnSpc>
                <a:spcBef>
                  <a:spcPct val="0"/>
                </a:spcBef>
                <a:spcAft>
                  <a:spcPct val="15000"/>
                </a:spcAft>
                <a:buChar char="•"/>
              </a:pPr>
              <a:r>
                <a:rPr lang="en-GB" sz="2000" kern="1200" dirty="0">
                  <a:latin typeface="Open Sans" panose="020B0606030504020204" pitchFamily="34" charset="0"/>
                  <a:ea typeface="Open Sans" panose="020B0606030504020204" pitchFamily="34" charset="0"/>
                  <a:cs typeface="Open Sans" panose="020B0606030504020204" pitchFamily="34" charset="0"/>
                </a:rPr>
                <a:t>Selection criteria</a:t>
              </a:r>
            </a:p>
            <a:p>
              <a:pPr marL="228600" lvl="1" indent="-228600" algn="l" defTabSz="889000">
                <a:lnSpc>
                  <a:spcPct val="90000"/>
                </a:lnSpc>
                <a:spcBef>
                  <a:spcPct val="0"/>
                </a:spcBef>
                <a:spcAft>
                  <a:spcPct val="15000"/>
                </a:spcAft>
                <a:buChar char="•"/>
              </a:pPr>
              <a:r>
                <a:rPr lang="en-GB" sz="2000" kern="1200" dirty="0">
                  <a:latin typeface="Open Sans" panose="020B0606030504020204" pitchFamily="34" charset="0"/>
                  <a:ea typeface="Open Sans" panose="020B0606030504020204" pitchFamily="34" charset="0"/>
                  <a:cs typeface="Open Sans" panose="020B0606030504020204" pitchFamily="34" charset="0"/>
                </a:rPr>
                <a:t>Accountability structures</a:t>
              </a:r>
            </a:p>
          </p:txBody>
        </p:sp>
        <p:sp>
          <p:nvSpPr>
            <p:cNvPr id="13" name="Oval 12">
              <a:extLst>
                <a:ext uri="{FF2B5EF4-FFF2-40B4-BE49-F238E27FC236}">
                  <a16:creationId xmlns:a16="http://schemas.microsoft.com/office/drawing/2014/main" id="{F1CC8418-738F-AA45-996E-F5DC422640DF}"/>
                </a:ext>
              </a:extLst>
            </p:cNvPr>
            <p:cNvSpPr/>
            <p:nvPr/>
          </p:nvSpPr>
          <p:spPr>
            <a:xfrm>
              <a:off x="9598723" y="5431844"/>
              <a:ext cx="812800" cy="812800"/>
            </a:xfrm>
            <a:prstGeom prst="ellipse">
              <a:avLst/>
            </a:prstGeom>
          </p:spPr>
          <p:style>
            <a:lnRef idx="2">
              <a:schemeClr val="accent6">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sp>
        <p:sp>
          <p:nvSpPr>
            <p:cNvPr id="14" name="Freeform 13">
              <a:extLst>
                <a:ext uri="{FF2B5EF4-FFF2-40B4-BE49-F238E27FC236}">
                  <a16:creationId xmlns:a16="http://schemas.microsoft.com/office/drawing/2014/main" id="{62E0C0E2-BBE4-834E-ACAE-8F3B022635C1}"/>
                </a:ext>
              </a:extLst>
            </p:cNvPr>
            <p:cNvSpPr/>
            <p:nvPr/>
          </p:nvSpPr>
          <p:spPr>
            <a:xfrm>
              <a:off x="10929272" y="1774243"/>
              <a:ext cx="3163251" cy="3251200"/>
            </a:xfrm>
            <a:custGeom>
              <a:avLst/>
              <a:gdLst>
                <a:gd name="connsiteX0" fmla="*/ 0 w 2386451"/>
                <a:gd name="connsiteY0" fmla="*/ 0 h 3251200"/>
                <a:gd name="connsiteX1" fmla="*/ 2386451 w 2386451"/>
                <a:gd name="connsiteY1" fmla="*/ 0 h 3251200"/>
                <a:gd name="connsiteX2" fmla="*/ 2386451 w 2386451"/>
                <a:gd name="connsiteY2" fmla="*/ 3251200 h 3251200"/>
                <a:gd name="connsiteX3" fmla="*/ 0 w 2386451"/>
                <a:gd name="connsiteY3" fmla="*/ 3251200 h 3251200"/>
                <a:gd name="connsiteX4" fmla="*/ 0 w 2386451"/>
                <a:gd name="connsiteY4" fmla="*/ 0 h 3251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86451" h="3251200">
                  <a:moveTo>
                    <a:pt x="0" y="0"/>
                  </a:moveTo>
                  <a:lnTo>
                    <a:pt x="2386451" y="0"/>
                  </a:lnTo>
                  <a:lnTo>
                    <a:pt x="2386451" y="3251200"/>
                  </a:lnTo>
                  <a:lnTo>
                    <a:pt x="0" y="3251200"/>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70688" tIns="170688" rIns="170688" bIns="170688" numCol="1" spcCol="1270" anchor="b" anchorCtr="0">
              <a:noAutofit/>
            </a:bodyPr>
            <a:lstStyle/>
            <a:p>
              <a:pPr marL="0" lvl="0" indent="0" defTabSz="1066800">
                <a:lnSpc>
                  <a:spcPct val="90000"/>
                </a:lnSpc>
                <a:spcBef>
                  <a:spcPct val="0"/>
                </a:spcBef>
                <a:spcAft>
                  <a:spcPct val="35000"/>
                </a:spcAft>
                <a:buNone/>
              </a:pPr>
              <a:r>
                <a:rPr lang="en-GB" sz="2400" b="1" kern="1200" dirty="0">
                  <a:latin typeface="Open Sans" panose="020B0606030504020204" pitchFamily="34" charset="0"/>
                  <a:ea typeface="Open Sans" panose="020B0606030504020204" pitchFamily="34" charset="0"/>
                  <a:cs typeface="Open Sans" panose="020B0606030504020204" pitchFamily="34" charset="0"/>
                </a:rPr>
                <a:t>Community endorsement of recovery plan</a:t>
              </a:r>
            </a:p>
            <a:p>
              <a:pPr marL="228600" lvl="1" indent="-228600" defTabSz="889000">
                <a:lnSpc>
                  <a:spcPct val="90000"/>
                </a:lnSpc>
                <a:spcAft>
                  <a:spcPct val="15000"/>
                </a:spcAft>
                <a:buChar char="•"/>
              </a:pPr>
              <a:r>
                <a:rPr lang="en-GB" sz="2000" dirty="0">
                  <a:latin typeface="Open Sans" panose="020B0606030504020204" pitchFamily="34" charset="0"/>
                  <a:ea typeface="Open Sans" panose="020B0606030504020204" pitchFamily="34" charset="0"/>
                  <a:cs typeface="Open Sans" panose="020B0606030504020204" pitchFamily="34" charset="0"/>
                </a:rPr>
                <a:t>Plan and timeline presented </a:t>
              </a:r>
            </a:p>
            <a:p>
              <a:pPr marL="228600" lvl="1" indent="-228600" defTabSz="889000">
                <a:lnSpc>
                  <a:spcPct val="90000"/>
                </a:lnSpc>
                <a:spcAft>
                  <a:spcPct val="15000"/>
                </a:spcAft>
                <a:buChar char="•"/>
              </a:pPr>
              <a:r>
                <a:rPr lang="en-GB" sz="2000" dirty="0">
                  <a:latin typeface="Open Sans" panose="020B0606030504020204" pitchFamily="34" charset="0"/>
                  <a:ea typeface="Open Sans" panose="020B0606030504020204" pitchFamily="34" charset="0"/>
                  <a:cs typeface="Open Sans" panose="020B0606030504020204" pitchFamily="34" charset="0"/>
                </a:rPr>
                <a:t>Community feedback and sign-off</a:t>
              </a:r>
              <a:endParaRPr lang="en-GB" sz="2400" b="1" kern="1200" dirty="0">
                <a:latin typeface="Open Sans" panose="020B0606030504020204" pitchFamily="34" charset="0"/>
                <a:ea typeface="Open Sans" panose="020B0606030504020204" pitchFamily="34" charset="0"/>
                <a:cs typeface="Open Sans" panose="020B0606030504020204" pitchFamily="34" charset="0"/>
              </a:endParaRPr>
            </a:p>
          </p:txBody>
        </p:sp>
        <p:sp>
          <p:nvSpPr>
            <p:cNvPr id="15" name="Oval 14">
              <a:extLst>
                <a:ext uri="{FF2B5EF4-FFF2-40B4-BE49-F238E27FC236}">
                  <a16:creationId xmlns:a16="http://schemas.microsoft.com/office/drawing/2014/main" id="{9819E9B5-7D95-1743-B48C-D68B45D0A240}"/>
                </a:ext>
              </a:extLst>
            </p:cNvPr>
            <p:cNvSpPr/>
            <p:nvPr/>
          </p:nvSpPr>
          <p:spPr>
            <a:xfrm>
              <a:off x="12104498" y="5431844"/>
              <a:ext cx="812800" cy="812800"/>
            </a:xfrm>
            <a:prstGeom prst="ellipse">
              <a:avLst/>
            </a:prstGeom>
          </p:spPr>
          <p:style>
            <a:lnRef idx="2">
              <a:schemeClr val="accent6">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sp>
        <p:sp>
          <p:nvSpPr>
            <p:cNvPr id="16" name="Freeform 15">
              <a:extLst>
                <a:ext uri="{FF2B5EF4-FFF2-40B4-BE49-F238E27FC236}">
                  <a16:creationId xmlns:a16="http://schemas.microsoft.com/office/drawing/2014/main" id="{8D561175-8012-A74C-A78E-1F7F99F9E404}"/>
                </a:ext>
              </a:extLst>
            </p:cNvPr>
            <p:cNvSpPr/>
            <p:nvPr/>
          </p:nvSpPr>
          <p:spPr>
            <a:xfrm>
              <a:off x="13397340" y="6651043"/>
              <a:ext cx="3555280" cy="3251200"/>
            </a:xfrm>
            <a:custGeom>
              <a:avLst/>
              <a:gdLst>
                <a:gd name="connsiteX0" fmla="*/ 0 w 2386451"/>
                <a:gd name="connsiteY0" fmla="*/ 0 h 3251200"/>
                <a:gd name="connsiteX1" fmla="*/ 2386451 w 2386451"/>
                <a:gd name="connsiteY1" fmla="*/ 0 h 3251200"/>
                <a:gd name="connsiteX2" fmla="*/ 2386451 w 2386451"/>
                <a:gd name="connsiteY2" fmla="*/ 3251200 h 3251200"/>
                <a:gd name="connsiteX3" fmla="*/ 0 w 2386451"/>
                <a:gd name="connsiteY3" fmla="*/ 3251200 h 3251200"/>
                <a:gd name="connsiteX4" fmla="*/ 0 w 2386451"/>
                <a:gd name="connsiteY4" fmla="*/ 0 h 3251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86451" h="3251200">
                  <a:moveTo>
                    <a:pt x="0" y="0"/>
                  </a:moveTo>
                  <a:lnTo>
                    <a:pt x="2386451" y="0"/>
                  </a:lnTo>
                  <a:lnTo>
                    <a:pt x="2386451" y="3251200"/>
                  </a:lnTo>
                  <a:lnTo>
                    <a:pt x="0" y="3251200"/>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70688" tIns="170688" rIns="170688" bIns="170688" numCol="1" spcCol="1270" anchor="t" anchorCtr="1">
              <a:noAutofit/>
            </a:bodyPr>
            <a:lstStyle/>
            <a:p>
              <a:pPr marL="0" lvl="0" indent="0" algn="l" defTabSz="1066800">
                <a:lnSpc>
                  <a:spcPct val="90000"/>
                </a:lnSpc>
                <a:spcBef>
                  <a:spcPct val="0"/>
                </a:spcBef>
                <a:spcAft>
                  <a:spcPct val="35000"/>
                </a:spcAft>
                <a:buNone/>
              </a:pPr>
              <a:r>
                <a:rPr lang="en-GB" sz="2400" b="1" kern="1200" dirty="0">
                  <a:latin typeface="Open Sans" panose="020B0606030504020204" pitchFamily="34" charset="0"/>
                  <a:ea typeface="Open Sans" panose="020B0606030504020204" pitchFamily="34" charset="0"/>
                  <a:cs typeface="Open Sans" panose="020B0606030504020204" pitchFamily="34" charset="0"/>
                </a:rPr>
                <a:t>Community engagement structures established</a:t>
              </a:r>
            </a:p>
            <a:p>
              <a:pPr marL="228600" lvl="1" indent="-228600" algn="l" defTabSz="889000">
                <a:lnSpc>
                  <a:spcPct val="90000"/>
                </a:lnSpc>
                <a:spcBef>
                  <a:spcPct val="0"/>
                </a:spcBef>
                <a:spcAft>
                  <a:spcPct val="15000"/>
                </a:spcAft>
                <a:buChar char="•"/>
              </a:pPr>
              <a:r>
                <a:rPr lang="en-GB" sz="2000" kern="1200" dirty="0">
                  <a:latin typeface="Open Sans" panose="020B0606030504020204" pitchFamily="34" charset="0"/>
                  <a:ea typeface="Open Sans" panose="020B0606030504020204" pitchFamily="34" charset="0"/>
                  <a:cs typeface="Open Sans" panose="020B0606030504020204" pitchFamily="34" charset="0"/>
                </a:rPr>
                <a:t>Vote for committee</a:t>
              </a:r>
            </a:p>
            <a:p>
              <a:pPr marL="228600" lvl="1" indent="-228600" algn="l" defTabSz="889000">
                <a:lnSpc>
                  <a:spcPct val="90000"/>
                </a:lnSpc>
                <a:spcBef>
                  <a:spcPct val="0"/>
                </a:spcBef>
                <a:spcAft>
                  <a:spcPct val="15000"/>
                </a:spcAft>
                <a:buChar char="•"/>
              </a:pPr>
              <a:r>
                <a:rPr lang="en-GB" sz="2000" dirty="0">
                  <a:latin typeface="Open Sans" panose="020B0606030504020204" pitchFamily="34" charset="0"/>
                  <a:ea typeface="Open Sans" panose="020B0606030504020204" pitchFamily="34" charset="0"/>
                  <a:cs typeface="Open Sans" panose="020B0606030504020204" pitchFamily="34" charset="0"/>
                </a:rPr>
                <a:t>C</a:t>
              </a:r>
              <a:r>
                <a:rPr lang="en-GB" sz="2000" kern="1200" dirty="0">
                  <a:latin typeface="Open Sans" panose="020B0606030504020204" pitchFamily="34" charset="0"/>
                  <a:ea typeface="Open Sans" panose="020B0606030504020204" pitchFamily="34" charset="0"/>
                  <a:cs typeface="Open Sans" panose="020B0606030504020204" pitchFamily="34" charset="0"/>
                </a:rPr>
                <a:t>ommittee trained</a:t>
              </a:r>
            </a:p>
            <a:p>
              <a:pPr marL="228600" lvl="1" indent="-228600" algn="l" defTabSz="889000">
                <a:lnSpc>
                  <a:spcPct val="90000"/>
                </a:lnSpc>
                <a:spcBef>
                  <a:spcPct val="0"/>
                </a:spcBef>
                <a:spcAft>
                  <a:spcPct val="15000"/>
                </a:spcAft>
                <a:buChar char="•"/>
              </a:pPr>
              <a:r>
                <a:rPr lang="en-GB" sz="2000" kern="1200" dirty="0">
                  <a:latin typeface="Open Sans" panose="020B0606030504020204" pitchFamily="34" charset="0"/>
                  <a:ea typeface="Open Sans" panose="020B0606030504020204" pitchFamily="34" charset="0"/>
                  <a:cs typeface="Open Sans" panose="020B0606030504020204" pitchFamily="34" charset="0"/>
                </a:rPr>
                <a:t>Feedback mechanism Community meetings plan</a:t>
              </a:r>
            </a:p>
          </p:txBody>
        </p:sp>
        <p:sp>
          <p:nvSpPr>
            <p:cNvPr id="17" name="Oval 16">
              <a:extLst>
                <a:ext uri="{FF2B5EF4-FFF2-40B4-BE49-F238E27FC236}">
                  <a16:creationId xmlns:a16="http://schemas.microsoft.com/office/drawing/2014/main" id="{DA8757FE-3797-AF4C-B978-681D2C8945CE}"/>
                </a:ext>
              </a:extLst>
            </p:cNvPr>
            <p:cNvSpPr/>
            <p:nvPr/>
          </p:nvSpPr>
          <p:spPr>
            <a:xfrm>
              <a:off x="14610272" y="5431844"/>
              <a:ext cx="812800" cy="812800"/>
            </a:xfrm>
            <a:prstGeom prst="ellipse">
              <a:avLst/>
            </a:prstGeom>
          </p:spPr>
          <p:style>
            <a:lnRef idx="2">
              <a:schemeClr val="accent6">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sp>
      </p:grpSp>
    </p:spTree>
    <p:extLst>
      <p:ext uri="{BB962C8B-B14F-4D97-AF65-F5344CB8AC3E}">
        <p14:creationId xmlns:p14="http://schemas.microsoft.com/office/powerpoint/2010/main" val="1089817874"/>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3188F63E-D644-C44A-B9E9-CA6793D23473}"/>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9753600" y="2790431"/>
            <a:ext cx="7818192" cy="6707262"/>
          </a:xfrm>
          <a:prstGeom prst="rect">
            <a:avLst/>
          </a:prstGeom>
        </p:spPr>
      </p:pic>
      <p:pic>
        <p:nvPicPr>
          <p:cNvPr id="3" name="Picture 2">
            <a:extLst>
              <a:ext uri="{FF2B5EF4-FFF2-40B4-BE49-F238E27FC236}">
                <a16:creationId xmlns:a16="http://schemas.microsoft.com/office/drawing/2014/main" id="{5E6DAF32-8707-7F4B-BD52-93ECF46E00B5}"/>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476721" y="2790431"/>
            <a:ext cx="8667279" cy="6707262"/>
          </a:xfrm>
          <a:prstGeom prst="rect">
            <a:avLst/>
          </a:prstGeom>
        </p:spPr>
      </p:pic>
      <p:sp>
        <p:nvSpPr>
          <p:cNvPr id="7" name="TextBox 6">
            <a:extLst>
              <a:ext uri="{FF2B5EF4-FFF2-40B4-BE49-F238E27FC236}">
                <a16:creationId xmlns:a16="http://schemas.microsoft.com/office/drawing/2014/main" id="{B97AE43E-B5FE-5C47-9C1B-81FB12248778}"/>
              </a:ext>
            </a:extLst>
          </p:cNvPr>
          <p:cNvSpPr txBox="1"/>
          <p:nvPr/>
        </p:nvSpPr>
        <p:spPr>
          <a:xfrm>
            <a:off x="476722" y="386344"/>
            <a:ext cx="14522297" cy="1569660"/>
          </a:xfrm>
          <a:prstGeom prst="rect">
            <a:avLst/>
          </a:prstGeom>
          <a:noFill/>
        </p:spPr>
        <p:txBody>
          <a:bodyPr wrap="square" rtlCol="0">
            <a:spAutoFit/>
          </a:bodyPr>
          <a:lstStyle/>
          <a:p>
            <a:pPr>
              <a:spcAft>
                <a:spcPts val="300"/>
              </a:spcAft>
            </a:pPr>
            <a:r>
              <a:rPr lang="en-US" sz="4800" b="1" dirty="0">
                <a:solidFill>
                  <a:schemeClr val="tx2"/>
                </a:solidFill>
                <a:latin typeface="Montserrat" pitchFamily="2" charset="77"/>
                <a:ea typeface="Roboto Black" panose="02000000000000000000" pitchFamily="2" charset="0"/>
                <a:cs typeface="Open Sans Light" panose="020B0306030504020204" pitchFamily="34" charset="0"/>
              </a:rPr>
              <a:t>Example: </a:t>
            </a:r>
            <a:r>
              <a:rPr lang="en-US" sz="4800" b="1" dirty="0">
                <a:solidFill>
                  <a:schemeClr val="accent3"/>
                </a:solidFill>
                <a:latin typeface="Montserrat" pitchFamily="2" charset="77"/>
                <a:ea typeface="Roboto Black" panose="02000000000000000000" pitchFamily="2" charset="0"/>
                <a:cs typeface="Open Sans Light" panose="020B0306030504020204" pitchFamily="34" charset="0"/>
              </a:rPr>
              <a:t>Community-led approach to recovery planning in Mozambique</a:t>
            </a:r>
            <a:endParaRPr lang="ru-RU" sz="4800" b="1" dirty="0">
              <a:solidFill>
                <a:schemeClr val="accent3"/>
              </a:solidFill>
              <a:latin typeface="Roboto Black" panose="02000000000000000000" pitchFamily="2" charset="0"/>
              <a:ea typeface="Roboto Black" panose="02000000000000000000" pitchFamily="2" charset="0"/>
              <a:cs typeface="Open Sans Light" panose="020B0306030504020204" pitchFamily="34" charset="0"/>
            </a:endParaRPr>
          </a:p>
        </p:txBody>
      </p:sp>
    </p:spTree>
    <p:extLst>
      <p:ext uri="{BB962C8B-B14F-4D97-AF65-F5344CB8AC3E}">
        <p14:creationId xmlns:p14="http://schemas.microsoft.com/office/powerpoint/2010/main" val="4255353397"/>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AD748E58-EA3F-438E-B761-405E3EAB6ED4}"/>
              </a:ext>
            </a:extLst>
          </p:cNvPr>
          <p:cNvSpPr txBox="1"/>
          <p:nvPr/>
        </p:nvSpPr>
        <p:spPr>
          <a:xfrm>
            <a:off x="8379521" y="422163"/>
            <a:ext cx="9392019" cy="2308324"/>
          </a:xfrm>
          <a:prstGeom prst="rect">
            <a:avLst/>
          </a:prstGeom>
          <a:noFill/>
        </p:spPr>
        <p:txBody>
          <a:bodyPr wrap="square" rtlCol="0">
            <a:spAutoFit/>
          </a:bodyPr>
          <a:lstStyle/>
          <a:p>
            <a:pPr defTabSz="914309">
              <a:spcBef>
                <a:spcPts val="0"/>
              </a:spcBef>
              <a:spcAft>
                <a:spcPts val="0"/>
              </a:spcAft>
            </a:pPr>
            <a:r>
              <a:rPr lang="en-US" sz="4800" b="1" dirty="0">
                <a:solidFill>
                  <a:srgbClr val="3F3F3F"/>
                </a:solidFill>
                <a:latin typeface="Montserrat" pitchFamily="2" charset="77"/>
                <a:ea typeface="Roboto Black" panose="02000000000000000000" pitchFamily="2" charset="0"/>
              </a:rPr>
              <a:t>Planning community-led solutions in epidemics</a:t>
            </a:r>
          </a:p>
          <a:p>
            <a:pPr defTabSz="914309">
              <a:spcBef>
                <a:spcPts val="0"/>
              </a:spcBef>
              <a:spcAft>
                <a:spcPts val="0"/>
              </a:spcAft>
            </a:pPr>
            <a:r>
              <a:rPr lang="en-US" sz="4800" dirty="0">
                <a:solidFill>
                  <a:schemeClr val="accent3"/>
                </a:solidFill>
                <a:latin typeface="Montserrat" pitchFamily="2" charset="77"/>
                <a:ea typeface="Roboto Black" panose="02000000000000000000" pitchFamily="2" charset="0"/>
                <a:cs typeface="Open Sans Light" panose="020B0306030504020204" pitchFamily="34" charset="0"/>
              </a:rPr>
              <a:t>Discuss…</a:t>
            </a:r>
            <a:endParaRPr lang="ru-RU" sz="4800" dirty="0">
              <a:solidFill>
                <a:schemeClr val="accent3"/>
              </a:solidFill>
              <a:latin typeface="Roboto Black" panose="02000000000000000000" pitchFamily="2" charset="0"/>
              <a:ea typeface="Roboto Black" panose="02000000000000000000" pitchFamily="2" charset="0"/>
              <a:cs typeface="Open Sans Light" panose="020B0306030504020204" pitchFamily="34" charset="0"/>
            </a:endParaRPr>
          </a:p>
        </p:txBody>
      </p:sp>
      <p:sp>
        <p:nvSpPr>
          <p:cNvPr id="4" name="TextBox 3">
            <a:extLst>
              <a:ext uri="{FF2B5EF4-FFF2-40B4-BE49-F238E27FC236}">
                <a16:creationId xmlns:a16="http://schemas.microsoft.com/office/drawing/2014/main" id="{C8F7EFE7-54CE-4EAC-A2D6-F0B4DA6DFE1A}"/>
              </a:ext>
            </a:extLst>
          </p:cNvPr>
          <p:cNvSpPr txBox="1"/>
          <p:nvPr/>
        </p:nvSpPr>
        <p:spPr>
          <a:xfrm>
            <a:off x="8379520" y="2890464"/>
            <a:ext cx="9392019" cy="6564105"/>
          </a:xfrm>
          <a:prstGeom prst="rect">
            <a:avLst/>
          </a:prstGeom>
          <a:noFill/>
        </p:spPr>
        <p:txBody>
          <a:bodyPr wrap="square" rtlCol="0">
            <a:spAutoFit/>
          </a:bodyPr>
          <a:lstStyle/>
          <a:p>
            <a:pPr marL="342866" indent="-342866" defTabSz="914309">
              <a:lnSpc>
                <a:spcPts val="3380"/>
              </a:lnSpc>
              <a:spcAft>
                <a:spcPts val="1800"/>
              </a:spcAft>
              <a:buClr>
                <a:srgbClr val="FF0000"/>
              </a:buClr>
              <a:buFont typeface="Arial" panose="020B0604020202020204" pitchFamily="34" charset="0"/>
              <a:buChar char="•"/>
            </a:pPr>
            <a:r>
              <a:rPr lang="en-US" sz="2400" dirty="0">
                <a:solidFill>
                  <a:srgbClr val="3F3F3F"/>
                </a:solidFill>
                <a:latin typeface="Open Sans" panose="020B0606030504020204" pitchFamily="34" charset="0"/>
                <a:ea typeface="Open Sans" panose="020B0606030504020204" pitchFamily="34" charset="0"/>
                <a:cs typeface="Open Sans" panose="020B0606030504020204" pitchFamily="34" charset="0"/>
              </a:rPr>
              <a:t>Communities can advise how to adapt prevention measures so they can be accepted, well understood, and successful </a:t>
            </a:r>
          </a:p>
          <a:p>
            <a:pPr marL="342866" indent="-342866" defTabSz="914309">
              <a:lnSpc>
                <a:spcPts val="3380"/>
              </a:lnSpc>
              <a:spcAft>
                <a:spcPts val="1800"/>
              </a:spcAft>
              <a:buClr>
                <a:srgbClr val="FF0000"/>
              </a:buClr>
              <a:buFont typeface="Arial" panose="020B0604020202020204" pitchFamily="34" charset="0"/>
              <a:buChar char="•"/>
            </a:pPr>
            <a:r>
              <a:rPr lang="en-US" sz="2400" dirty="0">
                <a:solidFill>
                  <a:srgbClr val="3F3F3F"/>
                </a:solidFill>
                <a:latin typeface="Open Sans" panose="020B0606030504020204" pitchFamily="34" charset="0"/>
                <a:ea typeface="Open Sans" panose="020B0606030504020204" pitchFamily="34" charset="0"/>
                <a:cs typeface="Open Sans" panose="020B0606030504020204" pitchFamily="34" charset="0"/>
              </a:rPr>
              <a:t>Impractical or enforced measures lead to frustration, resistance, and non-compliance, which increases infections</a:t>
            </a:r>
          </a:p>
          <a:p>
            <a:pPr marL="342866" indent="-342866" defTabSz="914309">
              <a:lnSpc>
                <a:spcPts val="3380"/>
              </a:lnSpc>
              <a:spcAft>
                <a:spcPts val="600"/>
              </a:spcAft>
              <a:buClr>
                <a:srgbClr val="FF0000"/>
              </a:buClr>
              <a:buFont typeface="Arial" panose="020B0604020202020204" pitchFamily="34" charset="0"/>
              <a:buChar char="•"/>
            </a:pPr>
            <a:r>
              <a:rPr lang="en-US" sz="2400" b="1" dirty="0">
                <a:solidFill>
                  <a:srgbClr val="3F3F3F"/>
                </a:solidFill>
                <a:latin typeface="Open Sans" panose="020B0606030504020204" pitchFamily="34" charset="0"/>
                <a:ea typeface="Open Sans" panose="020B0606030504020204" pitchFamily="34" charset="0"/>
                <a:cs typeface="Open Sans" panose="020B0606030504020204" pitchFamily="34" charset="0"/>
              </a:rPr>
              <a:t>How?</a:t>
            </a:r>
          </a:p>
          <a:p>
            <a:pPr marL="1144703" lvl="1" indent="-457155" defTabSz="914309">
              <a:lnSpc>
                <a:spcPts val="3380"/>
              </a:lnSpc>
              <a:spcAft>
                <a:spcPts val="600"/>
              </a:spcAft>
              <a:buClr>
                <a:srgbClr val="FF0000"/>
              </a:buClr>
              <a:buFont typeface="+mj-lt"/>
              <a:buAutoNum type="arabicPeriod"/>
            </a:pPr>
            <a:r>
              <a:rPr lang="en-US" sz="2000" dirty="0">
                <a:solidFill>
                  <a:srgbClr val="3F3F3F"/>
                </a:solidFill>
                <a:latin typeface="Open Sans" panose="020B0606030504020204" pitchFamily="34" charset="0"/>
                <a:ea typeface="Open Sans" panose="020B0606030504020204" pitchFamily="34" charset="0"/>
                <a:cs typeface="Open Sans" panose="020B0606030504020204" pitchFamily="34" charset="0"/>
              </a:rPr>
              <a:t>Understand the context, challenges faced in implementing prevention measures, and local capacities</a:t>
            </a:r>
          </a:p>
          <a:p>
            <a:pPr marL="1144703" lvl="1" indent="-457155" defTabSz="914309">
              <a:lnSpc>
                <a:spcPts val="3380"/>
              </a:lnSpc>
              <a:spcAft>
                <a:spcPts val="600"/>
              </a:spcAft>
              <a:buClr>
                <a:srgbClr val="FF0000"/>
              </a:buClr>
              <a:buFont typeface="+mj-lt"/>
              <a:buAutoNum type="arabicPeriod"/>
            </a:pPr>
            <a:r>
              <a:rPr lang="en-US" sz="2000" dirty="0">
                <a:solidFill>
                  <a:srgbClr val="3F3F3F"/>
                </a:solidFill>
                <a:latin typeface="Open Sans" panose="020B0606030504020204" pitchFamily="34" charset="0"/>
                <a:ea typeface="Open Sans" panose="020B0606030504020204" pitchFamily="34" charset="0"/>
                <a:cs typeface="Open Sans" panose="020B0606030504020204" pitchFamily="34" charset="0"/>
              </a:rPr>
              <a:t>Engage community leaders and groups to identify, plan and implement local solutions</a:t>
            </a:r>
          </a:p>
          <a:p>
            <a:pPr marL="1144703" lvl="1" indent="-457155" defTabSz="914309">
              <a:lnSpc>
                <a:spcPts val="3380"/>
              </a:lnSpc>
              <a:spcAft>
                <a:spcPts val="600"/>
              </a:spcAft>
              <a:buClr>
                <a:srgbClr val="FF0000"/>
              </a:buClr>
              <a:buFont typeface="+mj-lt"/>
              <a:buAutoNum type="arabicPeriod"/>
            </a:pPr>
            <a:r>
              <a:rPr lang="en-US" sz="2000" dirty="0">
                <a:solidFill>
                  <a:srgbClr val="3F3F3F"/>
                </a:solidFill>
                <a:latin typeface="Open Sans" panose="020B0606030504020204" pitchFamily="34" charset="0"/>
                <a:ea typeface="Open Sans" panose="020B0606030504020204" pitchFamily="34" charset="0"/>
                <a:cs typeface="Open Sans" panose="020B0606030504020204" pitchFamily="34" charset="0"/>
              </a:rPr>
              <a:t>Agree roles &amp; responsibilities</a:t>
            </a:r>
          </a:p>
          <a:p>
            <a:pPr marL="1144703" lvl="1" indent="-457155" defTabSz="914309">
              <a:lnSpc>
                <a:spcPts val="3380"/>
              </a:lnSpc>
              <a:spcAft>
                <a:spcPts val="600"/>
              </a:spcAft>
              <a:buClr>
                <a:srgbClr val="FF0000"/>
              </a:buClr>
              <a:buFont typeface="+mj-lt"/>
              <a:buAutoNum type="arabicPeriod"/>
            </a:pPr>
            <a:r>
              <a:rPr lang="en-US" sz="2000" dirty="0">
                <a:solidFill>
                  <a:srgbClr val="3F3F3F"/>
                </a:solidFill>
                <a:latin typeface="Open Sans" panose="020B0606030504020204" pitchFamily="34" charset="0"/>
                <a:ea typeface="Open Sans" panose="020B0606030504020204" pitchFamily="34" charset="0"/>
                <a:cs typeface="Open Sans" panose="020B0606030504020204" pitchFamily="34" charset="0"/>
              </a:rPr>
              <a:t>Provide training, support, funding, and/or materials </a:t>
            </a:r>
          </a:p>
          <a:p>
            <a:pPr marL="1144703" lvl="1" indent="-457155" defTabSz="914309">
              <a:lnSpc>
                <a:spcPts val="3380"/>
              </a:lnSpc>
              <a:spcAft>
                <a:spcPts val="600"/>
              </a:spcAft>
              <a:buClr>
                <a:srgbClr val="FF0000"/>
              </a:buClr>
              <a:buFont typeface="+mj-lt"/>
              <a:buAutoNum type="arabicPeriod"/>
            </a:pPr>
            <a:r>
              <a:rPr lang="en-US" sz="2000" dirty="0">
                <a:solidFill>
                  <a:srgbClr val="3F3F3F"/>
                </a:solidFill>
                <a:latin typeface="Open Sans" panose="020B0606030504020204" pitchFamily="34" charset="0"/>
                <a:ea typeface="Open Sans" panose="020B0606030504020204" pitchFamily="34" charset="0"/>
                <a:cs typeface="Open Sans" panose="020B0606030504020204" pitchFamily="34" charset="0"/>
              </a:rPr>
              <a:t>Support community groups to communicate, monitor and improve solutions being implemented</a:t>
            </a:r>
          </a:p>
        </p:txBody>
      </p:sp>
      <p:pic>
        <p:nvPicPr>
          <p:cNvPr id="5" name="Picture 3" descr="A group of people walking on a city street&#10;&#10;Description automatically generated">
            <a:extLst>
              <a:ext uri="{FF2B5EF4-FFF2-40B4-BE49-F238E27FC236}">
                <a16:creationId xmlns:a16="http://schemas.microsoft.com/office/drawing/2014/main" id="{9425CC85-02C3-FE4F-82AA-C645D47D364B}"/>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0" y="0"/>
            <a:ext cx="7978140" cy="10288588"/>
          </a:xfrm>
          <a:prstGeom prst="rect">
            <a:avLst/>
          </a:prstGeom>
        </p:spPr>
      </p:pic>
      <p:sp>
        <p:nvSpPr>
          <p:cNvPr id="2" name="TextBox 1">
            <a:extLst>
              <a:ext uri="{FF2B5EF4-FFF2-40B4-BE49-F238E27FC236}">
                <a16:creationId xmlns:a16="http://schemas.microsoft.com/office/drawing/2014/main" id="{86569B6C-A383-554B-9854-C762831F74FE}"/>
              </a:ext>
            </a:extLst>
          </p:cNvPr>
          <p:cNvSpPr txBox="1"/>
          <p:nvPr/>
        </p:nvSpPr>
        <p:spPr>
          <a:xfrm>
            <a:off x="223024" y="243386"/>
            <a:ext cx="7382108" cy="1938992"/>
          </a:xfrm>
          <a:prstGeom prst="rect">
            <a:avLst/>
          </a:prstGeom>
          <a:solidFill>
            <a:schemeClr val="bg1"/>
          </a:solidFill>
        </p:spPr>
        <p:txBody>
          <a:bodyPr wrap="square" rtlCol="0">
            <a:spAutoFit/>
          </a:bodyPr>
          <a:lstStyle/>
          <a:p>
            <a:r>
              <a:rPr lang="en-GB" sz="2400" dirty="0">
                <a:solidFill>
                  <a:schemeClr val="bg2"/>
                </a:solidFill>
                <a:latin typeface="Montserrat" pitchFamily="2" charset="77"/>
              </a:rPr>
              <a:t>When COVID-19 limited access to communities, the Libyan Red Cross launched the volunteer on every street initiative, which recruited local community members to lead COVID-19 social mobilization in their own neighbourhoods.</a:t>
            </a:r>
            <a:endParaRPr lang="en-US" sz="2400" dirty="0">
              <a:solidFill>
                <a:schemeClr val="bg2"/>
              </a:solidFill>
              <a:latin typeface="Montserrat" pitchFamily="2" charset="77"/>
            </a:endParaRPr>
          </a:p>
        </p:txBody>
      </p:sp>
      <p:grpSp>
        <p:nvGrpSpPr>
          <p:cNvPr id="7" name="Group 6">
            <a:extLst>
              <a:ext uri="{FF2B5EF4-FFF2-40B4-BE49-F238E27FC236}">
                <a16:creationId xmlns:a16="http://schemas.microsoft.com/office/drawing/2014/main" id="{CB49966B-2882-EA47-9D18-58924126B84F}"/>
              </a:ext>
            </a:extLst>
          </p:cNvPr>
          <p:cNvGrpSpPr/>
          <p:nvPr/>
        </p:nvGrpSpPr>
        <p:grpSpPr>
          <a:xfrm>
            <a:off x="8565042" y="9633365"/>
            <a:ext cx="6168772" cy="430887"/>
            <a:chOff x="10238338" y="7106249"/>
            <a:chExt cx="5779260" cy="430887"/>
          </a:xfrm>
        </p:grpSpPr>
        <p:sp>
          <p:nvSpPr>
            <p:cNvPr id="9" name="Oval 8">
              <a:extLst>
                <a:ext uri="{FF2B5EF4-FFF2-40B4-BE49-F238E27FC236}">
                  <a16:creationId xmlns:a16="http://schemas.microsoft.com/office/drawing/2014/main" id="{118904FD-DD39-7A42-BC55-F37BFB267705}"/>
                </a:ext>
              </a:extLst>
            </p:cNvPr>
            <p:cNvSpPr/>
            <p:nvPr/>
          </p:nvSpPr>
          <p:spPr>
            <a:xfrm>
              <a:off x="10238338" y="7125068"/>
              <a:ext cx="387458" cy="374676"/>
            </a:xfrm>
            <a:prstGeom prst="ellipse">
              <a:avLst/>
            </a:prstGeom>
            <a:solidFill>
              <a:schemeClr val="accent3"/>
            </a:solidFill>
            <a:ln>
              <a:solidFill>
                <a:schemeClr val="accent4"/>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TextBox 9">
              <a:extLst>
                <a:ext uri="{FF2B5EF4-FFF2-40B4-BE49-F238E27FC236}">
                  <a16:creationId xmlns:a16="http://schemas.microsoft.com/office/drawing/2014/main" id="{1728D515-15AD-3C49-997E-AE695FFEF660}"/>
                </a:ext>
              </a:extLst>
            </p:cNvPr>
            <p:cNvSpPr txBox="1"/>
            <p:nvPr/>
          </p:nvSpPr>
          <p:spPr>
            <a:xfrm>
              <a:off x="10238338" y="7130391"/>
              <a:ext cx="635430" cy="400110"/>
            </a:xfrm>
            <a:prstGeom prst="rect">
              <a:avLst/>
            </a:prstGeom>
            <a:noFill/>
          </p:spPr>
          <p:txBody>
            <a:bodyPr wrap="square" rtlCol="0">
              <a:spAutoFit/>
            </a:bodyPr>
            <a:lstStyle/>
            <a:p>
              <a:r>
                <a:rPr lang="en-GB" sz="2000">
                  <a:solidFill>
                    <a:schemeClr val="bg2"/>
                  </a:solidFill>
                  <a:latin typeface="Open Sans" panose="020B0606030504020204" pitchFamily="34" charset="0"/>
                  <a:ea typeface="Open Sans" panose="020B0606030504020204" pitchFamily="34" charset="0"/>
                  <a:cs typeface="Open Sans" panose="020B0606030504020204" pitchFamily="34" charset="0"/>
                </a:rPr>
                <a:t>21</a:t>
              </a:r>
            </a:p>
          </p:txBody>
        </p:sp>
        <p:sp>
          <p:nvSpPr>
            <p:cNvPr id="11" name="TextBox 10">
              <a:extLst>
                <a:ext uri="{FF2B5EF4-FFF2-40B4-BE49-F238E27FC236}">
                  <a16:creationId xmlns:a16="http://schemas.microsoft.com/office/drawing/2014/main" id="{039D3FEA-E72A-C14B-89D2-F0CC6B4468E9}"/>
                </a:ext>
              </a:extLst>
            </p:cNvPr>
            <p:cNvSpPr txBox="1"/>
            <p:nvPr/>
          </p:nvSpPr>
          <p:spPr>
            <a:xfrm>
              <a:off x="10625796" y="7106249"/>
              <a:ext cx="5391802" cy="430887"/>
            </a:xfrm>
            <a:prstGeom prst="rect">
              <a:avLst/>
            </a:prstGeom>
            <a:noFill/>
          </p:spPr>
          <p:txBody>
            <a:bodyPr wrap="square" rtlCol="0">
              <a:spAutoFit/>
            </a:bodyPr>
            <a:lstStyle/>
            <a:p>
              <a:r>
                <a:rPr lang="en-GB" sz="2200" dirty="0">
                  <a:solidFill>
                    <a:schemeClr val="tx2"/>
                  </a:solidFill>
                  <a:latin typeface="Open Sans" panose="020B0606030504020204" pitchFamily="34" charset="0"/>
                  <a:ea typeface="Open Sans" panose="020B0606030504020204" pitchFamily="34" charset="0"/>
                  <a:cs typeface="Open Sans" panose="020B0606030504020204" pitchFamily="34" charset="0"/>
                </a:rPr>
                <a:t>Behaviour change and RCCE Resources</a:t>
              </a:r>
            </a:p>
          </p:txBody>
        </p:sp>
      </p:grpSp>
    </p:spTree>
    <p:extLst>
      <p:ext uri="{BB962C8B-B14F-4D97-AF65-F5344CB8AC3E}">
        <p14:creationId xmlns:p14="http://schemas.microsoft.com/office/powerpoint/2010/main" val="30626861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4">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4">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4">
                                            <p:txEl>
                                              <p:pRg st="7" end="7"/>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3B6CEBD8-5847-814A-A033-C231A21270AC}"/>
              </a:ext>
            </a:extLst>
          </p:cNvPr>
          <p:cNvSpPr txBox="1"/>
          <p:nvPr/>
        </p:nvSpPr>
        <p:spPr>
          <a:xfrm>
            <a:off x="749311" y="943285"/>
            <a:ext cx="14080424" cy="2162130"/>
          </a:xfrm>
          <a:prstGeom prst="rect">
            <a:avLst/>
          </a:prstGeom>
          <a:noFill/>
        </p:spPr>
        <p:txBody>
          <a:bodyPr wrap="square" rtlCol="0">
            <a:spAutoFit/>
          </a:bodyPr>
          <a:lstStyle/>
          <a:p>
            <a:pPr defTabSz="914309">
              <a:spcAft>
                <a:spcPts val="300"/>
              </a:spcAft>
            </a:pPr>
            <a:r>
              <a:rPr lang="en-US" sz="4400" b="1" dirty="0">
                <a:solidFill>
                  <a:srgbClr val="33394B"/>
                </a:solidFill>
                <a:latin typeface="Montserrat" pitchFamily="2" charset="77"/>
                <a:ea typeface="Roboto Black" panose="02000000000000000000" pitchFamily="2" charset="0"/>
                <a:cs typeface="Open Sans Light" panose="020B0306030504020204" pitchFamily="34" charset="0"/>
              </a:rPr>
              <a:t>Action 4:</a:t>
            </a:r>
          </a:p>
          <a:p>
            <a:pPr defTabSz="914309">
              <a:spcAft>
                <a:spcPts val="300"/>
              </a:spcAft>
            </a:pPr>
            <a:r>
              <a:rPr lang="en-US" sz="4400" b="1" dirty="0">
                <a:solidFill>
                  <a:srgbClr val="FF0000"/>
                </a:solidFill>
                <a:latin typeface="Montserrat" pitchFamily="2" charset="77"/>
                <a:ea typeface="Roboto Black" panose="02000000000000000000" pitchFamily="2" charset="0"/>
                <a:cs typeface="Open Sans Light" panose="020B0306030504020204" pitchFamily="34" charset="0"/>
              </a:rPr>
              <a:t>Tools to help you discuss response plans with communities and key stakeholders</a:t>
            </a:r>
            <a:endParaRPr lang="ru-RU" sz="4400" b="1" dirty="0">
              <a:solidFill>
                <a:srgbClr val="FF0000"/>
              </a:solidFill>
              <a:ea typeface="Roboto Black" panose="02000000000000000000" pitchFamily="2" charset="0"/>
              <a:cs typeface="Open Sans Light" panose="020B0306030504020204" pitchFamily="34" charset="0"/>
            </a:endParaRPr>
          </a:p>
        </p:txBody>
      </p:sp>
      <p:sp>
        <p:nvSpPr>
          <p:cNvPr id="30" name="TextBox 29">
            <a:extLst>
              <a:ext uri="{FF2B5EF4-FFF2-40B4-BE49-F238E27FC236}">
                <a16:creationId xmlns:a16="http://schemas.microsoft.com/office/drawing/2014/main" id="{61618578-72BA-DE41-879E-3631C4EE34B9}"/>
              </a:ext>
            </a:extLst>
          </p:cNvPr>
          <p:cNvSpPr txBox="1"/>
          <p:nvPr/>
        </p:nvSpPr>
        <p:spPr>
          <a:xfrm>
            <a:off x="8979823" y="4524816"/>
            <a:ext cx="7380827" cy="947375"/>
          </a:xfrm>
          <a:prstGeom prst="rect">
            <a:avLst/>
          </a:prstGeom>
          <a:noFill/>
        </p:spPr>
        <p:txBody>
          <a:bodyPr wrap="square">
            <a:spAutoFit/>
          </a:bodyPr>
          <a:lstStyle/>
          <a:p>
            <a:pPr marL="342866" indent="-342866" defTabSz="914309">
              <a:lnSpc>
                <a:spcPct val="120000"/>
              </a:lnSpc>
              <a:spcAft>
                <a:spcPts val="600"/>
              </a:spcAft>
              <a:buClr>
                <a:srgbClr val="FF0000"/>
              </a:buClr>
              <a:buFont typeface="Arial" panose="020B0604020202020204" pitchFamily="34" charset="0"/>
              <a:buChar char="•"/>
            </a:pPr>
            <a:r>
              <a:rPr lang="en-GB" sz="2400" dirty="0">
                <a:solidFill>
                  <a:srgbClr val="3F3F3F"/>
                </a:solidFill>
                <a:latin typeface="Open Sans" panose="020B0606030504020204" pitchFamily="34" charset="0"/>
                <a:ea typeface="Open Sans" panose="020B0606030504020204" pitchFamily="34" charset="0"/>
                <a:cs typeface="Open Sans" panose="020B0606030504020204" pitchFamily="34" charset="0"/>
              </a:rPr>
              <a:t>Guidance on engaging communities in exit planning</a:t>
            </a:r>
          </a:p>
        </p:txBody>
      </p:sp>
      <p:sp>
        <p:nvSpPr>
          <p:cNvPr id="33" name="TextBox 32">
            <a:extLst>
              <a:ext uri="{FF2B5EF4-FFF2-40B4-BE49-F238E27FC236}">
                <a16:creationId xmlns:a16="http://schemas.microsoft.com/office/drawing/2014/main" id="{AA2ACE72-54DC-7241-98DD-B2DEC60D09B6}"/>
              </a:ext>
            </a:extLst>
          </p:cNvPr>
          <p:cNvSpPr txBox="1"/>
          <p:nvPr/>
        </p:nvSpPr>
        <p:spPr>
          <a:xfrm>
            <a:off x="1373677" y="4456521"/>
            <a:ext cx="5898272" cy="2507802"/>
          </a:xfrm>
          <a:prstGeom prst="rect">
            <a:avLst/>
          </a:prstGeom>
          <a:noFill/>
        </p:spPr>
        <p:txBody>
          <a:bodyPr wrap="square">
            <a:spAutoFit/>
          </a:bodyPr>
          <a:lstStyle/>
          <a:p>
            <a:pPr marL="342866" indent="-342866" defTabSz="914309">
              <a:lnSpc>
                <a:spcPct val="120000"/>
              </a:lnSpc>
              <a:spcAft>
                <a:spcPts val="600"/>
              </a:spcAft>
              <a:buClr>
                <a:srgbClr val="FF0000"/>
              </a:buClr>
              <a:buFont typeface="Arial" panose="020B0604020202020204" pitchFamily="34" charset="0"/>
              <a:buChar char="•"/>
            </a:pPr>
            <a:r>
              <a:rPr lang="en-GB" sz="2400" dirty="0">
                <a:solidFill>
                  <a:srgbClr val="3F3F3F"/>
                </a:solidFill>
                <a:latin typeface="Open Sans" panose="020B0606030504020204" pitchFamily="34" charset="0"/>
                <a:ea typeface="Open Sans" panose="020B0606030504020204" pitchFamily="34" charset="0"/>
                <a:cs typeface="Open Sans" panose="020B0606030504020204" pitchFamily="34" charset="0"/>
              </a:rPr>
              <a:t>Guidance and tools to set up feedback mechanisms</a:t>
            </a:r>
          </a:p>
          <a:p>
            <a:pPr marL="342866" indent="-342866" defTabSz="914309">
              <a:lnSpc>
                <a:spcPct val="120000"/>
              </a:lnSpc>
              <a:spcAft>
                <a:spcPts val="600"/>
              </a:spcAft>
              <a:buClr>
                <a:srgbClr val="FF0000"/>
              </a:buClr>
              <a:buFont typeface="Arial" panose="020B0604020202020204" pitchFamily="34" charset="0"/>
              <a:buChar char="•"/>
            </a:pPr>
            <a:r>
              <a:rPr lang="en-GB" sz="2400" dirty="0">
                <a:solidFill>
                  <a:srgbClr val="3F3F3F"/>
                </a:solidFill>
                <a:latin typeface="Open Sans" panose="020B0606030504020204" pitchFamily="34" charset="0"/>
                <a:ea typeface="Open Sans" panose="020B0606030504020204" pitchFamily="34" charset="0"/>
                <a:cs typeface="Open Sans" panose="020B0606030504020204" pitchFamily="34" charset="0"/>
              </a:rPr>
              <a:t>Analysing and using feedback</a:t>
            </a:r>
          </a:p>
          <a:p>
            <a:pPr marL="342866" indent="-342866" defTabSz="914309">
              <a:lnSpc>
                <a:spcPct val="120000"/>
              </a:lnSpc>
              <a:spcAft>
                <a:spcPts val="600"/>
              </a:spcAft>
              <a:buClr>
                <a:srgbClr val="FF0000"/>
              </a:buClr>
              <a:buFont typeface="Arial" panose="020B0604020202020204" pitchFamily="34" charset="0"/>
              <a:buChar char="•"/>
            </a:pPr>
            <a:r>
              <a:rPr lang="en-GB" sz="2400" dirty="0">
                <a:solidFill>
                  <a:srgbClr val="3F3F3F"/>
                </a:solidFill>
                <a:latin typeface="Open Sans" panose="020B0606030504020204" pitchFamily="34" charset="0"/>
                <a:ea typeface="Open Sans" panose="020B0606030504020204" pitchFamily="34" charset="0"/>
                <a:cs typeface="Open Sans" panose="020B0606030504020204" pitchFamily="34" charset="0"/>
              </a:rPr>
              <a:t>Managing sensitive feedback</a:t>
            </a:r>
          </a:p>
          <a:p>
            <a:pPr marL="342866" indent="-342866" defTabSz="914309">
              <a:lnSpc>
                <a:spcPct val="120000"/>
              </a:lnSpc>
              <a:spcAft>
                <a:spcPts val="600"/>
              </a:spcAft>
              <a:buClr>
                <a:srgbClr val="FF0000"/>
              </a:buClr>
              <a:buFont typeface="Arial" panose="020B0604020202020204" pitchFamily="34" charset="0"/>
              <a:buChar char="•"/>
            </a:pPr>
            <a:r>
              <a:rPr lang="en-GB" sz="2400" dirty="0">
                <a:solidFill>
                  <a:srgbClr val="3F3F3F"/>
                </a:solidFill>
                <a:latin typeface="Open Sans" panose="020B0606030504020204" pitchFamily="34" charset="0"/>
                <a:ea typeface="Open Sans" panose="020B0606030504020204" pitchFamily="34" charset="0"/>
                <a:cs typeface="Open Sans" panose="020B0606030504020204" pitchFamily="34" charset="0"/>
              </a:rPr>
              <a:t>Perception surveys</a:t>
            </a:r>
          </a:p>
        </p:txBody>
      </p:sp>
      <p:sp>
        <p:nvSpPr>
          <p:cNvPr id="34" name="TextBox 33">
            <a:extLst>
              <a:ext uri="{FF2B5EF4-FFF2-40B4-BE49-F238E27FC236}">
                <a16:creationId xmlns:a16="http://schemas.microsoft.com/office/drawing/2014/main" id="{DFB46776-0946-CC4C-966A-9EB805AA581E}"/>
              </a:ext>
            </a:extLst>
          </p:cNvPr>
          <p:cNvSpPr txBox="1"/>
          <p:nvPr/>
        </p:nvSpPr>
        <p:spPr>
          <a:xfrm>
            <a:off x="8979823" y="6584626"/>
            <a:ext cx="7380827" cy="1024319"/>
          </a:xfrm>
          <a:prstGeom prst="rect">
            <a:avLst/>
          </a:prstGeom>
          <a:noFill/>
        </p:spPr>
        <p:txBody>
          <a:bodyPr wrap="square">
            <a:spAutoFit/>
          </a:bodyPr>
          <a:lstStyle/>
          <a:p>
            <a:pPr marL="342866" indent="-342866" defTabSz="914309">
              <a:lnSpc>
                <a:spcPct val="120000"/>
              </a:lnSpc>
              <a:spcAft>
                <a:spcPts val="600"/>
              </a:spcAft>
              <a:buClr>
                <a:srgbClr val="FF0000"/>
              </a:buClr>
              <a:buFont typeface="Arial" panose="020B0604020202020204" pitchFamily="34" charset="0"/>
              <a:buChar char="•"/>
            </a:pPr>
            <a:r>
              <a:rPr lang="en-GB" sz="2400" dirty="0">
                <a:solidFill>
                  <a:srgbClr val="3F3F3F"/>
                </a:solidFill>
                <a:latin typeface="Open Sans" panose="020B0606030504020204" pitchFamily="34" charset="0"/>
                <a:ea typeface="Open Sans" panose="020B0606030504020204" pitchFamily="34" charset="0"/>
                <a:cs typeface="Open Sans" panose="020B0606030504020204" pitchFamily="34" charset="0"/>
              </a:rPr>
              <a:t>How to run a focus group discussion</a:t>
            </a:r>
          </a:p>
          <a:p>
            <a:pPr marL="342866" indent="-342866" defTabSz="914309">
              <a:lnSpc>
                <a:spcPct val="120000"/>
              </a:lnSpc>
              <a:spcAft>
                <a:spcPts val="600"/>
              </a:spcAft>
              <a:buClr>
                <a:srgbClr val="FF0000"/>
              </a:buClr>
              <a:buFont typeface="Arial" panose="020B0604020202020204" pitchFamily="34" charset="0"/>
              <a:buChar char="•"/>
            </a:pPr>
            <a:r>
              <a:rPr lang="en-GB" sz="2400" dirty="0">
                <a:solidFill>
                  <a:srgbClr val="3F3F3F"/>
                </a:solidFill>
                <a:latin typeface="Open Sans" panose="020B0606030504020204" pitchFamily="34" charset="0"/>
                <a:ea typeface="Open Sans" panose="020B0606030504020204" pitchFamily="34" charset="0"/>
                <a:cs typeface="Open Sans" panose="020B0606030504020204" pitchFamily="34" charset="0"/>
              </a:rPr>
              <a:t>Questions to ask for CEA during planning FGDs</a:t>
            </a:r>
          </a:p>
        </p:txBody>
      </p:sp>
      <p:sp>
        <p:nvSpPr>
          <p:cNvPr id="37" name="TextBox 36">
            <a:extLst>
              <a:ext uri="{FF2B5EF4-FFF2-40B4-BE49-F238E27FC236}">
                <a16:creationId xmlns:a16="http://schemas.microsoft.com/office/drawing/2014/main" id="{04C97FFF-5A28-674C-BCBC-DF39FFF3C49D}"/>
              </a:ext>
            </a:extLst>
          </p:cNvPr>
          <p:cNvSpPr txBox="1"/>
          <p:nvPr/>
        </p:nvSpPr>
        <p:spPr>
          <a:xfrm>
            <a:off x="1338890" y="8347384"/>
            <a:ext cx="6216042" cy="947375"/>
          </a:xfrm>
          <a:prstGeom prst="rect">
            <a:avLst/>
          </a:prstGeom>
          <a:noFill/>
        </p:spPr>
        <p:txBody>
          <a:bodyPr wrap="square">
            <a:spAutoFit/>
          </a:bodyPr>
          <a:lstStyle/>
          <a:p>
            <a:pPr marL="342866" indent="-342866" defTabSz="914309">
              <a:lnSpc>
                <a:spcPct val="120000"/>
              </a:lnSpc>
              <a:spcAft>
                <a:spcPts val="600"/>
              </a:spcAft>
              <a:buClr>
                <a:srgbClr val="FF0000"/>
              </a:buClr>
              <a:buFont typeface="Arial" panose="020B0604020202020204" pitchFamily="34" charset="0"/>
              <a:buChar char="•"/>
            </a:pPr>
            <a:r>
              <a:rPr lang="en-GB" sz="2400" dirty="0">
                <a:solidFill>
                  <a:srgbClr val="3F3F3F"/>
                </a:solidFill>
                <a:latin typeface="Open Sans" panose="020B0606030504020204" pitchFamily="34" charset="0"/>
                <a:ea typeface="Open Sans" panose="020B0606030504020204" pitchFamily="34" charset="0"/>
                <a:cs typeface="Open Sans" panose="020B0606030504020204" pitchFamily="34" charset="0"/>
              </a:rPr>
              <a:t>Tips to organize and run effective community meetings</a:t>
            </a:r>
          </a:p>
        </p:txBody>
      </p:sp>
      <p:pic>
        <p:nvPicPr>
          <p:cNvPr id="8" name="Picture 7" descr="A picture containing company name&#10;&#10;Description automatically generated">
            <a:extLst>
              <a:ext uri="{FF2B5EF4-FFF2-40B4-BE49-F238E27FC236}">
                <a16:creationId xmlns:a16="http://schemas.microsoft.com/office/drawing/2014/main" id="{DEFC2492-B5B9-D442-BF6F-427779A8E91E}"/>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722066" y="7522957"/>
            <a:ext cx="5650628" cy="888863"/>
          </a:xfrm>
          <a:prstGeom prst="rect">
            <a:avLst/>
          </a:prstGeom>
        </p:spPr>
      </p:pic>
      <p:pic>
        <p:nvPicPr>
          <p:cNvPr id="9" name="Picture 8" descr="Logo&#10;&#10;Description automatically generated">
            <a:extLst>
              <a:ext uri="{FF2B5EF4-FFF2-40B4-BE49-F238E27FC236}">
                <a16:creationId xmlns:a16="http://schemas.microsoft.com/office/drawing/2014/main" id="{515DA199-7734-354E-9E2D-0CAAD7F0EDCE}"/>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8218859" y="3784318"/>
            <a:ext cx="5028425" cy="799977"/>
          </a:xfrm>
          <a:prstGeom prst="rect">
            <a:avLst/>
          </a:prstGeom>
        </p:spPr>
      </p:pic>
      <p:pic>
        <p:nvPicPr>
          <p:cNvPr id="11" name="Picture 10" descr="Logo&#10;&#10;Description automatically generated">
            <a:extLst>
              <a:ext uri="{FF2B5EF4-FFF2-40B4-BE49-F238E27FC236}">
                <a16:creationId xmlns:a16="http://schemas.microsoft.com/office/drawing/2014/main" id="{0591C6E2-2044-6648-94F1-1823EFF1512E}"/>
              </a:ext>
            </a:extLst>
          </p:cNvPr>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8235823" y="5807444"/>
            <a:ext cx="2793569" cy="761883"/>
          </a:xfrm>
          <a:prstGeom prst="rect">
            <a:avLst/>
          </a:prstGeom>
        </p:spPr>
      </p:pic>
      <p:pic>
        <p:nvPicPr>
          <p:cNvPr id="13" name="Picture 12" descr="Logo&#10;&#10;Description automatically generated">
            <a:extLst>
              <a:ext uri="{FF2B5EF4-FFF2-40B4-BE49-F238E27FC236}">
                <a16:creationId xmlns:a16="http://schemas.microsoft.com/office/drawing/2014/main" id="{25964727-4C74-E942-8D31-ACD488265A28}"/>
              </a:ext>
            </a:extLst>
          </p:cNvPr>
          <p:cNvPicPr>
            <a:picLocks noChangeAspect="1"/>
          </p:cNvPicPr>
          <p:nvPr/>
        </p:nvPicPr>
        <p:blipFill>
          <a:blip r:embed="rId6">
            <a:extLst>
              <a:ext uri="{28A0092B-C50C-407E-A947-70E740481C1C}">
                <a14:useLocalDpi xmlns:a14="http://schemas.microsoft.com/office/drawing/2010/main"/>
              </a:ext>
            </a:extLst>
          </a:blip>
          <a:stretch>
            <a:fillRect/>
          </a:stretch>
        </p:blipFill>
        <p:spPr>
          <a:xfrm>
            <a:off x="722065" y="3784318"/>
            <a:ext cx="3238001" cy="787278"/>
          </a:xfrm>
          <a:prstGeom prst="rect">
            <a:avLst/>
          </a:prstGeom>
        </p:spPr>
      </p:pic>
      <p:pic>
        <p:nvPicPr>
          <p:cNvPr id="19" name="Picture 18">
            <a:extLst>
              <a:ext uri="{FF2B5EF4-FFF2-40B4-BE49-F238E27FC236}">
                <a16:creationId xmlns:a16="http://schemas.microsoft.com/office/drawing/2014/main" id="{C7441E81-19DF-F040-9630-C898EEA71967}"/>
              </a:ext>
            </a:extLst>
          </p:cNvPr>
          <p:cNvPicPr>
            <a:picLocks noChangeAspect="1"/>
          </p:cNvPicPr>
          <p:nvPr/>
        </p:nvPicPr>
        <p:blipFill>
          <a:blip r:embed="rId7">
            <a:extLst>
              <a:ext uri="{28A0092B-C50C-407E-A947-70E740481C1C}">
                <a14:useLocalDpi xmlns:a14="http://schemas.microsoft.com/office/drawing/2010/main"/>
              </a:ext>
            </a:extLst>
          </a:blip>
          <a:stretch>
            <a:fillRect/>
          </a:stretch>
        </p:blipFill>
        <p:spPr>
          <a:xfrm>
            <a:off x="8235821" y="7879038"/>
            <a:ext cx="7288676" cy="850769"/>
          </a:xfrm>
          <a:prstGeom prst="rect">
            <a:avLst/>
          </a:prstGeom>
        </p:spPr>
      </p:pic>
      <p:sp>
        <p:nvSpPr>
          <p:cNvPr id="20" name="TextBox 19">
            <a:extLst>
              <a:ext uri="{FF2B5EF4-FFF2-40B4-BE49-F238E27FC236}">
                <a16:creationId xmlns:a16="http://schemas.microsoft.com/office/drawing/2014/main" id="{D48F8F78-9FD8-8F40-97B6-0FDCF8E885F9}"/>
              </a:ext>
            </a:extLst>
          </p:cNvPr>
          <p:cNvSpPr txBox="1"/>
          <p:nvPr/>
        </p:nvSpPr>
        <p:spPr>
          <a:xfrm>
            <a:off x="8981743" y="8589516"/>
            <a:ext cx="7380827" cy="947375"/>
          </a:xfrm>
          <a:prstGeom prst="rect">
            <a:avLst/>
          </a:prstGeom>
          <a:noFill/>
        </p:spPr>
        <p:txBody>
          <a:bodyPr wrap="square">
            <a:spAutoFit/>
          </a:bodyPr>
          <a:lstStyle/>
          <a:p>
            <a:pPr marL="342866" indent="-342866" defTabSz="914309">
              <a:lnSpc>
                <a:spcPct val="120000"/>
              </a:lnSpc>
              <a:spcAft>
                <a:spcPts val="600"/>
              </a:spcAft>
              <a:buClr>
                <a:srgbClr val="FF0000"/>
              </a:buClr>
              <a:buFont typeface="Arial" panose="020B0604020202020204" pitchFamily="34" charset="0"/>
              <a:buChar char="•"/>
            </a:pPr>
            <a:r>
              <a:rPr lang="en-GB" sz="2400" dirty="0">
                <a:solidFill>
                  <a:srgbClr val="3F3F3F"/>
                </a:solidFill>
                <a:latin typeface="Open Sans" panose="020B0606030504020204" pitchFamily="34" charset="0"/>
                <a:ea typeface="Open Sans" panose="020B0606030504020204" pitchFamily="34" charset="0"/>
                <a:cs typeface="Open Sans" panose="020B0606030504020204" pitchFamily="34" charset="0"/>
              </a:rPr>
              <a:t>Sector-specific guidance on how to integrate the minimum actions for CEA in emergencies</a:t>
            </a:r>
          </a:p>
        </p:txBody>
      </p:sp>
    </p:spTree>
    <p:extLst>
      <p:ext uri="{BB962C8B-B14F-4D97-AF65-F5344CB8AC3E}">
        <p14:creationId xmlns:p14="http://schemas.microsoft.com/office/powerpoint/2010/main" val="23274937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3"/>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3"/>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37"/>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0"/>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9"/>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34"/>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11"/>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9"/>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3" grpId="0"/>
      <p:bldP spid="34" grpId="0"/>
      <p:bldP spid="37" grpId="0"/>
      <p:bldP spid="20"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392"/>
        <p:cNvGrpSpPr/>
        <p:nvPr/>
      </p:nvGrpSpPr>
      <p:grpSpPr>
        <a:xfrm>
          <a:off x="0" y="0"/>
          <a:ext cx="0" cy="0"/>
          <a:chOff x="0" y="0"/>
          <a:chExt cx="0" cy="0"/>
        </a:xfrm>
      </p:grpSpPr>
      <p:sp>
        <p:nvSpPr>
          <p:cNvPr id="393" name="Google Shape;393;p11"/>
          <p:cNvSpPr txBox="1"/>
          <p:nvPr/>
        </p:nvSpPr>
        <p:spPr>
          <a:xfrm>
            <a:off x="1961498" y="4551150"/>
            <a:ext cx="14365003" cy="1186287"/>
          </a:xfrm>
          <a:prstGeom prst="rect">
            <a:avLst/>
          </a:prstGeom>
          <a:noFill/>
          <a:ln>
            <a:noFill/>
          </a:ln>
        </p:spPr>
        <p:txBody>
          <a:bodyPr spcFirstLastPara="1" wrap="square" lIns="91425" tIns="45700" rIns="91425" bIns="45700" anchor="t" anchorCtr="0">
            <a:spAutoFit/>
          </a:bodyPr>
          <a:lstStyle/>
          <a:p>
            <a:pPr marL="0" marR="0" lvl="0" indent="0" algn="ctr" rtl="0">
              <a:lnSpc>
                <a:spcPct val="80000"/>
              </a:lnSpc>
              <a:spcBef>
                <a:spcPts val="0"/>
              </a:spcBef>
              <a:spcAft>
                <a:spcPts val="0"/>
              </a:spcAft>
              <a:buNone/>
            </a:pPr>
            <a:r>
              <a:rPr lang="en-GB" sz="8800" b="1" dirty="0">
                <a:solidFill>
                  <a:srgbClr val="F5333F"/>
                </a:solidFill>
                <a:latin typeface="Montserrat"/>
                <a:ea typeface="Montserrat"/>
                <a:cs typeface="Montserrat"/>
                <a:sym typeface="Montserrat"/>
              </a:rPr>
              <a:t>Questions?</a:t>
            </a:r>
            <a:endParaRPr sz="8800" dirty="0">
              <a:solidFill>
                <a:srgbClr val="F5333F"/>
              </a:solidFill>
              <a:latin typeface="Roboto Black"/>
              <a:ea typeface="Roboto Black"/>
              <a:cs typeface="Roboto Black"/>
              <a:sym typeface="Roboto Black"/>
            </a:endParaRPr>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B24FAA49-63C8-B245-A8A6-06F839A4B1B5}"/>
              </a:ext>
            </a:extLst>
          </p:cNvPr>
          <p:cNvSpPr txBox="1"/>
          <p:nvPr/>
        </p:nvSpPr>
        <p:spPr>
          <a:xfrm>
            <a:off x="1729037" y="2115343"/>
            <a:ext cx="14829927" cy="6058262"/>
          </a:xfrm>
          <a:prstGeom prst="rect">
            <a:avLst/>
          </a:prstGeom>
          <a:noFill/>
        </p:spPr>
        <p:txBody>
          <a:bodyPr wrap="square" rtlCol="0">
            <a:spAutoFit/>
          </a:bodyPr>
          <a:lstStyle/>
          <a:p>
            <a:pPr algn="ctr" defTabSz="914309">
              <a:lnSpc>
                <a:spcPct val="80000"/>
              </a:lnSpc>
            </a:pPr>
            <a:r>
              <a:rPr lang="en-US" sz="8799" b="1" dirty="0">
                <a:solidFill>
                  <a:srgbClr val="F5333F"/>
                </a:solidFill>
                <a:latin typeface="Montserrat" pitchFamily="2" charset="77"/>
                <a:ea typeface="Roboto Black" panose="02000000000000000000" pitchFamily="2" charset="0"/>
                <a:cs typeface="Open Sans Light" panose="020B0306030504020204" pitchFamily="34" charset="0"/>
              </a:rPr>
              <a:t>Minimum Action 5:</a:t>
            </a:r>
          </a:p>
          <a:p>
            <a:pPr algn="ctr" defTabSz="914309">
              <a:lnSpc>
                <a:spcPct val="80000"/>
              </a:lnSpc>
            </a:pPr>
            <a:endParaRPr lang="ru-RU" sz="4400" dirty="0">
              <a:solidFill>
                <a:srgbClr val="F5333F"/>
              </a:solidFill>
              <a:latin typeface="Roboto Black" panose="02000000000000000000" pitchFamily="2" charset="0"/>
              <a:ea typeface="Roboto Black" panose="02000000000000000000" pitchFamily="2" charset="0"/>
              <a:cs typeface="Open Sans Light" panose="020B0306030504020204" pitchFamily="34" charset="0"/>
            </a:endParaRPr>
          </a:p>
          <a:p>
            <a:pPr algn="ctr" defTabSz="914309">
              <a:lnSpc>
                <a:spcPct val="80000"/>
              </a:lnSpc>
            </a:pPr>
            <a:r>
              <a:rPr lang="en-US" sz="8799" dirty="0">
                <a:solidFill>
                  <a:srgbClr val="FFFFFF"/>
                </a:solidFill>
                <a:latin typeface="Montserrat" pitchFamily="2" charset="77"/>
                <a:ea typeface="Roboto Black" panose="02000000000000000000" pitchFamily="2" charset="0"/>
                <a:cs typeface="Open Sans Light" panose="020B0306030504020204" pitchFamily="34" charset="0"/>
              </a:rPr>
              <a:t>Discuss and agree selection criteria and distribution processes with communities</a:t>
            </a:r>
          </a:p>
        </p:txBody>
      </p:sp>
    </p:spTree>
    <p:extLst>
      <p:ext uri="{BB962C8B-B14F-4D97-AF65-F5344CB8AC3E}">
        <p14:creationId xmlns:p14="http://schemas.microsoft.com/office/powerpoint/2010/main" val="1337142051"/>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3B6CEBD8-5847-814A-A033-C231A21270AC}"/>
              </a:ext>
            </a:extLst>
          </p:cNvPr>
          <p:cNvSpPr txBox="1"/>
          <p:nvPr/>
        </p:nvSpPr>
        <p:spPr>
          <a:xfrm>
            <a:off x="549435" y="567039"/>
            <a:ext cx="14008394" cy="1446550"/>
          </a:xfrm>
          <a:prstGeom prst="rect">
            <a:avLst/>
          </a:prstGeom>
          <a:noFill/>
        </p:spPr>
        <p:txBody>
          <a:bodyPr wrap="square" rtlCol="0">
            <a:spAutoFit/>
          </a:bodyPr>
          <a:lstStyle/>
          <a:p>
            <a:pPr>
              <a:spcAft>
                <a:spcPts val="300"/>
              </a:spcAft>
            </a:pPr>
            <a:r>
              <a:rPr lang="en-US" sz="4400" b="1" dirty="0">
                <a:solidFill>
                  <a:schemeClr val="tx2"/>
                </a:solidFill>
                <a:latin typeface="Montserrat" pitchFamily="2" charset="77"/>
                <a:ea typeface="Roboto Black" panose="02000000000000000000" pitchFamily="2" charset="0"/>
                <a:cs typeface="Open Sans Light" panose="020B0306030504020204" pitchFamily="34" charset="0"/>
              </a:rPr>
              <a:t>Action 5: </a:t>
            </a:r>
            <a:r>
              <a:rPr lang="en-US" sz="4400" b="1" dirty="0">
                <a:solidFill>
                  <a:schemeClr val="accent3"/>
                </a:solidFill>
                <a:latin typeface="Montserrat" pitchFamily="2" charset="77"/>
                <a:ea typeface="Roboto Black" panose="02000000000000000000" pitchFamily="2" charset="0"/>
                <a:cs typeface="Open Sans Light" panose="020B0306030504020204" pitchFamily="34" charset="0"/>
              </a:rPr>
              <a:t>Discuss and agree selection criteria and distribution processes with communities</a:t>
            </a:r>
            <a:endParaRPr lang="ru-RU" sz="4400" dirty="0">
              <a:solidFill>
                <a:schemeClr val="accent3"/>
              </a:solidFill>
              <a:latin typeface="Roboto Black" panose="02000000000000000000" pitchFamily="2" charset="0"/>
              <a:ea typeface="Roboto Black" panose="02000000000000000000" pitchFamily="2" charset="0"/>
              <a:cs typeface="Open Sans Light" panose="020B0306030504020204" pitchFamily="34" charset="0"/>
            </a:endParaRPr>
          </a:p>
        </p:txBody>
      </p:sp>
      <p:graphicFrame>
        <p:nvGraphicFramePr>
          <p:cNvPr id="9" name="Chart 8">
            <a:extLst>
              <a:ext uri="{FF2B5EF4-FFF2-40B4-BE49-F238E27FC236}">
                <a16:creationId xmlns:a16="http://schemas.microsoft.com/office/drawing/2014/main" id="{67906ABC-3464-8C4B-8EC3-63023CFCE258}"/>
              </a:ext>
            </a:extLst>
          </p:cNvPr>
          <p:cNvGraphicFramePr>
            <a:graphicFrameLocks/>
          </p:cNvGraphicFramePr>
          <p:nvPr>
            <p:extLst>
              <p:ext uri="{D42A27DB-BD31-4B8C-83A1-F6EECF244321}">
                <p14:modId xmlns:p14="http://schemas.microsoft.com/office/powerpoint/2010/main" val="3062464113"/>
              </p:ext>
            </p:extLst>
          </p:nvPr>
        </p:nvGraphicFramePr>
        <p:xfrm>
          <a:off x="549435" y="3750892"/>
          <a:ext cx="15028022" cy="6325496"/>
        </p:xfrm>
        <a:graphic>
          <a:graphicData uri="http://schemas.openxmlformats.org/drawingml/2006/chart">
            <c:chart xmlns:c="http://schemas.openxmlformats.org/drawingml/2006/chart" xmlns:r="http://schemas.openxmlformats.org/officeDocument/2006/relationships" r:id="rId3"/>
          </a:graphicData>
        </a:graphic>
      </p:graphicFrame>
      <p:sp>
        <p:nvSpPr>
          <p:cNvPr id="10" name="TextBox 9">
            <a:extLst>
              <a:ext uri="{FF2B5EF4-FFF2-40B4-BE49-F238E27FC236}">
                <a16:creationId xmlns:a16="http://schemas.microsoft.com/office/drawing/2014/main" id="{E25F4058-AB5F-AB4C-9B73-F26F223C3108}"/>
              </a:ext>
            </a:extLst>
          </p:cNvPr>
          <p:cNvSpPr txBox="1"/>
          <p:nvPr/>
        </p:nvSpPr>
        <p:spPr>
          <a:xfrm>
            <a:off x="549435" y="2366715"/>
            <a:ext cx="13754394" cy="1031051"/>
          </a:xfrm>
          <a:prstGeom prst="rect">
            <a:avLst/>
          </a:prstGeom>
          <a:noFill/>
        </p:spPr>
        <p:txBody>
          <a:bodyPr wrap="square" rtlCol="0">
            <a:spAutoFit/>
          </a:bodyPr>
          <a:lstStyle>
            <a:defPPr>
              <a:defRPr lang="en-US"/>
            </a:defPPr>
            <a:lvl1pPr marL="342900" indent="-342900">
              <a:spcAft>
                <a:spcPts val="2400"/>
              </a:spcAft>
              <a:buClr>
                <a:srgbClr val="FF0000"/>
              </a:buClr>
              <a:buFont typeface="Arial" panose="020B0604020202020204" pitchFamily="34" charset="0"/>
              <a:buChar char="•"/>
              <a:defRPr sz="240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marL="0" lvl="0" indent="0">
              <a:spcAft>
                <a:spcPts val="600"/>
              </a:spcAft>
              <a:buNone/>
            </a:pPr>
            <a:r>
              <a:rPr lang="en-GB" sz="2800" b="1" dirty="0"/>
              <a:t>How well do we communicate selection criteria and targeting processes?</a:t>
            </a:r>
          </a:p>
          <a:p>
            <a:pPr marL="0" lvl="0" indent="0">
              <a:buNone/>
            </a:pPr>
            <a:r>
              <a:rPr lang="en-GB" sz="2800" dirty="0">
                <a:solidFill>
                  <a:srgbClr val="FF0000"/>
                </a:solidFill>
              </a:rPr>
              <a:t>Discuss…</a:t>
            </a:r>
          </a:p>
        </p:txBody>
      </p:sp>
      <p:sp>
        <p:nvSpPr>
          <p:cNvPr id="11" name="TextBox 10">
            <a:extLst>
              <a:ext uri="{FF2B5EF4-FFF2-40B4-BE49-F238E27FC236}">
                <a16:creationId xmlns:a16="http://schemas.microsoft.com/office/drawing/2014/main" id="{865C1C75-705C-104A-8518-7093AC280DA6}"/>
              </a:ext>
            </a:extLst>
          </p:cNvPr>
          <p:cNvSpPr txBox="1"/>
          <p:nvPr/>
        </p:nvSpPr>
        <p:spPr>
          <a:xfrm>
            <a:off x="15898586" y="8599060"/>
            <a:ext cx="2171700" cy="1477328"/>
          </a:xfrm>
          <a:prstGeom prst="rect">
            <a:avLst/>
          </a:prstGeom>
          <a:solidFill>
            <a:schemeClr val="bg2"/>
          </a:solidFill>
        </p:spPr>
        <p:txBody>
          <a:bodyPr wrap="square" rtlCol="0">
            <a:spAutoFit/>
          </a:bodyPr>
          <a:lstStyle/>
          <a:p>
            <a:r>
              <a:rPr lang="en-GB" i="1" dirty="0">
                <a:latin typeface="Open Sans" panose="020B0606030504020204" pitchFamily="34" charset="0"/>
                <a:ea typeface="Open Sans" panose="020B0606030504020204" pitchFamily="34" charset="0"/>
                <a:cs typeface="Open Sans" panose="020B0606030504020204" pitchFamily="34" charset="0"/>
              </a:rPr>
              <a:t>Data from Ground Truth Solutions Cash Barometer and User Journey Mapping</a:t>
            </a:r>
          </a:p>
        </p:txBody>
      </p:sp>
    </p:spTree>
    <p:extLst>
      <p:ext uri="{BB962C8B-B14F-4D97-AF65-F5344CB8AC3E}">
        <p14:creationId xmlns:p14="http://schemas.microsoft.com/office/powerpoint/2010/main" val="5890738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9" grpId="0">
        <p:bldAsOne/>
      </p:bldGraphic>
      <p:bldP spid="11" grpId="0" animBg="1"/>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3B6CEBD8-5847-814A-A033-C231A21270AC}"/>
              </a:ext>
            </a:extLst>
          </p:cNvPr>
          <p:cNvSpPr txBox="1"/>
          <p:nvPr/>
        </p:nvSpPr>
        <p:spPr>
          <a:xfrm>
            <a:off x="549435" y="603353"/>
            <a:ext cx="15354594" cy="1569660"/>
          </a:xfrm>
          <a:prstGeom prst="rect">
            <a:avLst/>
          </a:prstGeom>
          <a:noFill/>
        </p:spPr>
        <p:txBody>
          <a:bodyPr wrap="square" rtlCol="0">
            <a:spAutoFit/>
          </a:bodyPr>
          <a:lstStyle/>
          <a:p>
            <a:pPr>
              <a:spcAft>
                <a:spcPts val="300"/>
              </a:spcAft>
            </a:pPr>
            <a:r>
              <a:rPr lang="en-US" sz="4800" b="1" dirty="0">
                <a:solidFill>
                  <a:schemeClr val="tx2"/>
                </a:solidFill>
                <a:latin typeface="Montserrat" pitchFamily="2" charset="77"/>
                <a:ea typeface="Roboto Black" panose="02000000000000000000" pitchFamily="2" charset="0"/>
                <a:cs typeface="Open Sans Light" panose="020B0306030504020204" pitchFamily="34" charset="0"/>
              </a:rPr>
              <a:t>Action 5: </a:t>
            </a:r>
            <a:r>
              <a:rPr lang="en-US" sz="4800" b="1" dirty="0">
                <a:solidFill>
                  <a:schemeClr val="accent3"/>
                </a:solidFill>
                <a:latin typeface="Montserrat" pitchFamily="2" charset="77"/>
                <a:ea typeface="Roboto Black" panose="02000000000000000000" pitchFamily="2" charset="0"/>
                <a:cs typeface="Open Sans Light" panose="020B0306030504020204" pitchFamily="34" charset="0"/>
              </a:rPr>
              <a:t>Discuss and agree selection criteria and distribution processes with communities</a:t>
            </a:r>
            <a:endParaRPr lang="ru-RU" sz="4800" dirty="0">
              <a:solidFill>
                <a:schemeClr val="accent3"/>
              </a:solidFill>
              <a:latin typeface="Roboto Black" panose="02000000000000000000" pitchFamily="2" charset="0"/>
              <a:ea typeface="Roboto Black" panose="02000000000000000000" pitchFamily="2" charset="0"/>
              <a:cs typeface="Open Sans Light" panose="020B0306030504020204" pitchFamily="34" charset="0"/>
            </a:endParaRPr>
          </a:p>
        </p:txBody>
      </p:sp>
      <p:pic>
        <p:nvPicPr>
          <p:cNvPr id="4" name="Picture Placeholder 3">
            <a:extLst>
              <a:ext uri="{FF2B5EF4-FFF2-40B4-BE49-F238E27FC236}">
                <a16:creationId xmlns:a16="http://schemas.microsoft.com/office/drawing/2014/main" id="{A59711EE-7BBB-F249-94CE-72C3137DEFF3}"/>
              </a:ext>
            </a:extLst>
          </p:cNvPr>
          <p:cNvPicPr>
            <a:picLocks noGrp="1" noChangeAspect="1"/>
          </p:cNvPicPr>
          <p:nvPr>
            <p:ph type="pic" sz="quarter" idx="10"/>
          </p:nvPr>
        </p:nvPicPr>
        <p:blipFill>
          <a:blip r:embed="rId3" cstate="screen">
            <a:extLst>
              <a:ext uri="{28A0092B-C50C-407E-A947-70E740481C1C}">
                <a14:useLocalDpi xmlns:a14="http://schemas.microsoft.com/office/drawing/2010/main"/>
              </a:ext>
            </a:extLst>
          </a:blip>
          <a:srcRect/>
          <a:stretch/>
        </p:blipFill>
        <p:spPr>
          <a:xfrm>
            <a:off x="9820436" y="1648633"/>
            <a:ext cx="8467564" cy="8639955"/>
          </a:xfrm>
        </p:spPr>
      </p:pic>
      <p:sp>
        <p:nvSpPr>
          <p:cNvPr id="6" name="TextBox 5">
            <a:extLst>
              <a:ext uri="{FF2B5EF4-FFF2-40B4-BE49-F238E27FC236}">
                <a16:creationId xmlns:a16="http://schemas.microsoft.com/office/drawing/2014/main" id="{C6D54F3C-4EE1-5B44-83C9-3C6582B5DF88}"/>
              </a:ext>
            </a:extLst>
          </p:cNvPr>
          <p:cNvSpPr txBox="1"/>
          <p:nvPr/>
        </p:nvSpPr>
        <p:spPr>
          <a:xfrm>
            <a:off x="549435" y="2783122"/>
            <a:ext cx="8594565" cy="6370975"/>
          </a:xfrm>
          <a:prstGeom prst="rect">
            <a:avLst/>
          </a:prstGeom>
          <a:noFill/>
        </p:spPr>
        <p:txBody>
          <a:bodyPr wrap="square" rtlCol="0">
            <a:spAutoFit/>
          </a:bodyPr>
          <a:lstStyle>
            <a:defPPr>
              <a:defRPr lang="en-US"/>
            </a:defPPr>
            <a:lvl1pPr marL="342900" indent="-342900">
              <a:spcAft>
                <a:spcPts val="2400"/>
              </a:spcAft>
              <a:buClr>
                <a:srgbClr val="FF0000"/>
              </a:buClr>
              <a:buFont typeface="Arial" panose="020B0604020202020204" pitchFamily="34" charset="0"/>
              <a:buChar char="•"/>
              <a:defRPr sz="240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marL="0" lvl="0" indent="0">
              <a:spcAft>
                <a:spcPts val="1800"/>
              </a:spcAft>
              <a:buNone/>
            </a:pPr>
            <a:r>
              <a:rPr lang="en-GB" b="1" dirty="0">
                <a:solidFill>
                  <a:schemeClr val="accent3"/>
                </a:solidFill>
              </a:rPr>
              <a:t>At a minimum:</a:t>
            </a:r>
          </a:p>
          <a:p>
            <a:pPr lvl="0">
              <a:spcAft>
                <a:spcPts val="1800"/>
              </a:spcAft>
            </a:pPr>
            <a:r>
              <a:rPr lang="en-GB" b="1" dirty="0"/>
              <a:t>Explain selection criteria and targeting processes </a:t>
            </a:r>
            <a:r>
              <a:rPr lang="en-GB" dirty="0"/>
              <a:t>widely and clearly to recipients and non-recipients</a:t>
            </a:r>
            <a:endParaRPr lang="en-GB" b="1" dirty="0"/>
          </a:p>
          <a:p>
            <a:pPr lvl="0">
              <a:spcAft>
                <a:spcPts val="1800"/>
              </a:spcAft>
            </a:pPr>
            <a:r>
              <a:rPr lang="en-GB" b="1" dirty="0"/>
              <a:t>Be ready to respond to questions </a:t>
            </a:r>
            <a:r>
              <a:rPr lang="en-GB" dirty="0"/>
              <a:t>and have a process for investigating complaint</a:t>
            </a:r>
          </a:p>
          <a:p>
            <a:pPr lvl="0">
              <a:spcAft>
                <a:spcPts val="1800"/>
              </a:spcAft>
            </a:pPr>
            <a:r>
              <a:rPr lang="en-GB" b="1" dirty="0"/>
              <a:t>Discuss distribution processes </a:t>
            </a:r>
            <a:r>
              <a:rPr lang="en-GB" dirty="0"/>
              <a:t>– days, times and methods</a:t>
            </a:r>
          </a:p>
          <a:p>
            <a:pPr lvl="0">
              <a:spcAft>
                <a:spcPts val="1800"/>
              </a:spcAft>
            </a:pPr>
            <a:endParaRPr lang="en-GB" dirty="0"/>
          </a:p>
          <a:p>
            <a:pPr marL="0" lvl="0" indent="0">
              <a:spcAft>
                <a:spcPts val="1800"/>
              </a:spcAft>
              <a:buNone/>
            </a:pPr>
            <a:r>
              <a:rPr lang="en-GB" b="1" dirty="0"/>
              <a:t>Advanced:</a:t>
            </a:r>
          </a:p>
          <a:p>
            <a:pPr>
              <a:spcAft>
                <a:spcPts val="1800"/>
              </a:spcAft>
            </a:pPr>
            <a:r>
              <a:rPr lang="en-GB" dirty="0"/>
              <a:t>Agree selection criteria with the community </a:t>
            </a:r>
          </a:p>
          <a:p>
            <a:pPr>
              <a:spcAft>
                <a:spcPts val="1800"/>
              </a:spcAft>
            </a:pPr>
            <a:r>
              <a:rPr lang="en-GB" dirty="0"/>
              <a:t>Use community-based targeting</a:t>
            </a:r>
          </a:p>
          <a:p>
            <a:pPr>
              <a:spcAft>
                <a:spcPts val="1800"/>
              </a:spcAft>
            </a:pPr>
            <a:r>
              <a:rPr lang="en-GB" dirty="0"/>
              <a:t>Plan distribution processes with the community </a:t>
            </a:r>
          </a:p>
        </p:txBody>
      </p:sp>
      <p:pic>
        <p:nvPicPr>
          <p:cNvPr id="7" name="Picture 6">
            <a:extLst>
              <a:ext uri="{FF2B5EF4-FFF2-40B4-BE49-F238E27FC236}">
                <a16:creationId xmlns:a16="http://schemas.microsoft.com/office/drawing/2014/main" id="{AC7BDE9C-372B-0B4A-8F13-3A6F5F2B46CE}"/>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549435" y="9634182"/>
            <a:ext cx="6350129" cy="592560"/>
          </a:xfrm>
          <a:prstGeom prst="rect">
            <a:avLst/>
          </a:prstGeom>
        </p:spPr>
      </p:pic>
      <p:pic>
        <p:nvPicPr>
          <p:cNvPr id="8" name="Picture 7" descr="Logo&#10;&#10;Description automatically generated">
            <a:extLst>
              <a:ext uri="{FF2B5EF4-FFF2-40B4-BE49-F238E27FC236}">
                <a16:creationId xmlns:a16="http://schemas.microsoft.com/office/drawing/2014/main" id="{836F5A95-A033-FE46-AD35-AA36E46801F4}"/>
              </a:ext>
            </a:extLst>
          </p:cNvPr>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7044597" y="9651901"/>
            <a:ext cx="2364269" cy="574841"/>
          </a:xfrm>
          <a:prstGeom prst="rect">
            <a:avLst/>
          </a:prstGeom>
        </p:spPr>
      </p:pic>
      <p:pic>
        <p:nvPicPr>
          <p:cNvPr id="9" name="Picture 8" descr="Logo&#10;&#10;Description automatically generated with low confidence">
            <a:extLst>
              <a:ext uri="{FF2B5EF4-FFF2-40B4-BE49-F238E27FC236}">
                <a16:creationId xmlns:a16="http://schemas.microsoft.com/office/drawing/2014/main" id="{14C25299-8B36-6742-B1D3-B9247448B110}"/>
              </a:ext>
            </a:extLst>
          </p:cNvPr>
          <p:cNvPicPr>
            <a:picLocks noChangeAspect="1"/>
          </p:cNvPicPr>
          <p:nvPr/>
        </p:nvPicPr>
        <p:blipFill>
          <a:blip r:embed="rId6">
            <a:extLst>
              <a:ext uri="{28A0092B-C50C-407E-A947-70E740481C1C}">
                <a14:useLocalDpi xmlns:a14="http://schemas.microsoft.com/office/drawing/2010/main"/>
              </a:ext>
            </a:extLst>
          </a:blip>
          <a:stretch>
            <a:fillRect/>
          </a:stretch>
        </p:blipFill>
        <p:spPr>
          <a:xfrm>
            <a:off x="9553899" y="9622100"/>
            <a:ext cx="5034501" cy="658287"/>
          </a:xfrm>
          <a:prstGeom prst="rect">
            <a:avLst/>
          </a:prstGeom>
        </p:spPr>
      </p:pic>
    </p:spTree>
    <p:extLst>
      <p:ext uri="{BB962C8B-B14F-4D97-AF65-F5344CB8AC3E}">
        <p14:creationId xmlns:p14="http://schemas.microsoft.com/office/powerpoint/2010/main" val="9239242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6">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6">
                                            <p:txEl>
                                              <p:pRg st="6" end="6"/>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6">
                                            <p:txEl>
                                              <p:pRg st="7" end="7"/>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6">
                                            <p:txEl>
                                              <p:pRg st="8" end="8"/>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7"/>
                                        </p:tgtEl>
                                        <p:attrNameLst>
                                          <p:attrName>style.visibility</p:attrName>
                                        </p:attrNameLst>
                                      </p:cBhvr>
                                      <p:to>
                                        <p:strVal val="visible"/>
                                      </p:to>
                                    </p:set>
                                  </p:childTnLst>
                                </p:cTn>
                              </p:par>
                              <p:par>
                                <p:cTn id="39" presetID="1" presetClass="entr" presetSubtype="0" fill="hold" nodeType="withEffect">
                                  <p:stCondLst>
                                    <p:cond delay="0"/>
                                  </p:stCondLst>
                                  <p:childTnLst>
                                    <p:set>
                                      <p:cBhvr>
                                        <p:cTn id="40" dur="1" fill="hold">
                                          <p:stCondLst>
                                            <p:cond delay="0"/>
                                          </p:stCondLst>
                                        </p:cTn>
                                        <p:tgtEl>
                                          <p:spTgt spid="8"/>
                                        </p:tgtEl>
                                        <p:attrNameLst>
                                          <p:attrName>style.visibility</p:attrName>
                                        </p:attrNameLst>
                                      </p:cBhvr>
                                      <p:to>
                                        <p:strVal val="visible"/>
                                      </p:to>
                                    </p:set>
                                  </p:childTnLst>
                                </p:cTn>
                              </p:par>
                              <p:par>
                                <p:cTn id="41" presetID="1" presetClass="entr" presetSubtype="0" fill="hold" nodeType="withEffect">
                                  <p:stCondLst>
                                    <p:cond delay="0"/>
                                  </p:stCondLst>
                                  <p:childTnLst>
                                    <p:set>
                                      <p:cBhvr>
                                        <p:cTn id="42"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Shape 368"/>
        <p:cNvGrpSpPr/>
        <p:nvPr/>
      </p:nvGrpSpPr>
      <p:grpSpPr>
        <a:xfrm>
          <a:off x="0" y="0"/>
          <a:ext cx="0" cy="0"/>
          <a:chOff x="0" y="0"/>
          <a:chExt cx="0" cy="0"/>
        </a:xfrm>
      </p:grpSpPr>
      <p:graphicFrame>
        <p:nvGraphicFramePr>
          <p:cNvPr id="18" name="Diagram 17">
            <a:extLst>
              <a:ext uri="{FF2B5EF4-FFF2-40B4-BE49-F238E27FC236}">
                <a16:creationId xmlns:a16="http://schemas.microsoft.com/office/drawing/2014/main" id="{1E79B4E0-467A-B443-9A29-F899EC4AF44D}"/>
              </a:ext>
            </a:extLst>
          </p:cNvPr>
          <p:cNvGraphicFramePr/>
          <p:nvPr/>
        </p:nvGraphicFramePr>
        <p:xfrm>
          <a:off x="558295" y="1807858"/>
          <a:ext cx="17171410" cy="862819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TextBox 4">
            <a:extLst>
              <a:ext uri="{FF2B5EF4-FFF2-40B4-BE49-F238E27FC236}">
                <a16:creationId xmlns:a16="http://schemas.microsoft.com/office/drawing/2014/main" id="{5F751594-C887-8548-84EC-A23BF0C7FE6B}"/>
              </a:ext>
            </a:extLst>
          </p:cNvPr>
          <p:cNvSpPr txBox="1"/>
          <p:nvPr/>
        </p:nvSpPr>
        <p:spPr>
          <a:xfrm>
            <a:off x="558295" y="326059"/>
            <a:ext cx="10668505" cy="1446550"/>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ts val="300"/>
              </a:spcAft>
              <a:buClrTx/>
              <a:buSzTx/>
              <a:buFontTx/>
              <a:buNone/>
              <a:tabLst/>
              <a:defRPr/>
            </a:pPr>
            <a:r>
              <a:rPr kumimoji="0" lang="en-US" sz="4400" b="1" i="0" u="none" strike="noStrike" kern="1200" cap="none" spc="0" normalizeH="0" baseline="0" noProof="0">
                <a:ln>
                  <a:noFill/>
                </a:ln>
                <a:solidFill>
                  <a:srgbClr val="33394B"/>
                </a:solidFill>
                <a:effectLst/>
                <a:uLnTx/>
                <a:uFillTx/>
                <a:latin typeface="Montserrat" pitchFamily="2" charset="77"/>
                <a:ea typeface="Roboto Black" panose="02000000000000000000" pitchFamily="2" charset="0"/>
                <a:cs typeface="Open Sans Light" panose="020B0306030504020204" pitchFamily="34" charset="0"/>
              </a:rPr>
              <a:t>Steps to discuss and agree selection criteria with communities</a:t>
            </a:r>
            <a:endParaRPr kumimoji="0" lang="ru-RU" sz="4400" b="0" i="0" u="none" strike="noStrike" kern="1200" cap="none" spc="0" normalizeH="0" baseline="0" noProof="0">
              <a:ln>
                <a:noFill/>
              </a:ln>
              <a:solidFill>
                <a:srgbClr val="33394B"/>
              </a:solidFill>
              <a:effectLst/>
              <a:uLnTx/>
              <a:uFillTx/>
              <a:latin typeface="Roboto Black" panose="02000000000000000000" pitchFamily="2" charset="0"/>
              <a:ea typeface="Roboto Black" panose="02000000000000000000" pitchFamily="2" charset="0"/>
              <a:cs typeface="Open Sans Light" panose="020B0306030504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8">
                                            <p:graphicEl>
                                              <a:dgm id="{0278BFE1-75F6-7E49-87C8-863FBF89B6E2}"/>
                                            </p:graphic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8">
                                            <p:graphicEl>
                                              <a:dgm id="{FA0F91C1-7DB2-6446-908F-EF85114EE5CB}"/>
                                            </p:graphic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8">
                                            <p:graphicEl>
                                              <a:dgm id="{415453CB-D949-624D-BF4E-76BC5C12891E}"/>
                                            </p:graphic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8">
                                            <p:graphicEl>
                                              <a:dgm id="{A1DB2EB9-BDA4-F246-9F6B-DC40DB0AC3F0}"/>
                                            </p:graphic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18">
                                            <p:graphicEl>
                                              <a:dgm id="{B0EC277C-8D8F-4B4D-97B4-F96767B65F39}"/>
                                            </p:graphic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18">
                                            <p:graphicEl>
                                              <a:dgm id="{51F4BE5C-6D10-7041-BB57-355FA3C35D37}"/>
                                            </p:graphicEl>
                                          </p:spTgt>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8">
                                            <p:graphicEl>
                                              <a:dgm id="{8EED5BA5-C845-E745-8A6B-1764A8E97031}"/>
                                            </p:graphic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8">
                                            <p:graphicEl>
                                              <a:dgm id="{8C7287EC-E35C-9541-BE1F-5F0E227D7059}"/>
                                            </p:graphic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8" grpId="0">
        <p:bldSub>
          <a:bldDgm bld="one"/>
        </p:bldSub>
      </p:bldGraphic>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D24FE852-AF83-1B41-AAF7-7661D547F28F}"/>
              </a:ext>
            </a:extLst>
          </p:cNvPr>
          <p:cNvSpPr txBox="1"/>
          <p:nvPr/>
        </p:nvSpPr>
        <p:spPr>
          <a:xfrm>
            <a:off x="507739" y="234913"/>
            <a:ext cx="13767305" cy="1608133"/>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ts val="300"/>
              </a:spcAft>
              <a:buClrTx/>
              <a:buSzTx/>
              <a:buFontTx/>
              <a:buNone/>
              <a:tabLst/>
              <a:defRPr/>
            </a:pPr>
            <a:r>
              <a:rPr kumimoji="0" lang="en-US" sz="4800" b="1" i="0" u="none" strike="noStrike" kern="1200" cap="none" spc="0" normalizeH="0" baseline="0" noProof="0" dirty="0">
                <a:ln>
                  <a:noFill/>
                </a:ln>
                <a:solidFill>
                  <a:srgbClr val="33394B"/>
                </a:solidFill>
                <a:effectLst/>
                <a:uLnTx/>
                <a:uFillTx/>
                <a:latin typeface="Montserrat" pitchFamily="2" charset="77"/>
                <a:ea typeface="Roboto Black" panose="02000000000000000000" pitchFamily="2" charset="0"/>
                <a:cs typeface="Open Sans Light" panose="020B0306030504020204" pitchFamily="34" charset="0"/>
              </a:rPr>
              <a:t>Participatory approaches to targeting</a:t>
            </a:r>
          </a:p>
          <a:p>
            <a:pPr marL="0" marR="0" lvl="0" indent="0" algn="l" defTabSz="914400" rtl="0" eaLnBrk="0" fontAlgn="base" latinLnBrk="0" hangingPunct="0">
              <a:lnSpc>
                <a:spcPct val="100000"/>
              </a:lnSpc>
              <a:spcBef>
                <a:spcPct val="0"/>
              </a:spcBef>
              <a:spcAft>
                <a:spcPts val="300"/>
              </a:spcAft>
              <a:buClrTx/>
              <a:buSzTx/>
              <a:buFontTx/>
              <a:buNone/>
              <a:tabLst/>
              <a:defRPr/>
            </a:pPr>
            <a:r>
              <a:rPr kumimoji="0" lang="en-US" sz="4800" b="0" i="0" u="none" strike="noStrike" kern="1200" cap="none" spc="0" normalizeH="0" baseline="0" noProof="0" dirty="0">
                <a:ln>
                  <a:noFill/>
                </a:ln>
                <a:solidFill>
                  <a:srgbClr val="FF0000"/>
                </a:solidFill>
                <a:effectLst/>
                <a:uLnTx/>
                <a:uFillTx/>
                <a:latin typeface="Montserrat" pitchFamily="2" charset="77"/>
                <a:ea typeface="Roboto Black" panose="02000000000000000000" pitchFamily="2" charset="0"/>
                <a:cs typeface="Open Sans Light" panose="020B0306030504020204" pitchFamily="34" charset="0"/>
              </a:rPr>
              <a:t>Discuss…</a:t>
            </a:r>
            <a:endParaRPr kumimoji="0" lang="ru-RU" sz="4800" b="0" i="0" u="none" strike="noStrike" kern="1200" cap="none" spc="0" normalizeH="0" baseline="0" noProof="0" dirty="0">
              <a:ln>
                <a:noFill/>
              </a:ln>
              <a:solidFill>
                <a:srgbClr val="FF0000"/>
              </a:solidFill>
              <a:effectLst/>
              <a:uLnTx/>
              <a:uFillTx/>
              <a:latin typeface="Roboto Black" panose="02000000000000000000" pitchFamily="2" charset="0"/>
              <a:ea typeface="Roboto Black" panose="02000000000000000000" pitchFamily="2" charset="0"/>
              <a:cs typeface="Open Sans Light" panose="020B0306030504020204" pitchFamily="34" charset="0"/>
            </a:endParaRPr>
          </a:p>
        </p:txBody>
      </p:sp>
      <p:graphicFrame>
        <p:nvGraphicFramePr>
          <p:cNvPr id="12" name="Table 5">
            <a:extLst>
              <a:ext uri="{FF2B5EF4-FFF2-40B4-BE49-F238E27FC236}">
                <a16:creationId xmlns:a16="http://schemas.microsoft.com/office/drawing/2014/main" id="{A80DAE18-9ABF-5F4E-B2C7-7D517C51011B}"/>
              </a:ext>
            </a:extLst>
          </p:cNvPr>
          <p:cNvGraphicFramePr>
            <a:graphicFrameLocks noGrp="1"/>
          </p:cNvGraphicFramePr>
          <p:nvPr/>
        </p:nvGraphicFramePr>
        <p:xfrm>
          <a:off x="507739" y="2156318"/>
          <a:ext cx="17272505" cy="7897356"/>
        </p:xfrm>
        <a:graphic>
          <a:graphicData uri="http://schemas.openxmlformats.org/drawingml/2006/table">
            <a:tbl>
              <a:tblPr firstRow="1" bandRow="1">
                <a:tableStyleId>{5C22544A-7EE6-4342-B048-85BDC9FD1C3A}</a:tableStyleId>
              </a:tblPr>
              <a:tblGrid>
                <a:gridCol w="3115985">
                  <a:extLst>
                    <a:ext uri="{9D8B030D-6E8A-4147-A177-3AD203B41FA5}">
                      <a16:colId xmlns:a16="http://schemas.microsoft.com/office/drawing/2014/main" val="3832315221"/>
                    </a:ext>
                  </a:extLst>
                </a:gridCol>
                <a:gridCol w="4453467">
                  <a:extLst>
                    <a:ext uri="{9D8B030D-6E8A-4147-A177-3AD203B41FA5}">
                      <a16:colId xmlns:a16="http://schemas.microsoft.com/office/drawing/2014/main" val="2596619188"/>
                    </a:ext>
                  </a:extLst>
                </a:gridCol>
                <a:gridCol w="4984213">
                  <a:extLst>
                    <a:ext uri="{9D8B030D-6E8A-4147-A177-3AD203B41FA5}">
                      <a16:colId xmlns:a16="http://schemas.microsoft.com/office/drawing/2014/main" val="3818815997"/>
                    </a:ext>
                  </a:extLst>
                </a:gridCol>
                <a:gridCol w="4718840">
                  <a:extLst>
                    <a:ext uri="{9D8B030D-6E8A-4147-A177-3AD203B41FA5}">
                      <a16:colId xmlns:a16="http://schemas.microsoft.com/office/drawing/2014/main" val="1161476283"/>
                    </a:ext>
                  </a:extLst>
                </a:gridCol>
              </a:tblGrid>
              <a:tr h="471554">
                <a:tc>
                  <a:txBody>
                    <a:bodyPr/>
                    <a:lstStyle/>
                    <a:p>
                      <a:pPr algn="l">
                        <a:spcAft>
                          <a:spcPts val="1200"/>
                        </a:spcAft>
                      </a:pPr>
                      <a:r>
                        <a:rPr lang="en-GB" sz="2400" dirty="0">
                          <a:solidFill>
                            <a:schemeClr val="bg2"/>
                          </a:solidFill>
                          <a:latin typeface="Montserrat" pitchFamily="2" charset="77"/>
                        </a:rPr>
                        <a:t>METHOD</a:t>
                      </a:r>
                    </a:p>
                  </a:txBody>
                  <a:tcPr anchor="ctr"/>
                </a:tc>
                <a:tc>
                  <a:txBody>
                    <a:bodyPr/>
                    <a:lstStyle/>
                    <a:p>
                      <a:pPr algn="l">
                        <a:spcAft>
                          <a:spcPts val="1200"/>
                        </a:spcAft>
                      </a:pPr>
                      <a:r>
                        <a:rPr lang="en-GB" sz="2400">
                          <a:solidFill>
                            <a:schemeClr val="bg2"/>
                          </a:solidFill>
                          <a:latin typeface="Montserrat" pitchFamily="2" charset="77"/>
                        </a:rPr>
                        <a:t>PROS</a:t>
                      </a:r>
                    </a:p>
                  </a:txBody>
                  <a:tcPr anchor="ctr"/>
                </a:tc>
                <a:tc>
                  <a:txBody>
                    <a:bodyPr/>
                    <a:lstStyle/>
                    <a:p>
                      <a:pPr algn="l">
                        <a:spcAft>
                          <a:spcPts val="1200"/>
                        </a:spcAft>
                      </a:pPr>
                      <a:r>
                        <a:rPr lang="en-GB" sz="2400" dirty="0">
                          <a:solidFill>
                            <a:schemeClr val="bg2"/>
                          </a:solidFill>
                          <a:latin typeface="Montserrat" pitchFamily="2" charset="77"/>
                        </a:rPr>
                        <a:t>CONS</a:t>
                      </a:r>
                    </a:p>
                  </a:txBody>
                  <a:tcPr anchor="ctr"/>
                </a:tc>
                <a:tc>
                  <a:txBody>
                    <a:bodyPr/>
                    <a:lstStyle/>
                    <a:p>
                      <a:pPr algn="l">
                        <a:spcAft>
                          <a:spcPts val="1200"/>
                        </a:spcAft>
                      </a:pPr>
                      <a:r>
                        <a:rPr lang="en-GB" sz="2400">
                          <a:solidFill>
                            <a:schemeClr val="bg2"/>
                          </a:solidFill>
                          <a:latin typeface="Montserrat" pitchFamily="2" charset="77"/>
                        </a:rPr>
                        <a:t>CEA CONSIDERATIONS</a:t>
                      </a:r>
                    </a:p>
                  </a:txBody>
                  <a:tcPr anchor="ctr"/>
                </a:tc>
                <a:extLst>
                  <a:ext uri="{0D108BD9-81ED-4DB2-BD59-A6C34878D82A}">
                    <a16:rowId xmlns:a16="http://schemas.microsoft.com/office/drawing/2014/main" val="3936887005"/>
                  </a:ext>
                </a:extLst>
              </a:tr>
              <a:tr h="1791904">
                <a:tc>
                  <a:txBody>
                    <a:bodyPr/>
                    <a:lstStyle/>
                    <a:p>
                      <a:pPr>
                        <a:spcAft>
                          <a:spcPts val="1200"/>
                        </a:spcAft>
                      </a:pPr>
                      <a:r>
                        <a:rPr lang="en-GB" sz="2400" b="1" dirty="0">
                          <a:latin typeface="Open Sans" panose="020B0606030504020204" pitchFamily="34" charset="0"/>
                          <a:ea typeface="Open Sans" panose="020B0606030504020204" pitchFamily="34" charset="0"/>
                          <a:cs typeface="Open Sans" panose="020B0606030504020204" pitchFamily="34" charset="0"/>
                        </a:rPr>
                        <a:t>Community leaders or local authorities decide who gets support</a:t>
                      </a:r>
                    </a:p>
                  </a:txBody>
                  <a:tcPr marL="137160" marR="137160" marT="137160" marB="137160"/>
                </a:tc>
                <a:tc>
                  <a:txBody>
                    <a:bodyPr/>
                    <a:lstStyle/>
                    <a:p>
                      <a:pPr marL="342900" indent="-342900">
                        <a:spcAft>
                          <a:spcPts val="1200"/>
                        </a:spcAft>
                        <a:buFont typeface="Arial" panose="020B0604020202020204" pitchFamily="34" charset="0"/>
                        <a:buChar char="•"/>
                      </a:pPr>
                      <a:endParaRPr lang="en-GB" sz="2400" dirty="0">
                        <a:latin typeface="Open Sans" panose="020B0606030504020204" pitchFamily="34" charset="0"/>
                        <a:ea typeface="Open Sans" panose="020B0606030504020204" pitchFamily="34" charset="0"/>
                        <a:cs typeface="Open Sans" panose="020B0606030504020204" pitchFamily="34" charset="0"/>
                      </a:endParaRPr>
                    </a:p>
                  </a:txBody>
                  <a:tcPr marL="137160" marR="137160" marT="137160" marB="137160"/>
                </a:tc>
                <a:tc>
                  <a:txBody>
                    <a:bodyPr/>
                    <a:lstStyle/>
                    <a:p>
                      <a:pPr marL="342900" indent="-342900">
                        <a:spcAft>
                          <a:spcPts val="1200"/>
                        </a:spcAft>
                        <a:buFont typeface="Arial" panose="020B0604020202020204" pitchFamily="34" charset="0"/>
                        <a:buChar char="•"/>
                      </a:pPr>
                      <a:endParaRPr lang="en-GB" sz="2400" dirty="0">
                        <a:latin typeface="Open Sans" panose="020B0606030504020204" pitchFamily="34" charset="0"/>
                        <a:ea typeface="Open Sans" panose="020B0606030504020204" pitchFamily="34" charset="0"/>
                        <a:cs typeface="Open Sans" panose="020B0606030504020204" pitchFamily="34" charset="0"/>
                      </a:endParaRPr>
                    </a:p>
                  </a:txBody>
                  <a:tcPr marL="137160" marR="137160" marT="137160" marB="137160"/>
                </a:tc>
                <a:tc>
                  <a:txBody>
                    <a:bodyPr/>
                    <a:lstStyle/>
                    <a:p>
                      <a:pPr marL="342900" indent="-342900">
                        <a:spcAft>
                          <a:spcPts val="1200"/>
                        </a:spcAft>
                        <a:buFont typeface="Arial" panose="020B0604020202020204" pitchFamily="34" charset="0"/>
                        <a:buChar char="•"/>
                      </a:pPr>
                      <a:endParaRPr lang="en-GB" sz="2400" dirty="0">
                        <a:latin typeface="Open Sans" panose="020B0606030504020204" pitchFamily="34" charset="0"/>
                        <a:ea typeface="Open Sans" panose="020B0606030504020204" pitchFamily="34" charset="0"/>
                        <a:cs typeface="Open Sans" panose="020B0606030504020204" pitchFamily="34" charset="0"/>
                      </a:endParaRPr>
                    </a:p>
                  </a:txBody>
                  <a:tcPr marL="137160" marR="137160" marT="137160" marB="137160"/>
                </a:tc>
                <a:extLst>
                  <a:ext uri="{0D108BD9-81ED-4DB2-BD59-A6C34878D82A}">
                    <a16:rowId xmlns:a16="http://schemas.microsoft.com/office/drawing/2014/main" val="2340228053"/>
                  </a:ext>
                </a:extLst>
              </a:tr>
              <a:tr h="1643802">
                <a:tc>
                  <a:txBody>
                    <a:bodyPr/>
                    <a:lstStyle/>
                    <a:p>
                      <a:pPr>
                        <a:spcAft>
                          <a:spcPts val="1200"/>
                        </a:spcAft>
                      </a:pPr>
                      <a:r>
                        <a:rPr lang="en-GB" sz="2400" b="1" dirty="0">
                          <a:latin typeface="Open Sans" panose="020B0606030504020204" pitchFamily="34" charset="0"/>
                          <a:ea typeface="Open Sans" panose="020B0606030504020204" pitchFamily="34" charset="0"/>
                          <a:cs typeface="Open Sans" panose="020B0606030504020204" pitchFamily="34" charset="0"/>
                        </a:rPr>
                        <a:t>Mix of different community groups decide</a:t>
                      </a:r>
                    </a:p>
                  </a:txBody>
                  <a:tcPr marL="137160" marR="137160" marT="137160" marB="137160"/>
                </a:tc>
                <a:tc>
                  <a:txBody>
                    <a:bodyPr/>
                    <a:lstStyle/>
                    <a:p>
                      <a:pPr marL="342900" indent="-342900">
                        <a:spcAft>
                          <a:spcPts val="1200"/>
                        </a:spcAft>
                        <a:buFont typeface="Arial" panose="020B0604020202020204" pitchFamily="34" charset="0"/>
                        <a:buChar char="•"/>
                      </a:pPr>
                      <a:endParaRPr lang="en-GB" sz="2400" dirty="0">
                        <a:latin typeface="Open Sans" panose="020B0606030504020204" pitchFamily="34" charset="0"/>
                        <a:ea typeface="Open Sans" panose="020B0606030504020204" pitchFamily="34" charset="0"/>
                        <a:cs typeface="Open Sans" panose="020B0606030504020204" pitchFamily="34" charset="0"/>
                      </a:endParaRPr>
                    </a:p>
                  </a:txBody>
                  <a:tcPr marL="137160" marR="137160" marT="137160" marB="137160"/>
                </a:tc>
                <a:tc>
                  <a:txBody>
                    <a:bodyPr/>
                    <a:lstStyle/>
                    <a:p>
                      <a:pPr marL="342900" indent="-342900">
                        <a:spcAft>
                          <a:spcPts val="1200"/>
                        </a:spcAft>
                        <a:buFont typeface="Arial" panose="020B0604020202020204" pitchFamily="34" charset="0"/>
                        <a:buChar char="•"/>
                      </a:pPr>
                      <a:endParaRPr lang="en-GB" sz="2400" dirty="0">
                        <a:latin typeface="Open Sans" panose="020B0606030504020204" pitchFamily="34" charset="0"/>
                        <a:ea typeface="Open Sans" panose="020B0606030504020204" pitchFamily="34" charset="0"/>
                        <a:cs typeface="Open Sans" panose="020B0606030504020204" pitchFamily="34" charset="0"/>
                      </a:endParaRPr>
                    </a:p>
                  </a:txBody>
                  <a:tcPr marL="137160" marR="137160" marT="137160" marB="137160"/>
                </a:tc>
                <a:tc>
                  <a:txBody>
                    <a:bodyPr/>
                    <a:lstStyle/>
                    <a:p>
                      <a:pPr marL="342900" indent="-342900">
                        <a:spcAft>
                          <a:spcPts val="1200"/>
                        </a:spcAft>
                        <a:buFont typeface="Arial" panose="020B0604020202020204" pitchFamily="34" charset="0"/>
                        <a:buChar char="•"/>
                      </a:pPr>
                      <a:endParaRPr lang="en-GB" sz="2400" dirty="0">
                        <a:latin typeface="Open Sans" panose="020B0606030504020204" pitchFamily="34" charset="0"/>
                        <a:ea typeface="Open Sans" panose="020B0606030504020204" pitchFamily="34" charset="0"/>
                        <a:cs typeface="Open Sans" panose="020B0606030504020204" pitchFamily="34" charset="0"/>
                      </a:endParaRPr>
                    </a:p>
                  </a:txBody>
                  <a:tcPr marL="137160" marR="137160" marT="137160" marB="137160"/>
                </a:tc>
                <a:extLst>
                  <a:ext uri="{0D108BD9-81ED-4DB2-BD59-A6C34878D82A}">
                    <a16:rowId xmlns:a16="http://schemas.microsoft.com/office/drawing/2014/main" val="3991034585"/>
                  </a:ext>
                </a:extLst>
              </a:tr>
              <a:tr h="1643802">
                <a:tc>
                  <a:txBody>
                    <a:bodyPr/>
                    <a:lstStyle/>
                    <a:p>
                      <a:pPr>
                        <a:spcAft>
                          <a:spcPts val="1200"/>
                        </a:spcAft>
                      </a:pPr>
                      <a:r>
                        <a:rPr lang="en-GB" sz="2400" b="1" dirty="0">
                          <a:latin typeface="Open Sans" panose="020B0606030504020204" pitchFamily="34" charset="0"/>
                          <a:ea typeface="Open Sans" panose="020B0606030504020204" pitchFamily="34" charset="0"/>
                          <a:cs typeface="Open Sans" panose="020B0606030504020204" pitchFamily="34" charset="0"/>
                        </a:rPr>
                        <a:t>Full community participation</a:t>
                      </a:r>
                    </a:p>
                  </a:txBody>
                  <a:tcPr marL="137160" marR="137160" marT="137160" marB="137160"/>
                </a:tc>
                <a:tc>
                  <a:txBody>
                    <a:bodyPr/>
                    <a:lstStyle/>
                    <a:p>
                      <a:pPr marL="342900" indent="-342900">
                        <a:spcAft>
                          <a:spcPts val="1200"/>
                        </a:spcAft>
                        <a:buFont typeface="Arial" panose="020B0604020202020204" pitchFamily="34" charset="0"/>
                        <a:buChar char="•"/>
                      </a:pPr>
                      <a:endParaRPr lang="en-GB" sz="2400" dirty="0">
                        <a:latin typeface="Open Sans" panose="020B0606030504020204" pitchFamily="34" charset="0"/>
                        <a:ea typeface="Open Sans" panose="020B0606030504020204" pitchFamily="34" charset="0"/>
                        <a:cs typeface="Open Sans" panose="020B0606030504020204" pitchFamily="34" charset="0"/>
                      </a:endParaRPr>
                    </a:p>
                  </a:txBody>
                  <a:tcPr marL="137160" marR="137160" marT="137160" marB="137160"/>
                </a:tc>
                <a:tc>
                  <a:txBody>
                    <a:bodyPr/>
                    <a:lstStyle/>
                    <a:p>
                      <a:pPr marL="342900" indent="-342900">
                        <a:spcAft>
                          <a:spcPts val="1200"/>
                        </a:spcAft>
                        <a:buFont typeface="Arial" panose="020B0604020202020204" pitchFamily="34" charset="0"/>
                        <a:buChar char="•"/>
                      </a:pPr>
                      <a:endParaRPr lang="en-GB" sz="2400" dirty="0">
                        <a:latin typeface="Open Sans" panose="020B0606030504020204" pitchFamily="34" charset="0"/>
                        <a:ea typeface="Open Sans" panose="020B0606030504020204" pitchFamily="34" charset="0"/>
                        <a:cs typeface="Open Sans" panose="020B0606030504020204" pitchFamily="34" charset="0"/>
                      </a:endParaRPr>
                    </a:p>
                  </a:txBody>
                  <a:tcPr marL="137160" marR="137160" marT="137160" marB="137160"/>
                </a:tc>
                <a:tc>
                  <a:txBody>
                    <a:bodyPr/>
                    <a:lstStyle/>
                    <a:p>
                      <a:pPr marL="342900" indent="-342900">
                        <a:spcAft>
                          <a:spcPts val="1200"/>
                        </a:spcAft>
                        <a:buFont typeface="Arial" panose="020B0604020202020204" pitchFamily="34" charset="0"/>
                        <a:buChar char="•"/>
                      </a:pPr>
                      <a:endParaRPr lang="en-GB" sz="2400" dirty="0">
                        <a:latin typeface="Open Sans" panose="020B0606030504020204" pitchFamily="34" charset="0"/>
                        <a:ea typeface="Open Sans" panose="020B0606030504020204" pitchFamily="34" charset="0"/>
                        <a:cs typeface="Open Sans" panose="020B0606030504020204" pitchFamily="34" charset="0"/>
                      </a:endParaRPr>
                    </a:p>
                  </a:txBody>
                  <a:tcPr marL="137160" marR="137160" marT="137160" marB="137160"/>
                </a:tc>
                <a:extLst>
                  <a:ext uri="{0D108BD9-81ED-4DB2-BD59-A6C34878D82A}">
                    <a16:rowId xmlns:a16="http://schemas.microsoft.com/office/drawing/2014/main" val="2754308111"/>
                  </a:ext>
                </a:extLst>
              </a:tr>
              <a:tr h="1494365">
                <a:tc>
                  <a:txBody>
                    <a:bodyPr/>
                    <a:lstStyle/>
                    <a:p>
                      <a:pPr>
                        <a:spcAft>
                          <a:spcPts val="1200"/>
                        </a:spcAft>
                      </a:pPr>
                      <a:r>
                        <a:rPr lang="en-GB" sz="2400" b="1" dirty="0">
                          <a:latin typeface="Open Sans" panose="020B0606030504020204" pitchFamily="34" charset="0"/>
                          <a:ea typeface="Open Sans" panose="020B0606030504020204" pitchFamily="34" charset="0"/>
                          <a:cs typeface="Open Sans" panose="020B0606030504020204" pitchFamily="34" charset="0"/>
                        </a:rPr>
                        <a:t>Household survey</a:t>
                      </a:r>
                    </a:p>
                  </a:txBody>
                  <a:tcPr marL="137160" marR="137160" marT="137160" marB="137160"/>
                </a:tc>
                <a:tc>
                  <a:txBody>
                    <a:bodyPr/>
                    <a:lstStyle/>
                    <a:p>
                      <a:pPr marL="342900" indent="-342900">
                        <a:spcAft>
                          <a:spcPts val="1200"/>
                        </a:spcAft>
                        <a:buFont typeface="Arial" panose="020B0604020202020204" pitchFamily="34" charset="0"/>
                        <a:buChar char="•"/>
                      </a:pPr>
                      <a:endParaRPr lang="en-GB" sz="2400" dirty="0">
                        <a:latin typeface="Open Sans" panose="020B0606030504020204" pitchFamily="34" charset="0"/>
                        <a:ea typeface="Open Sans" panose="020B0606030504020204" pitchFamily="34" charset="0"/>
                        <a:cs typeface="Open Sans" panose="020B0606030504020204" pitchFamily="34" charset="0"/>
                      </a:endParaRPr>
                    </a:p>
                  </a:txBody>
                  <a:tcPr marL="137160" marR="137160" marT="137160" marB="137160"/>
                </a:tc>
                <a:tc>
                  <a:txBody>
                    <a:bodyPr/>
                    <a:lstStyle/>
                    <a:p>
                      <a:pPr marL="342900" indent="-342900">
                        <a:spcAft>
                          <a:spcPts val="1200"/>
                        </a:spcAft>
                        <a:buFont typeface="Arial" panose="020B0604020202020204" pitchFamily="34" charset="0"/>
                        <a:buChar char="•"/>
                      </a:pPr>
                      <a:endParaRPr lang="en-GB" sz="2400" dirty="0">
                        <a:latin typeface="Open Sans" panose="020B0606030504020204" pitchFamily="34" charset="0"/>
                        <a:ea typeface="Open Sans" panose="020B0606030504020204" pitchFamily="34" charset="0"/>
                        <a:cs typeface="Open Sans" panose="020B0606030504020204" pitchFamily="34" charset="0"/>
                      </a:endParaRPr>
                    </a:p>
                  </a:txBody>
                  <a:tcPr marL="137160" marR="137160" marT="137160" marB="137160"/>
                </a:tc>
                <a:tc>
                  <a:txBody>
                    <a:bodyPr/>
                    <a:lstStyle/>
                    <a:p>
                      <a:pPr marL="342900" indent="-342900">
                        <a:spcAft>
                          <a:spcPts val="1200"/>
                        </a:spcAft>
                        <a:buFont typeface="Arial" panose="020B0604020202020204" pitchFamily="34" charset="0"/>
                        <a:buChar char="•"/>
                      </a:pPr>
                      <a:endParaRPr lang="en-GB" sz="2400" dirty="0">
                        <a:latin typeface="Open Sans" panose="020B0606030504020204" pitchFamily="34" charset="0"/>
                        <a:ea typeface="Open Sans" panose="020B0606030504020204" pitchFamily="34" charset="0"/>
                        <a:cs typeface="Open Sans" panose="020B0606030504020204" pitchFamily="34" charset="0"/>
                      </a:endParaRPr>
                    </a:p>
                  </a:txBody>
                  <a:tcPr marL="137160" marR="137160" marT="137160" marB="137160"/>
                </a:tc>
                <a:extLst>
                  <a:ext uri="{0D108BD9-81ED-4DB2-BD59-A6C34878D82A}">
                    <a16:rowId xmlns:a16="http://schemas.microsoft.com/office/drawing/2014/main" val="4271269555"/>
                  </a:ext>
                </a:extLst>
              </a:tr>
              <a:tr h="851929">
                <a:tc gridSpan="4">
                  <a:txBody>
                    <a:bodyPr/>
                    <a:lstStyle/>
                    <a:p>
                      <a:pPr>
                        <a:spcAft>
                          <a:spcPts val="1200"/>
                        </a:spcAft>
                      </a:pPr>
                      <a:endParaRPr lang="en-GB" sz="2400" b="1" dirty="0">
                        <a:latin typeface="Open Sans" panose="020B0606030504020204" pitchFamily="34" charset="0"/>
                        <a:ea typeface="Open Sans" panose="020B0606030504020204" pitchFamily="34" charset="0"/>
                        <a:cs typeface="Open Sans" panose="020B0606030504020204" pitchFamily="34" charset="0"/>
                      </a:endParaRPr>
                    </a:p>
                  </a:txBody>
                  <a:tcPr marL="137160" marR="137160" marT="137160" marB="137160"/>
                </a:tc>
                <a:tc hMerge="1">
                  <a:txBody>
                    <a:bodyPr/>
                    <a:lstStyle/>
                    <a:p>
                      <a:pPr marL="342900" indent="-342900">
                        <a:spcAft>
                          <a:spcPts val="1200"/>
                        </a:spcAft>
                        <a:buFont typeface="Arial" panose="020B0604020202020204" pitchFamily="34" charset="0"/>
                        <a:buChar char="•"/>
                      </a:pPr>
                      <a:endParaRPr lang="en-GB" sz="2400" dirty="0">
                        <a:latin typeface="Open Sans" panose="020B0606030504020204" pitchFamily="34" charset="0"/>
                        <a:ea typeface="Open Sans" panose="020B0606030504020204" pitchFamily="34" charset="0"/>
                        <a:cs typeface="Open Sans" panose="020B0606030504020204" pitchFamily="34" charset="0"/>
                      </a:endParaRPr>
                    </a:p>
                  </a:txBody>
                  <a:tcPr marL="137160" marR="137160" marT="137160" marB="137160"/>
                </a:tc>
                <a:tc hMerge="1">
                  <a:txBody>
                    <a:bodyPr/>
                    <a:lstStyle/>
                    <a:p>
                      <a:pPr marL="342900" indent="-342900">
                        <a:spcAft>
                          <a:spcPts val="1200"/>
                        </a:spcAft>
                        <a:buFont typeface="Arial" panose="020B0604020202020204" pitchFamily="34" charset="0"/>
                        <a:buChar char="•"/>
                      </a:pPr>
                      <a:endParaRPr lang="en-GB" sz="2400" dirty="0">
                        <a:latin typeface="Open Sans" panose="020B0606030504020204" pitchFamily="34" charset="0"/>
                        <a:ea typeface="Open Sans" panose="020B0606030504020204" pitchFamily="34" charset="0"/>
                        <a:cs typeface="Open Sans" panose="020B0606030504020204" pitchFamily="34" charset="0"/>
                      </a:endParaRPr>
                    </a:p>
                  </a:txBody>
                  <a:tcPr marL="137160" marR="137160" marT="137160" marB="137160"/>
                </a:tc>
                <a:tc hMerge="1">
                  <a:txBody>
                    <a:bodyPr/>
                    <a:lstStyle/>
                    <a:p>
                      <a:pPr marL="342900" indent="-342900">
                        <a:spcAft>
                          <a:spcPts val="1200"/>
                        </a:spcAft>
                        <a:buFont typeface="Arial" panose="020B0604020202020204" pitchFamily="34" charset="0"/>
                        <a:buChar char="•"/>
                      </a:pPr>
                      <a:endParaRPr lang="en-GB" sz="2400" dirty="0">
                        <a:latin typeface="Open Sans" panose="020B0606030504020204" pitchFamily="34" charset="0"/>
                        <a:ea typeface="Open Sans" panose="020B0606030504020204" pitchFamily="34" charset="0"/>
                        <a:cs typeface="Open Sans" panose="020B0606030504020204" pitchFamily="34" charset="0"/>
                      </a:endParaRPr>
                    </a:p>
                  </a:txBody>
                  <a:tcPr marL="137160" marR="137160" marT="137160" marB="137160"/>
                </a:tc>
                <a:extLst>
                  <a:ext uri="{0D108BD9-81ED-4DB2-BD59-A6C34878D82A}">
                    <a16:rowId xmlns:a16="http://schemas.microsoft.com/office/drawing/2014/main" val="4086356933"/>
                  </a:ext>
                </a:extLst>
              </a:tr>
            </a:tbl>
          </a:graphicData>
        </a:graphic>
      </p:graphicFrame>
      <p:graphicFrame>
        <p:nvGraphicFramePr>
          <p:cNvPr id="11" name="Table 5">
            <a:extLst>
              <a:ext uri="{FF2B5EF4-FFF2-40B4-BE49-F238E27FC236}">
                <a16:creationId xmlns:a16="http://schemas.microsoft.com/office/drawing/2014/main" id="{FD21F51E-A3DF-3D4A-9A27-E8455ACEC00F}"/>
              </a:ext>
            </a:extLst>
          </p:cNvPr>
          <p:cNvGraphicFramePr>
            <a:graphicFrameLocks noGrp="1"/>
          </p:cNvGraphicFramePr>
          <p:nvPr/>
        </p:nvGraphicFramePr>
        <p:xfrm>
          <a:off x="507739" y="2156318"/>
          <a:ext cx="17272505" cy="7897357"/>
        </p:xfrm>
        <a:graphic>
          <a:graphicData uri="http://schemas.openxmlformats.org/drawingml/2006/table">
            <a:tbl>
              <a:tblPr firstRow="1" bandRow="1">
                <a:tableStyleId>{5C22544A-7EE6-4342-B048-85BDC9FD1C3A}</a:tableStyleId>
              </a:tblPr>
              <a:tblGrid>
                <a:gridCol w="3115985">
                  <a:extLst>
                    <a:ext uri="{9D8B030D-6E8A-4147-A177-3AD203B41FA5}">
                      <a16:colId xmlns:a16="http://schemas.microsoft.com/office/drawing/2014/main" val="3832315221"/>
                    </a:ext>
                  </a:extLst>
                </a:gridCol>
                <a:gridCol w="4453467">
                  <a:extLst>
                    <a:ext uri="{9D8B030D-6E8A-4147-A177-3AD203B41FA5}">
                      <a16:colId xmlns:a16="http://schemas.microsoft.com/office/drawing/2014/main" val="2596619188"/>
                    </a:ext>
                  </a:extLst>
                </a:gridCol>
                <a:gridCol w="4984213">
                  <a:extLst>
                    <a:ext uri="{9D8B030D-6E8A-4147-A177-3AD203B41FA5}">
                      <a16:colId xmlns:a16="http://schemas.microsoft.com/office/drawing/2014/main" val="3818815997"/>
                    </a:ext>
                  </a:extLst>
                </a:gridCol>
                <a:gridCol w="4718840">
                  <a:extLst>
                    <a:ext uri="{9D8B030D-6E8A-4147-A177-3AD203B41FA5}">
                      <a16:colId xmlns:a16="http://schemas.microsoft.com/office/drawing/2014/main" val="1161476283"/>
                    </a:ext>
                  </a:extLst>
                </a:gridCol>
              </a:tblGrid>
              <a:tr h="434663">
                <a:tc>
                  <a:txBody>
                    <a:bodyPr/>
                    <a:lstStyle/>
                    <a:p>
                      <a:pPr algn="l">
                        <a:spcAft>
                          <a:spcPts val="1200"/>
                        </a:spcAft>
                      </a:pPr>
                      <a:r>
                        <a:rPr lang="en-GB" sz="2400" dirty="0">
                          <a:solidFill>
                            <a:schemeClr val="bg2"/>
                          </a:solidFill>
                          <a:latin typeface="Montserrat" pitchFamily="2" charset="77"/>
                        </a:rPr>
                        <a:t>METHOD</a:t>
                      </a:r>
                    </a:p>
                  </a:txBody>
                  <a:tcPr anchor="ctr"/>
                </a:tc>
                <a:tc>
                  <a:txBody>
                    <a:bodyPr/>
                    <a:lstStyle/>
                    <a:p>
                      <a:pPr algn="l">
                        <a:spcAft>
                          <a:spcPts val="1200"/>
                        </a:spcAft>
                      </a:pPr>
                      <a:r>
                        <a:rPr lang="en-GB" sz="2400">
                          <a:solidFill>
                            <a:schemeClr val="bg2"/>
                          </a:solidFill>
                          <a:latin typeface="Montserrat" pitchFamily="2" charset="77"/>
                        </a:rPr>
                        <a:t>PROS</a:t>
                      </a:r>
                    </a:p>
                  </a:txBody>
                  <a:tcPr anchor="ctr"/>
                </a:tc>
                <a:tc>
                  <a:txBody>
                    <a:bodyPr/>
                    <a:lstStyle/>
                    <a:p>
                      <a:pPr algn="l">
                        <a:spcAft>
                          <a:spcPts val="1200"/>
                        </a:spcAft>
                      </a:pPr>
                      <a:r>
                        <a:rPr lang="en-GB" sz="2400" dirty="0">
                          <a:solidFill>
                            <a:schemeClr val="bg2"/>
                          </a:solidFill>
                          <a:latin typeface="Montserrat" pitchFamily="2" charset="77"/>
                        </a:rPr>
                        <a:t>CONS</a:t>
                      </a:r>
                    </a:p>
                  </a:txBody>
                  <a:tcPr anchor="ctr"/>
                </a:tc>
                <a:tc>
                  <a:txBody>
                    <a:bodyPr/>
                    <a:lstStyle/>
                    <a:p>
                      <a:pPr algn="l">
                        <a:spcAft>
                          <a:spcPts val="1200"/>
                        </a:spcAft>
                      </a:pPr>
                      <a:r>
                        <a:rPr lang="en-GB" sz="2400">
                          <a:solidFill>
                            <a:schemeClr val="bg2"/>
                          </a:solidFill>
                          <a:latin typeface="Montserrat" pitchFamily="2" charset="77"/>
                        </a:rPr>
                        <a:t>CEA CONSIDERATIONS</a:t>
                      </a:r>
                    </a:p>
                  </a:txBody>
                  <a:tcPr anchor="ctr"/>
                </a:tc>
                <a:extLst>
                  <a:ext uri="{0D108BD9-81ED-4DB2-BD59-A6C34878D82A}">
                    <a16:rowId xmlns:a16="http://schemas.microsoft.com/office/drawing/2014/main" val="3936887005"/>
                  </a:ext>
                </a:extLst>
              </a:tr>
              <a:tr h="1651721">
                <a:tc>
                  <a:txBody>
                    <a:bodyPr/>
                    <a:lstStyle/>
                    <a:p>
                      <a:pPr>
                        <a:spcAft>
                          <a:spcPts val="1200"/>
                        </a:spcAft>
                      </a:pPr>
                      <a:r>
                        <a:rPr lang="en-GB" sz="2400" b="1" dirty="0">
                          <a:latin typeface="Open Sans" panose="020B0606030504020204" pitchFamily="34" charset="0"/>
                          <a:ea typeface="Open Sans" panose="020B0606030504020204" pitchFamily="34" charset="0"/>
                          <a:cs typeface="Open Sans" panose="020B0606030504020204" pitchFamily="34" charset="0"/>
                        </a:rPr>
                        <a:t>Community leaders or local authorities decide who gets support</a:t>
                      </a:r>
                    </a:p>
                  </a:txBody>
                  <a:tcPr marL="137160" marR="137160" marT="137160" marB="137160"/>
                </a:tc>
                <a:tc>
                  <a:txBody>
                    <a:bodyPr/>
                    <a:lstStyle/>
                    <a:p>
                      <a:pPr marL="342900" indent="-342900">
                        <a:spcAft>
                          <a:spcPts val="1200"/>
                        </a:spcAft>
                        <a:buFont typeface="Arial" panose="020B0604020202020204" pitchFamily="34" charset="0"/>
                        <a:buChar char="•"/>
                      </a:pPr>
                      <a:r>
                        <a:rPr lang="en-GB" sz="2400" dirty="0">
                          <a:latin typeface="Open Sans" panose="020B0606030504020204" pitchFamily="34" charset="0"/>
                          <a:ea typeface="Open Sans" panose="020B0606030504020204" pitchFamily="34" charset="0"/>
                          <a:cs typeface="Open Sans" panose="020B0606030504020204" pitchFamily="34" charset="0"/>
                        </a:rPr>
                        <a:t>Fast</a:t>
                      </a:r>
                    </a:p>
                    <a:p>
                      <a:pPr marL="342900" indent="-342900">
                        <a:spcAft>
                          <a:spcPts val="1200"/>
                        </a:spcAft>
                        <a:buFont typeface="Arial" panose="020B0604020202020204" pitchFamily="34" charset="0"/>
                        <a:buChar char="•"/>
                      </a:pPr>
                      <a:r>
                        <a:rPr lang="en-GB" sz="2400" dirty="0">
                          <a:latin typeface="Open Sans" panose="020B0606030504020204" pitchFamily="34" charset="0"/>
                          <a:ea typeface="Open Sans" panose="020B0606030504020204" pitchFamily="34" charset="0"/>
                          <a:cs typeface="Open Sans" panose="020B0606030504020204" pitchFamily="34" charset="0"/>
                        </a:rPr>
                        <a:t>Respects local structures</a:t>
                      </a:r>
                    </a:p>
                    <a:p>
                      <a:pPr marL="342900" indent="-342900">
                        <a:spcAft>
                          <a:spcPts val="1200"/>
                        </a:spcAft>
                        <a:buFont typeface="Arial" panose="020B0604020202020204" pitchFamily="34" charset="0"/>
                        <a:buChar char="•"/>
                      </a:pPr>
                      <a:r>
                        <a:rPr lang="en-GB" sz="2400" dirty="0">
                          <a:latin typeface="Open Sans" panose="020B0606030504020204" pitchFamily="34" charset="0"/>
                          <a:ea typeface="Open Sans" panose="020B0606030504020204" pitchFamily="34" charset="0"/>
                          <a:cs typeface="Open Sans" panose="020B0606030504020204" pitchFamily="34" charset="0"/>
                        </a:rPr>
                        <a:t>Help us reach right people</a:t>
                      </a:r>
                    </a:p>
                  </a:txBody>
                  <a:tcPr marL="137160" marR="137160" marT="137160" marB="137160"/>
                </a:tc>
                <a:tc>
                  <a:txBody>
                    <a:bodyPr/>
                    <a:lstStyle/>
                    <a:p>
                      <a:pPr marL="342900" indent="-342900">
                        <a:spcAft>
                          <a:spcPts val="1200"/>
                        </a:spcAft>
                        <a:buFont typeface="Arial" panose="020B0604020202020204" pitchFamily="34" charset="0"/>
                        <a:buChar char="•"/>
                      </a:pPr>
                      <a:r>
                        <a:rPr lang="en-GB" sz="2400" dirty="0">
                          <a:latin typeface="Open Sans" panose="020B0606030504020204" pitchFamily="34" charset="0"/>
                          <a:ea typeface="Open Sans" panose="020B0606030504020204" pitchFamily="34" charset="0"/>
                          <a:cs typeface="Open Sans" panose="020B0606030504020204" pitchFamily="34" charset="0"/>
                        </a:rPr>
                        <a:t>Risk of corruption &amp; reinforcing power imbalances</a:t>
                      </a:r>
                    </a:p>
                    <a:p>
                      <a:pPr marL="342900" indent="-342900">
                        <a:spcAft>
                          <a:spcPts val="1200"/>
                        </a:spcAft>
                        <a:buFont typeface="Arial" panose="020B0604020202020204" pitchFamily="34" charset="0"/>
                        <a:buChar char="•"/>
                      </a:pPr>
                      <a:r>
                        <a:rPr lang="en-GB" sz="2400" dirty="0">
                          <a:latin typeface="Open Sans" panose="020B0606030504020204" pitchFamily="34" charset="0"/>
                          <a:ea typeface="Open Sans" panose="020B0606030504020204" pitchFamily="34" charset="0"/>
                          <a:cs typeface="Open Sans" panose="020B0606030504020204" pitchFamily="34" charset="0"/>
                        </a:rPr>
                        <a:t>Scared to complain</a:t>
                      </a:r>
                    </a:p>
                  </a:txBody>
                  <a:tcPr marL="137160" marR="137160" marT="137160" marB="137160"/>
                </a:tc>
                <a:tc>
                  <a:txBody>
                    <a:bodyPr/>
                    <a:lstStyle/>
                    <a:p>
                      <a:pPr marL="342900" indent="-342900">
                        <a:spcAft>
                          <a:spcPts val="1200"/>
                        </a:spcAft>
                        <a:buFont typeface="Arial" panose="020B0604020202020204" pitchFamily="34" charset="0"/>
                        <a:buChar char="•"/>
                      </a:pPr>
                      <a:r>
                        <a:rPr lang="en-GB" sz="2400" dirty="0">
                          <a:latin typeface="Open Sans" panose="020B0606030504020204" pitchFamily="34" charset="0"/>
                          <a:ea typeface="Open Sans" panose="020B0606030504020204" pitchFamily="34" charset="0"/>
                          <a:cs typeface="Open Sans" panose="020B0606030504020204" pitchFamily="34" charset="0"/>
                        </a:rPr>
                        <a:t>Brief leaders well</a:t>
                      </a:r>
                    </a:p>
                    <a:p>
                      <a:pPr marL="342900" indent="-342900">
                        <a:spcAft>
                          <a:spcPts val="1200"/>
                        </a:spcAft>
                        <a:buFont typeface="Arial" panose="020B0604020202020204" pitchFamily="34" charset="0"/>
                        <a:buChar char="•"/>
                      </a:pPr>
                      <a:r>
                        <a:rPr lang="en-GB" sz="2400" dirty="0">
                          <a:latin typeface="Open Sans" panose="020B0606030504020204" pitchFamily="34" charset="0"/>
                          <a:ea typeface="Open Sans" panose="020B0606030504020204" pitchFamily="34" charset="0"/>
                          <a:cs typeface="Open Sans" panose="020B0606030504020204" pitchFamily="34" charset="0"/>
                        </a:rPr>
                        <a:t>Verify lists</a:t>
                      </a:r>
                    </a:p>
                  </a:txBody>
                  <a:tcPr marL="137160" marR="137160" marT="137160" marB="137160"/>
                </a:tc>
                <a:extLst>
                  <a:ext uri="{0D108BD9-81ED-4DB2-BD59-A6C34878D82A}">
                    <a16:rowId xmlns:a16="http://schemas.microsoft.com/office/drawing/2014/main" val="2340228053"/>
                  </a:ext>
                </a:extLst>
              </a:tr>
              <a:tr h="1593766">
                <a:tc>
                  <a:txBody>
                    <a:bodyPr/>
                    <a:lstStyle/>
                    <a:p>
                      <a:pPr>
                        <a:spcAft>
                          <a:spcPts val="1200"/>
                        </a:spcAft>
                      </a:pPr>
                      <a:r>
                        <a:rPr lang="en-GB" sz="2400" b="1" dirty="0">
                          <a:latin typeface="Open Sans" panose="020B0606030504020204" pitchFamily="34" charset="0"/>
                          <a:ea typeface="Open Sans" panose="020B0606030504020204" pitchFamily="34" charset="0"/>
                          <a:cs typeface="Open Sans" panose="020B0606030504020204" pitchFamily="34" charset="0"/>
                        </a:rPr>
                        <a:t>Mix of different community groups decide</a:t>
                      </a:r>
                    </a:p>
                  </a:txBody>
                  <a:tcPr marL="137160" marR="137160" marT="137160" marB="137160"/>
                </a:tc>
                <a:tc>
                  <a:txBody>
                    <a:bodyPr/>
                    <a:lstStyle/>
                    <a:p>
                      <a:pPr marL="342900" indent="-342900">
                        <a:spcAft>
                          <a:spcPts val="1200"/>
                        </a:spcAft>
                        <a:buFont typeface="Arial" panose="020B0604020202020204" pitchFamily="34" charset="0"/>
                        <a:buChar char="•"/>
                      </a:pPr>
                      <a:r>
                        <a:rPr lang="en-GB" sz="2400" dirty="0">
                          <a:latin typeface="Open Sans" panose="020B0606030504020204" pitchFamily="34" charset="0"/>
                          <a:ea typeface="Open Sans" panose="020B0606030504020204" pitchFamily="34" charset="0"/>
                          <a:cs typeface="Open Sans" panose="020B0606030504020204" pitchFamily="34" charset="0"/>
                        </a:rPr>
                        <a:t>More representative</a:t>
                      </a:r>
                    </a:p>
                    <a:p>
                      <a:pPr marL="342900" indent="-342900">
                        <a:spcAft>
                          <a:spcPts val="1200"/>
                        </a:spcAft>
                        <a:buFont typeface="Arial" panose="020B0604020202020204" pitchFamily="34" charset="0"/>
                        <a:buChar char="•"/>
                      </a:pPr>
                      <a:r>
                        <a:rPr lang="en-GB" sz="2400" dirty="0">
                          <a:latin typeface="Open Sans" panose="020B0606030504020204" pitchFamily="34" charset="0"/>
                          <a:ea typeface="Open Sans" panose="020B0606030504020204" pitchFamily="34" charset="0"/>
                          <a:cs typeface="Open Sans" panose="020B0606030504020204" pitchFamily="34" charset="0"/>
                        </a:rPr>
                        <a:t>Better ownership &amp; acceptance</a:t>
                      </a:r>
                    </a:p>
                  </a:txBody>
                  <a:tcPr marL="137160" marR="137160" marT="137160" marB="137160"/>
                </a:tc>
                <a:tc>
                  <a:txBody>
                    <a:bodyPr/>
                    <a:lstStyle/>
                    <a:p>
                      <a:pPr marL="342900" indent="-342900">
                        <a:spcAft>
                          <a:spcPts val="1200"/>
                        </a:spcAft>
                        <a:buFont typeface="Arial" panose="020B0604020202020204" pitchFamily="34" charset="0"/>
                        <a:buChar char="•"/>
                      </a:pPr>
                      <a:r>
                        <a:rPr lang="en-GB" sz="2400" dirty="0">
                          <a:latin typeface="Open Sans" panose="020B0606030504020204" pitchFamily="34" charset="0"/>
                          <a:ea typeface="Open Sans" panose="020B0606030504020204" pitchFamily="34" charset="0"/>
                          <a:cs typeface="Open Sans" panose="020B0606030504020204" pitchFamily="34" charset="0"/>
                        </a:rPr>
                        <a:t>Groups may self-select</a:t>
                      </a:r>
                    </a:p>
                    <a:p>
                      <a:pPr marL="342900" indent="-342900">
                        <a:spcAft>
                          <a:spcPts val="1200"/>
                        </a:spcAft>
                        <a:buFont typeface="Arial" panose="020B0604020202020204" pitchFamily="34" charset="0"/>
                        <a:buChar char="•"/>
                      </a:pPr>
                      <a:r>
                        <a:rPr lang="en-GB" sz="2400" dirty="0">
                          <a:latin typeface="Open Sans" panose="020B0606030504020204" pitchFamily="34" charset="0"/>
                          <a:ea typeface="Open Sans" panose="020B0606030504020204" pitchFamily="34" charset="0"/>
                          <a:cs typeface="Open Sans" panose="020B0606030504020204" pitchFamily="34" charset="0"/>
                        </a:rPr>
                        <a:t>Risk of no consensus</a:t>
                      </a:r>
                    </a:p>
                    <a:p>
                      <a:pPr marL="342900" indent="-342900">
                        <a:spcAft>
                          <a:spcPts val="1200"/>
                        </a:spcAft>
                        <a:buFont typeface="Arial" panose="020B0604020202020204" pitchFamily="34" charset="0"/>
                        <a:buChar char="•"/>
                      </a:pPr>
                      <a:r>
                        <a:rPr lang="en-GB" sz="2400" dirty="0">
                          <a:latin typeface="Open Sans" panose="020B0606030504020204" pitchFamily="34" charset="0"/>
                          <a:ea typeface="Open Sans" panose="020B0606030504020204" pitchFamily="34" charset="0"/>
                          <a:cs typeface="Open Sans" panose="020B0606030504020204" pitchFamily="34" charset="0"/>
                        </a:rPr>
                        <a:t>Potentially time-consuming</a:t>
                      </a:r>
                    </a:p>
                  </a:txBody>
                  <a:tcPr marL="137160" marR="137160" marT="137160" marB="137160"/>
                </a:tc>
                <a:tc>
                  <a:txBody>
                    <a:bodyPr/>
                    <a:lstStyle/>
                    <a:p>
                      <a:pPr marL="342900" indent="-342900">
                        <a:spcAft>
                          <a:spcPts val="1200"/>
                        </a:spcAft>
                        <a:buFont typeface="Arial" panose="020B0604020202020204" pitchFamily="34" charset="0"/>
                        <a:buChar char="•"/>
                      </a:pPr>
                      <a:r>
                        <a:rPr lang="en-GB" sz="2400" dirty="0">
                          <a:latin typeface="Open Sans" panose="020B0606030504020204" pitchFamily="34" charset="0"/>
                          <a:ea typeface="Open Sans" panose="020B0606030504020204" pitchFamily="34" charset="0"/>
                          <a:cs typeface="Open Sans" panose="020B0606030504020204" pitchFamily="34" charset="0"/>
                        </a:rPr>
                        <a:t>As above</a:t>
                      </a:r>
                    </a:p>
                  </a:txBody>
                  <a:tcPr marL="137160" marR="137160" marT="137160" marB="137160"/>
                </a:tc>
                <a:extLst>
                  <a:ext uri="{0D108BD9-81ED-4DB2-BD59-A6C34878D82A}">
                    <a16:rowId xmlns:a16="http://schemas.microsoft.com/office/drawing/2014/main" val="3991034585"/>
                  </a:ext>
                </a:extLst>
              </a:tr>
              <a:tr h="1593766">
                <a:tc>
                  <a:txBody>
                    <a:bodyPr/>
                    <a:lstStyle/>
                    <a:p>
                      <a:pPr>
                        <a:spcAft>
                          <a:spcPts val="1200"/>
                        </a:spcAft>
                      </a:pPr>
                      <a:r>
                        <a:rPr lang="en-GB" sz="2400" b="1" dirty="0">
                          <a:latin typeface="Open Sans" panose="020B0606030504020204" pitchFamily="34" charset="0"/>
                          <a:ea typeface="Open Sans" panose="020B0606030504020204" pitchFamily="34" charset="0"/>
                          <a:cs typeface="Open Sans" panose="020B0606030504020204" pitchFamily="34" charset="0"/>
                        </a:rPr>
                        <a:t>Full community participation</a:t>
                      </a:r>
                    </a:p>
                  </a:txBody>
                  <a:tcPr marL="137160" marR="137160" marT="137160" marB="137160"/>
                </a:tc>
                <a:tc>
                  <a:txBody>
                    <a:bodyPr/>
                    <a:lstStyle/>
                    <a:p>
                      <a:pPr marL="342900" indent="-342900">
                        <a:spcAft>
                          <a:spcPts val="1200"/>
                        </a:spcAft>
                        <a:buFont typeface="Arial" panose="020B0604020202020204" pitchFamily="34" charset="0"/>
                        <a:buChar char="•"/>
                      </a:pPr>
                      <a:r>
                        <a:rPr lang="en-GB" sz="2400" dirty="0">
                          <a:latin typeface="Open Sans" panose="020B0606030504020204" pitchFamily="34" charset="0"/>
                          <a:ea typeface="Open Sans" panose="020B0606030504020204" pitchFamily="34" charset="0"/>
                          <a:cs typeface="Open Sans" panose="020B0606030504020204" pitchFamily="34" charset="0"/>
                        </a:rPr>
                        <a:t>Full community ownership</a:t>
                      </a:r>
                    </a:p>
                    <a:p>
                      <a:pPr marL="342900" indent="-342900">
                        <a:spcAft>
                          <a:spcPts val="1200"/>
                        </a:spcAft>
                        <a:buFont typeface="Arial" panose="020B0604020202020204" pitchFamily="34" charset="0"/>
                        <a:buChar char="•"/>
                      </a:pPr>
                      <a:r>
                        <a:rPr lang="en-GB" sz="2400" dirty="0">
                          <a:latin typeface="Open Sans" panose="020B0606030504020204" pitchFamily="34" charset="0"/>
                          <a:ea typeface="Open Sans" panose="020B0606030504020204" pitchFamily="34" charset="0"/>
                          <a:cs typeface="Open Sans" panose="020B0606030504020204" pitchFamily="34" charset="0"/>
                        </a:rPr>
                        <a:t>Improved accuracy</a:t>
                      </a:r>
                    </a:p>
                    <a:p>
                      <a:pPr marL="342900" indent="-342900">
                        <a:spcAft>
                          <a:spcPts val="1200"/>
                        </a:spcAft>
                        <a:buFont typeface="Arial" panose="020B0604020202020204" pitchFamily="34" charset="0"/>
                        <a:buChar char="•"/>
                      </a:pPr>
                      <a:r>
                        <a:rPr lang="en-GB" sz="2400" dirty="0">
                          <a:latin typeface="Open Sans" panose="020B0606030504020204" pitchFamily="34" charset="0"/>
                          <a:ea typeface="Open Sans" panose="020B0606030504020204" pitchFamily="34" charset="0"/>
                          <a:cs typeface="Open Sans" panose="020B0606030504020204" pitchFamily="34" charset="0"/>
                        </a:rPr>
                        <a:t>Less questions later</a:t>
                      </a:r>
                    </a:p>
                  </a:txBody>
                  <a:tcPr marL="137160" marR="137160" marT="137160" marB="137160"/>
                </a:tc>
                <a:tc>
                  <a:txBody>
                    <a:bodyPr/>
                    <a:lstStyle/>
                    <a:p>
                      <a:pPr marL="342900" indent="-342900">
                        <a:spcAft>
                          <a:spcPts val="1200"/>
                        </a:spcAft>
                        <a:buFont typeface="Arial" panose="020B0604020202020204" pitchFamily="34" charset="0"/>
                        <a:buChar char="•"/>
                      </a:pPr>
                      <a:r>
                        <a:rPr lang="en-GB" sz="2400" dirty="0">
                          <a:latin typeface="Open Sans" panose="020B0606030504020204" pitchFamily="34" charset="0"/>
                          <a:ea typeface="Open Sans" panose="020B0606030504020204" pitchFamily="34" charset="0"/>
                          <a:cs typeface="Open Sans" panose="020B0606030504020204" pitchFamily="34" charset="0"/>
                        </a:rPr>
                        <a:t>Create tension</a:t>
                      </a:r>
                    </a:p>
                    <a:p>
                      <a:pPr marL="342900" indent="-342900">
                        <a:spcAft>
                          <a:spcPts val="1200"/>
                        </a:spcAft>
                        <a:buFont typeface="Arial" panose="020B0604020202020204" pitchFamily="34" charset="0"/>
                        <a:buChar char="•"/>
                      </a:pPr>
                      <a:r>
                        <a:rPr lang="en-GB" sz="2400" dirty="0">
                          <a:latin typeface="Open Sans" panose="020B0606030504020204" pitchFamily="34" charset="0"/>
                          <a:ea typeface="Open Sans" panose="020B0606030504020204" pitchFamily="34" charset="0"/>
                          <a:cs typeface="Open Sans" panose="020B0606030504020204" pitchFamily="34" charset="0"/>
                        </a:rPr>
                        <a:t>Influenced by power dynamics</a:t>
                      </a:r>
                    </a:p>
                    <a:p>
                      <a:pPr marL="342900" indent="-342900">
                        <a:spcAft>
                          <a:spcPts val="1200"/>
                        </a:spcAft>
                        <a:buFont typeface="Arial" panose="020B0604020202020204" pitchFamily="34" charset="0"/>
                        <a:buChar char="•"/>
                      </a:pPr>
                      <a:r>
                        <a:rPr lang="en-GB" sz="2400" dirty="0">
                          <a:latin typeface="Open Sans" panose="020B0606030504020204" pitchFamily="34" charset="0"/>
                          <a:ea typeface="Open Sans" panose="020B0606030504020204" pitchFamily="34" charset="0"/>
                          <a:cs typeface="Open Sans" panose="020B0606030504020204" pitchFamily="34" charset="0"/>
                        </a:rPr>
                        <a:t>Risk to dignity</a:t>
                      </a:r>
                    </a:p>
                  </a:txBody>
                  <a:tcPr marL="137160" marR="137160" marT="137160" marB="137160"/>
                </a:tc>
                <a:tc>
                  <a:txBody>
                    <a:bodyPr/>
                    <a:lstStyle/>
                    <a:p>
                      <a:pPr marL="342900" indent="-342900">
                        <a:spcAft>
                          <a:spcPts val="1200"/>
                        </a:spcAft>
                        <a:buFont typeface="Arial" panose="020B0604020202020204" pitchFamily="34" charset="0"/>
                        <a:buChar char="•"/>
                      </a:pPr>
                      <a:r>
                        <a:rPr lang="en-GB" sz="2400" dirty="0">
                          <a:latin typeface="Open Sans" panose="020B0606030504020204" pitchFamily="34" charset="0"/>
                          <a:ea typeface="Open Sans" panose="020B0606030504020204" pitchFamily="34" charset="0"/>
                          <a:cs typeface="Open Sans" panose="020B0606030504020204" pitchFamily="34" charset="0"/>
                        </a:rPr>
                        <a:t>NS should facilitate</a:t>
                      </a:r>
                    </a:p>
                    <a:p>
                      <a:pPr marL="342900" indent="-342900">
                        <a:spcAft>
                          <a:spcPts val="1200"/>
                        </a:spcAft>
                        <a:buFont typeface="Arial" panose="020B0604020202020204" pitchFamily="34" charset="0"/>
                        <a:buChar char="•"/>
                      </a:pPr>
                      <a:r>
                        <a:rPr lang="en-GB" sz="2400" dirty="0">
                          <a:latin typeface="Open Sans" panose="020B0606030504020204" pitchFamily="34" charset="0"/>
                          <a:ea typeface="Open Sans" panose="020B0606030504020204" pitchFamily="34" charset="0"/>
                          <a:cs typeface="Open Sans" panose="020B0606030504020204" pitchFamily="34" charset="0"/>
                        </a:rPr>
                        <a:t>Ask targeted groups first</a:t>
                      </a:r>
                    </a:p>
                    <a:p>
                      <a:pPr marL="342900" indent="-342900">
                        <a:spcAft>
                          <a:spcPts val="1200"/>
                        </a:spcAft>
                        <a:buFont typeface="Arial" panose="020B0604020202020204" pitchFamily="34" charset="0"/>
                        <a:buChar char="•"/>
                      </a:pPr>
                      <a:r>
                        <a:rPr lang="en-GB" sz="2400" dirty="0">
                          <a:latin typeface="Open Sans" panose="020B0606030504020204" pitchFamily="34" charset="0"/>
                          <a:ea typeface="Open Sans" panose="020B0606030504020204" pitchFamily="34" charset="0"/>
                          <a:cs typeface="Open Sans" panose="020B0606030504020204" pitchFamily="34" charset="0"/>
                        </a:rPr>
                        <a:t>Needs good social cohesion</a:t>
                      </a:r>
                    </a:p>
                  </a:txBody>
                  <a:tcPr marL="137160" marR="137160" marT="137160" marB="137160"/>
                </a:tc>
                <a:extLst>
                  <a:ext uri="{0D108BD9-81ED-4DB2-BD59-A6C34878D82A}">
                    <a16:rowId xmlns:a16="http://schemas.microsoft.com/office/drawing/2014/main" val="2754308111"/>
                  </a:ext>
                </a:extLst>
              </a:tr>
              <a:tr h="1448878">
                <a:tc>
                  <a:txBody>
                    <a:bodyPr/>
                    <a:lstStyle/>
                    <a:p>
                      <a:pPr>
                        <a:spcAft>
                          <a:spcPts val="1200"/>
                        </a:spcAft>
                      </a:pPr>
                      <a:r>
                        <a:rPr lang="en-GB" sz="2400" b="1" dirty="0">
                          <a:latin typeface="Open Sans" panose="020B0606030504020204" pitchFamily="34" charset="0"/>
                          <a:ea typeface="Open Sans" panose="020B0606030504020204" pitchFamily="34" charset="0"/>
                          <a:cs typeface="Open Sans" panose="020B0606030504020204" pitchFamily="34" charset="0"/>
                        </a:rPr>
                        <a:t>Household survey</a:t>
                      </a:r>
                    </a:p>
                  </a:txBody>
                  <a:tcPr marL="137160" marR="137160" marT="137160" marB="137160"/>
                </a:tc>
                <a:tc>
                  <a:txBody>
                    <a:bodyPr/>
                    <a:lstStyle/>
                    <a:p>
                      <a:pPr marL="342900" indent="-342900">
                        <a:spcAft>
                          <a:spcPts val="1200"/>
                        </a:spcAft>
                        <a:buFont typeface="Arial" panose="020B0604020202020204" pitchFamily="34" charset="0"/>
                        <a:buChar char="•"/>
                      </a:pPr>
                      <a:r>
                        <a:rPr lang="en-GB" sz="2400" dirty="0">
                          <a:latin typeface="Open Sans" panose="020B0606030504020204" pitchFamily="34" charset="0"/>
                          <a:ea typeface="Open Sans" panose="020B0606030504020204" pitchFamily="34" charset="0"/>
                          <a:cs typeface="Open Sans" panose="020B0606030504020204" pitchFamily="34" charset="0"/>
                        </a:rPr>
                        <a:t>Objective and impartial</a:t>
                      </a:r>
                    </a:p>
                    <a:p>
                      <a:pPr marL="342900" indent="-342900">
                        <a:spcAft>
                          <a:spcPts val="1200"/>
                        </a:spcAft>
                        <a:buFont typeface="Arial" panose="020B0604020202020204" pitchFamily="34" charset="0"/>
                        <a:buChar char="•"/>
                      </a:pPr>
                      <a:r>
                        <a:rPr lang="en-GB" sz="2400" dirty="0">
                          <a:latin typeface="Open Sans" panose="020B0606030504020204" pitchFamily="34" charset="0"/>
                          <a:ea typeface="Open Sans" panose="020B0606030504020204" pitchFamily="34" charset="0"/>
                          <a:cs typeface="Open Sans" panose="020B0606030504020204" pitchFamily="34" charset="0"/>
                        </a:rPr>
                        <a:t>Less risk of corruption</a:t>
                      </a:r>
                    </a:p>
                  </a:txBody>
                  <a:tcPr marL="137160" marR="137160" marT="137160" marB="137160"/>
                </a:tc>
                <a:tc>
                  <a:txBody>
                    <a:bodyPr/>
                    <a:lstStyle/>
                    <a:p>
                      <a:pPr marL="342900" indent="-342900">
                        <a:spcAft>
                          <a:spcPts val="1200"/>
                        </a:spcAft>
                        <a:buFont typeface="Arial" panose="020B0604020202020204" pitchFamily="34" charset="0"/>
                        <a:buChar char="•"/>
                      </a:pPr>
                      <a:r>
                        <a:rPr lang="en-GB" sz="2400" dirty="0">
                          <a:latin typeface="Open Sans" panose="020B0606030504020204" pitchFamily="34" charset="0"/>
                          <a:ea typeface="Open Sans" panose="020B0606030504020204" pitchFamily="34" charset="0"/>
                          <a:cs typeface="Open Sans" panose="020B0606030504020204" pitchFamily="34" charset="0"/>
                        </a:rPr>
                        <a:t>High-level of community questions</a:t>
                      </a:r>
                    </a:p>
                    <a:p>
                      <a:pPr marL="342900" indent="-342900">
                        <a:spcAft>
                          <a:spcPts val="1200"/>
                        </a:spcAft>
                        <a:buFont typeface="Arial" panose="020B0604020202020204" pitchFamily="34" charset="0"/>
                        <a:buChar char="•"/>
                      </a:pPr>
                      <a:r>
                        <a:rPr lang="en-GB" sz="2400" dirty="0">
                          <a:latin typeface="Open Sans" panose="020B0606030504020204" pitchFamily="34" charset="0"/>
                          <a:ea typeface="Open Sans" panose="020B0606030504020204" pitchFamily="34" charset="0"/>
                          <a:cs typeface="Open Sans" panose="020B0606030504020204" pitchFamily="34" charset="0"/>
                        </a:rPr>
                        <a:t>Cost/time of a survey</a:t>
                      </a:r>
                    </a:p>
                  </a:txBody>
                  <a:tcPr marL="137160" marR="137160" marT="137160" marB="137160"/>
                </a:tc>
                <a:tc>
                  <a:txBody>
                    <a:bodyPr/>
                    <a:lstStyle/>
                    <a:p>
                      <a:pPr marL="342900" indent="-342900">
                        <a:spcAft>
                          <a:spcPts val="1200"/>
                        </a:spcAft>
                        <a:buFont typeface="Arial" panose="020B0604020202020204" pitchFamily="34" charset="0"/>
                        <a:buChar char="•"/>
                      </a:pPr>
                      <a:r>
                        <a:rPr lang="en-GB" sz="2400" dirty="0">
                          <a:latin typeface="Open Sans" panose="020B0606030504020204" pitchFamily="34" charset="0"/>
                          <a:ea typeface="Open Sans" panose="020B0606030504020204" pitchFamily="34" charset="0"/>
                          <a:cs typeface="Open Sans" panose="020B0606030504020204" pitchFamily="34" charset="0"/>
                        </a:rPr>
                        <a:t>Verify lists</a:t>
                      </a:r>
                    </a:p>
                    <a:p>
                      <a:pPr marL="342900" indent="-342900">
                        <a:spcAft>
                          <a:spcPts val="1200"/>
                        </a:spcAft>
                        <a:buFont typeface="Arial" panose="020B0604020202020204" pitchFamily="34" charset="0"/>
                        <a:buChar char="•"/>
                      </a:pPr>
                      <a:r>
                        <a:rPr lang="en-GB" sz="2400" dirty="0">
                          <a:latin typeface="Open Sans" panose="020B0606030504020204" pitchFamily="34" charset="0"/>
                          <a:ea typeface="Open Sans" panose="020B0606030504020204" pitchFamily="34" charset="0"/>
                          <a:cs typeface="Open Sans" panose="020B0606030504020204" pitchFamily="34" charset="0"/>
                        </a:rPr>
                        <a:t>Survey before discussing selection criteria</a:t>
                      </a:r>
                    </a:p>
                  </a:txBody>
                  <a:tcPr marL="137160" marR="137160" marT="137160" marB="137160"/>
                </a:tc>
                <a:extLst>
                  <a:ext uri="{0D108BD9-81ED-4DB2-BD59-A6C34878D82A}">
                    <a16:rowId xmlns:a16="http://schemas.microsoft.com/office/drawing/2014/main" val="4271269555"/>
                  </a:ext>
                </a:extLst>
              </a:tr>
              <a:tr h="825997">
                <a:tc gridSpan="4">
                  <a:txBody>
                    <a:bodyPr/>
                    <a:lstStyle/>
                    <a:p>
                      <a:pPr>
                        <a:spcAft>
                          <a:spcPts val="1200"/>
                        </a:spcAft>
                      </a:pPr>
                      <a:r>
                        <a:rPr lang="en-GB" sz="2400" b="1" dirty="0">
                          <a:latin typeface="Open Sans" panose="020B0606030504020204" pitchFamily="34" charset="0"/>
                          <a:ea typeface="Open Sans" panose="020B0606030504020204" pitchFamily="34" charset="0"/>
                          <a:cs typeface="Open Sans" panose="020B0606030504020204" pitchFamily="34" charset="0"/>
                        </a:rPr>
                        <a:t>All approaches need good, open communication and a confidential feedback mechanism</a:t>
                      </a:r>
                    </a:p>
                  </a:txBody>
                  <a:tcPr marL="137160" marR="137160" marT="137160" marB="137160"/>
                </a:tc>
                <a:tc hMerge="1">
                  <a:txBody>
                    <a:bodyPr/>
                    <a:lstStyle/>
                    <a:p>
                      <a:pPr marL="342900" indent="-342900">
                        <a:spcAft>
                          <a:spcPts val="1200"/>
                        </a:spcAft>
                        <a:buFont typeface="Arial" panose="020B0604020202020204" pitchFamily="34" charset="0"/>
                        <a:buChar char="•"/>
                      </a:pPr>
                      <a:endParaRPr lang="en-GB" sz="2400" dirty="0">
                        <a:latin typeface="Open Sans" panose="020B0606030504020204" pitchFamily="34" charset="0"/>
                        <a:ea typeface="Open Sans" panose="020B0606030504020204" pitchFamily="34" charset="0"/>
                        <a:cs typeface="Open Sans" panose="020B0606030504020204" pitchFamily="34" charset="0"/>
                      </a:endParaRPr>
                    </a:p>
                  </a:txBody>
                  <a:tcPr marL="137160" marR="137160" marT="137160" marB="137160"/>
                </a:tc>
                <a:tc hMerge="1">
                  <a:txBody>
                    <a:bodyPr/>
                    <a:lstStyle/>
                    <a:p>
                      <a:pPr marL="342900" indent="-342900">
                        <a:spcAft>
                          <a:spcPts val="1200"/>
                        </a:spcAft>
                        <a:buFont typeface="Arial" panose="020B0604020202020204" pitchFamily="34" charset="0"/>
                        <a:buChar char="•"/>
                      </a:pPr>
                      <a:endParaRPr lang="en-GB" sz="2400" dirty="0">
                        <a:latin typeface="Open Sans" panose="020B0606030504020204" pitchFamily="34" charset="0"/>
                        <a:ea typeface="Open Sans" panose="020B0606030504020204" pitchFamily="34" charset="0"/>
                        <a:cs typeface="Open Sans" panose="020B0606030504020204" pitchFamily="34" charset="0"/>
                      </a:endParaRPr>
                    </a:p>
                  </a:txBody>
                  <a:tcPr marL="137160" marR="137160" marT="137160" marB="137160"/>
                </a:tc>
                <a:tc hMerge="1">
                  <a:txBody>
                    <a:bodyPr/>
                    <a:lstStyle/>
                    <a:p>
                      <a:pPr marL="342900" indent="-342900">
                        <a:spcAft>
                          <a:spcPts val="1200"/>
                        </a:spcAft>
                        <a:buFont typeface="Arial" panose="020B0604020202020204" pitchFamily="34" charset="0"/>
                        <a:buChar char="•"/>
                      </a:pPr>
                      <a:endParaRPr lang="en-GB" sz="2400" dirty="0">
                        <a:latin typeface="Open Sans" panose="020B0606030504020204" pitchFamily="34" charset="0"/>
                        <a:ea typeface="Open Sans" panose="020B0606030504020204" pitchFamily="34" charset="0"/>
                        <a:cs typeface="Open Sans" panose="020B0606030504020204" pitchFamily="34" charset="0"/>
                      </a:endParaRPr>
                    </a:p>
                  </a:txBody>
                  <a:tcPr marL="137160" marR="137160" marT="137160" marB="137160"/>
                </a:tc>
                <a:extLst>
                  <a:ext uri="{0D108BD9-81ED-4DB2-BD59-A6C34878D82A}">
                    <a16:rowId xmlns:a16="http://schemas.microsoft.com/office/drawing/2014/main" val="4086356933"/>
                  </a:ext>
                </a:extLst>
              </a:tr>
            </a:tbl>
          </a:graphicData>
        </a:graphic>
      </p:graphicFrame>
    </p:spTree>
    <p:extLst>
      <p:ext uri="{BB962C8B-B14F-4D97-AF65-F5344CB8AC3E}">
        <p14:creationId xmlns:p14="http://schemas.microsoft.com/office/powerpoint/2010/main" val="17681104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985D7A8B-5E55-6647-A852-0238E468143B}"/>
              </a:ext>
            </a:extLst>
          </p:cNvPr>
          <p:cNvSpPr txBox="1"/>
          <p:nvPr/>
        </p:nvSpPr>
        <p:spPr>
          <a:xfrm>
            <a:off x="501999" y="490310"/>
            <a:ext cx="14204601" cy="1446550"/>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ts val="300"/>
              </a:spcAft>
              <a:buClrTx/>
              <a:buSzTx/>
              <a:buFontTx/>
              <a:buNone/>
              <a:tabLst/>
              <a:defRPr/>
            </a:pPr>
            <a:r>
              <a:rPr kumimoji="0" lang="en-US" sz="4400" b="1" i="0" u="none" strike="noStrike" kern="1200" cap="none" spc="0" normalizeH="0" baseline="0" noProof="0">
                <a:ln>
                  <a:noFill/>
                </a:ln>
                <a:solidFill>
                  <a:srgbClr val="33394B"/>
                </a:solidFill>
                <a:effectLst/>
                <a:uLnTx/>
                <a:uFillTx/>
                <a:latin typeface="Montserrat" pitchFamily="2" charset="77"/>
                <a:ea typeface="Roboto Black" panose="02000000000000000000" pitchFamily="2" charset="0"/>
                <a:cs typeface="Open Sans Light" panose="020B0306030504020204" pitchFamily="34" charset="0"/>
              </a:rPr>
              <a:t>Examples: </a:t>
            </a:r>
            <a:r>
              <a:rPr kumimoji="0" lang="en-US" sz="4400" b="1" i="0" u="none" strike="noStrike" kern="1200" cap="none" spc="0" normalizeH="0" baseline="0" noProof="0">
                <a:ln>
                  <a:noFill/>
                </a:ln>
                <a:solidFill>
                  <a:srgbClr val="F5333F"/>
                </a:solidFill>
                <a:effectLst/>
                <a:uLnTx/>
                <a:uFillTx/>
                <a:latin typeface="Montserrat" pitchFamily="2" charset="77"/>
                <a:ea typeface="Roboto Black" panose="02000000000000000000" pitchFamily="2" charset="0"/>
                <a:cs typeface="Open Sans Light" panose="020B0306030504020204" pitchFamily="34" charset="0"/>
              </a:rPr>
              <a:t>Participatory approaches to selection criteria and targeting</a:t>
            </a:r>
            <a:endParaRPr kumimoji="0" lang="ru-RU" sz="4400" b="1" i="0" u="none" strike="noStrike" kern="1200" cap="none" spc="0" normalizeH="0" baseline="0" noProof="0">
              <a:ln>
                <a:noFill/>
              </a:ln>
              <a:solidFill>
                <a:srgbClr val="F5333F"/>
              </a:solidFill>
              <a:effectLst/>
              <a:uLnTx/>
              <a:uFillTx/>
              <a:latin typeface="Roboto Black" panose="02000000000000000000" pitchFamily="2" charset="0"/>
              <a:ea typeface="Roboto Black" panose="02000000000000000000" pitchFamily="2" charset="0"/>
              <a:cs typeface="Open Sans Light" panose="020B0306030504020204" pitchFamily="34" charset="0"/>
            </a:endParaRPr>
          </a:p>
        </p:txBody>
      </p:sp>
      <p:pic>
        <p:nvPicPr>
          <p:cNvPr id="4" name="Picture 3">
            <a:extLst>
              <a:ext uri="{FF2B5EF4-FFF2-40B4-BE49-F238E27FC236}">
                <a16:creationId xmlns:a16="http://schemas.microsoft.com/office/drawing/2014/main" id="{92C00A55-4A1C-7247-888F-C05594B2F7D8}"/>
              </a:ext>
            </a:extLst>
          </p:cNvPr>
          <p:cNvPicPr>
            <a:picLocks noChangeAspect="1"/>
          </p:cNvPicPr>
          <p:nvPr/>
        </p:nvPicPr>
        <p:blipFill rotWithShape="1">
          <a:blip r:embed="rId3" cstate="screen">
            <a:extLst>
              <a:ext uri="{BEBA8EAE-BF5A-486C-A8C5-ECC9F3942E4B}">
                <a14:imgProps xmlns:a14="http://schemas.microsoft.com/office/drawing/2010/main">
                  <a14:imgLayer r:embed="rId4">
                    <a14:imgEffect>
                      <a14:brightnessContrast bright="20000" contrast="-33000"/>
                    </a14:imgEffect>
                  </a14:imgLayer>
                </a14:imgProps>
              </a:ext>
              <a:ext uri="{28A0092B-C50C-407E-A947-70E740481C1C}">
                <a14:useLocalDpi xmlns:a14="http://schemas.microsoft.com/office/drawing/2010/main"/>
              </a:ext>
            </a:extLst>
          </a:blip>
          <a:srcRect/>
          <a:stretch/>
        </p:blipFill>
        <p:spPr bwMode="auto">
          <a:xfrm>
            <a:off x="1" y="0"/>
            <a:ext cx="18287999" cy="10288588"/>
          </a:xfrm>
          <a:prstGeom prst="rect">
            <a:avLst/>
          </a:prstGeom>
          <a:noFill/>
          <a:ln>
            <a:noFill/>
          </a:ln>
        </p:spPr>
      </p:pic>
      <p:sp>
        <p:nvSpPr>
          <p:cNvPr id="8" name="TextBox 7">
            <a:extLst>
              <a:ext uri="{FF2B5EF4-FFF2-40B4-BE49-F238E27FC236}">
                <a16:creationId xmlns:a16="http://schemas.microsoft.com/office/drawing/2014/main" id="{A4D8A552-69F9-D245-B263-9029BF9A0623}"/>
              </a:ext>
            </a:extLst>
          </p:cNvPr>
          <p:cNvSpPr txBox="1"/>
          <p:nvPr/>
        </p:nvSpPr>
        <p:spPr>
          <a:xfrm>
            <a:off x="200969" y="8511623"/>
            <a:ext cx="9538453" cy="1569660"/>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ts val="300"/>
              </a:spcAft>
              <a:buClrTx/>
              <a:buSzTx/>
              <a:buFontTx/>
              <a:buNone/>
              <a:tabLst/>
              <a:defRPr/>
            </a:pPr>
            <a:r>
              <a:rPr kumimoji="0" lang="en-US" sz="3200" b="1" i="0" u="none" strike="noStrike" kern="1200" cap="none" spc="0" normalizeH="0" baseline="0" noProof="0" dirty="0">
                <a:ln>
                  <a:noFill/>
                </a:ln>
                <a:solidFill>
                  <a:srgbClr val="FFFFFF"/>
                </a:solidFill>
                <a:effectLst/>
                <a:uLnTx/>
                <a:uFillTx/>
                <a:latin typeface="Montserrat" pitchFamily="2" charset="77"/>
                <a:ea typeface="Roboto Black" panose="02000000000000000000" pitchFamily="2" charset="0"/>
                <a:cs typeface="Open Sans Light" panose="020B0306030504020204" pitchFamily="34" charset="0"/>
              </a:rPr>
              <a:t>Working with elected Community Resilience Committees in Nigeria to agree selection criteria and identify recipients</a:t>
            </a:r>
            <a:endParaRPr kumimoji="0" lang="ru-RU" sz="3200" b="1" i="0" u="none" strike="noStrike" kern="1200" cap="none" spc="0" normalizeH="0" baseline="0" noProof="0" dirty="0">
              <a:ln>
                <a:noFill/>
              </a:ln>
              <a:solidFill>
                <a:srgbClr val="FFFFFF"/>
              </a:solidFill>
              <a:effectLst/>
              <a:uLnTx/>
              <a:uFillTx/>
              <a:latin typeface="Roboto Black" panose="02000000000000000000" pitchFamily="2" charset="0"/>
              <a:ea typeface="Roboto Black" panose="02000000000000000000" pitchFamily="2" charset="0"/>
              <a:cs typeface="Open Sans Light" panose="020B0306030504020204" pitchFamily="34" charset="0"/>
            </a:endParaRPr>
          </a:p>
        </p:txBody>
      </p:sp>
    </p:spTree>
    <p:extLst>
      <p:ext uri="{BB962C8B-B14F-4D97-AF65-F5344CB8AC3E}">
        <p14:creationId xmlns:p14="http://schemas.microsoft.com/office/powerpoint/2010/main" val="550429367"/>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3B6CEBD8-5847-814A-A033-C231A21270AC}"/>
              </a:ext>
            </a:extLst>
          </p:cNvPr>
          <p:cNvSpPr txBox="1"/>
          <p:nvPr/>
        </p:nvSpPr>
        <p:spPr>
          <a:xfrm>
            <a:off x="722065" y="619158"/>
            <a:ext cx="15251633" cy="2162130"/>
          </a:xfrm>
          <a:prstGeom prst="rect">
            <a:avLst/>
          </a:prstGeom>
          <a:noFill/>
        </p:spPr>
        <p:txBody>
          <a:bodyPr wrap="square" rtlCol="0">
            <a:spAutoFit/>
          </a:bodyPr>
          <a:lstStyle/>
          <a:p>
            <a:pPr defTabSz="914309">
              <a:spcAft>
                <a:spcPts val="300"/>
              </a:spcAft>
            </a:pPr>
            <a:r>
              <a:rPr lang="en-US" sz="4400" b="1" dirty="0">
                <a:solidFill>
                  <a:srgbClr val="33394B"/>
                </a:solidFill>
                <a:latin typeface="Montserrat" pitchFamily="2" charset="77"/>
                <a:ea typeface="Roboto Black" panose="02000000000000000000" pitchFamily="2" charset="0"/>
                <a:cs typeface="Open Sans Light" panose="020B0306030504020204" pitchFamily="34" charset="0"/>
              </a:rPr>
              <a:t>Action 5:</a:t>
            </a:r>
          </a:p>
          <a:p>
            <a:pPr defTabSz="914309">
              <a:spcAft>
                <a:spcPts val="300"/>
              </a:spcAft>
            </a:pPr>
            <a:r>
              <a:rPr lang="en-US" sz="4400" b="1" dirty="0">
                <a:solidFill>
                  <a:srgbClr val="FF0000"/>
                </a:solidFill>
                <a:latin typeface="Montserrat" pitchFamily="2" charset="77"/>
                <a:ea typeface="Roboto Black" panose="02000000000000000000" pitchFamily="2" charset="0"/>
                <a:cs typeface="Open Sans Light" panose="020B0306030504020204" pitchFamily="34" charset="0"/>
              </a:rPr>
              <a:t>Tools to help you discuss and agree selection criteria and distribution processes with communities</a:t>
            </a:r>
            <a:endParaRPr lang="ru-RU" sz="4400" b="1" dirty="0">
              <a:solidFill>
                <a:srgbClr val="FF0000"/>
              </a:solidFill>
              <a:ea typeface="Roboto Black" panose="02000000000000000000" pitchFamily="2" charset="0"/>
              <a:cs typeface="Open Sans Light" panose="020B0306030504020204" pitchFamily="34" charset="0"/>
            </a:endParaRPr>
          </a:p>
        </p:txBody>
      </p:sp>
      <p:sp>
        <p:nvSpPr>
          <p:cNvPr id="33" name="TextBox 32">
            <a:extLst>
              <a:ext uri="{FF2B5EF4-FFF2-40B4-BE49-F238E27FC236}">
                <a16:creationId xmlns:a16="http://schemas.microsoft.com/office/drawing/2014/main" id="{AA2ACE72-54DC-7241-98DD-B2DEC60D09B6}"/>
              </a:ext>
            </a:extLst>
          </p:cNvPr>
          <p:cNvSpPr txBox="1"/>
          <p:nvPr/>
        </p:nvSpPr>
        <p:spPr>
          <a:xfrm>
            <a:off x="11322511" y="4421617"/>
            <a:ext cx="5898272" cy="1987660"/>
          </a:xfrm>
          <a:prstGeom prst="rect">
            <a:avLst/>
          </a:prstGeom>
          <a:noFill/>
        </p:spPr>
        <p:txBody>
          <a:bodyPr wrap="square">
            <a:spAutoFit/>
          </a:bodyPr>
          <a:lstStyle/>
          <a:p>
            <a:pPr marL="342866" indent="-342866" defTabSz="914309">
              <a:lnSpc>
                <a:spcPct val="120000"/>
              </a:lnSpc>
              <a:spcAft>
                <a:spcPts val="600"/>
              </a:spcAft>
              <a:buClr>
                <a:srgbClr val="FF0000"/>
              </a:buClr>
              <a:buFont typeface="Arial" panose="020B0604020202020204" pitchFamily="34" charset="0"/>
              <a:buChar char="•"/>
            </a:pPr>
            <a:r>
              <a:rPr lang="en-GB" sz="2400" dirty="0">
                <a:solidFill>
                  <a:srgbClr val="3F3F3F"/>
                </a:solidFill>
                <a:latin typeface="Open Sans" panose="020B0606030504020204" pitchFamily="34" charset="0"/>
                <a:ea typeface="Open Sans" panose="020B0606030504020204" pitchFamily="34" charset="0"/>
                <a:cs typeface="Open Sans" panose="020B0606030504020204" pitchFamily="34" charset="0"/>
              </a:rPr>
              <a:t>Guidance and tools to set up feedback mechanisms</a:t>
            </a:r>
          </a:p>
          <a:p>
            <a:pPr marL="342866" indent="-342866" defTabSz="914309">
              <a:lnSpc>
                <a:spcPct val="120000"/>
              </a:lnSpc>
              <a:spcAft>
                <a:spcPts val="600"/>
              </a:spcAft>
              <a:buClr>
                <a:srgbClr val="FF0000"/>
              </a:buClr>
              <a:buFont typeface="Arial" panose="020B0604020202020204" pitchFamily="34" charset="0"/>
              <a:buChar char="•"/>
            </a:pPr>
            <a:r>
              <a:rPr lang="en-GB" sz="2400" dirty="0">
                <a:solidFill>
                  <a:srgbClr val="3F3F3F"/>
                </a:solidFill>
                <a:latin typeface="Open Sans" panose="020B0606030504020204" pitchFamily="34" charset="0"/>
                <a:ea typeface="Open Sans" panose="020B0606030504020204" pitchFamily="34" charset="0"/>
                <a:cs typeface="Open Sans" panose="020B0606030504020204" pitchFamily="34" charset="0"/>
              </a:rPr>
              <a:t>Responding to feedback</a:t>
            </a:r>
          </a:p>
          <a:p>
            <a:pPr marL="342866" indent="-342866" defTabSz="914309">
              <a:lnSpc>
                <a:spcPct val="120000"/>
              </a:lnSpc>
              <a:spcAft>
                <a:spcPts val="600"/>
              </a:spcAft>
              <a:buClr>
                <a:srgbClr val="FF0000"/>
              </a:buClr>
              <a:buFont typeface="Arial" panose="020B0604020202020204" pitchFamily="34" charset="0"/>
              <a:buChar char="•"/>
            </a:pPr>
            <a:r>
              <a:rPr lang="en-GB" sz="2400" dirty="0">
                <a:solidFill>
                  <a:srgbClr val="3F3F3F"/>
                </a:solidFill>
                <a:latin typeface="Open Sans" panose="020B0606030504020204" pitchFamily="34" charset="0"/>
                <a:ea typeface="Open Sans" panose="020B0606030504020204" pitchFamily="34" charset="0"/>
                <a:cs typeface="Open Sans" panose="020B0606030504020204" pitchFamily="34" charset="0"/>
              </a:rPr>
              <a:t>Managing feedback confidentially</a:t>
            </a:r>
          </a:p>
        </p:txBody>
      </p:sp>
      <p:sp>
        <p:nvSpPr>
          <p:cNvPr id="34" name="TextBox 33">
            <a:extLst>
              <a:ext uri="{FF2B5EF4-FFF2-40B4-BE49-F238E27FC236}">
                <a16:creationId xmlns:a16="http://schemas.microsoft.com/office/drawing/2014/main" id="{DFB46776-0946-CC4C-966A-9EB805AA581E}"/>
              </a:ext>
            </a:extLst>
          </p:cNvPr>
          <p:cNvSpPr txBox="1"/>
          <p:nvPr/>
        </p:nvSpPr>
        <p:spPr>
          <a:xfrm>
            <a:off x="11212822" y="7897867"/>
            <a:ext cx="6007961" cy="1910716"/>
          </a:xfrm>
          <a:prstGeom prst="rect">
            <a:avLst/>
          </a:prstGeom>
          <a:noFill/>
        </p:spPr>
        <p:txBody>
          <a:bodyPr wrap="square">
            <a:spAutoFit/>
          </a:bodyPr>
          <a:lstStyle/>
          <a:p>
            <a:pPr marL="342866" indent="-342866" defTabSz="914309">
              <a:lnSpc>
                <a:spcPct val="120000"/>
              </a:lnSpc>
              <a:spcAft>
                <a:spcPts val="600"/>
              </a:spcAft>
              <a:buClr>
                <a:srgbClr val="FF0000"/>
              </a:buClr>
              <a:buFont typeface="Arial" panose="020B0604020202020204" pitchFamily="34" charset="0"/>
              <a:buChar char="•"/>
            </a:pPr>
            <a:r>
              <a:rPr lang="en-GB" sz="2400" dirty="0">
                <a:solidFill>
                  <a:srgbClr val="3F3F3F"/>
                </a:solidFill>
                <a:latin typeface="Open Sans" panose="020B0606030504020204" pitchFamily="34" charset="0"/>
                <a:ea typeface="Open Sans" panose="020B0606030504020204" pitchFamily="34" charset="0"/>
                <a:cs typeface="Open Sans" panose="020B0606030504020204" pitchFamily="34" charset="0"/>
              </a:rPr>
              <a:t>Advantages and disadvantages of different communication methods</a:t>
            </a:r>
          </a:p>
          <a:p>
            <a:pPr marL="342866" indent="-342866" defTabSz="914309">
              <a:lnSpc>
                <a:spcPct val="120000"/>
              </a:lnSpc>
              <a:spcAft>
                <a:spcPts val="600"/>
              </a:spcAft>
              <a:buClr>
                <a:srgbClr val="FF0000"/>
              </a:buClr>
              <a:buFont typeface="Arial" panose="020B0604020202020204" pitchFamily="34" charset="0"/>
              <a:buChar char="•"/>
            </a:pPr>
            <a:r>
              <a:rPr lang="en-GB" sz="2400" dirty="0">
                <a:solidFill>
                  <a:srgbClr val="3F3F3F"/>
                </a:solidFill>
                <a:latin typeface="Open Sans" panose="020B0606030504020204" pitchFamily="34" charset="0"/>
                <a:ea typeface="Open Sans" panose="020B0606030504020204" pitchFamily="34" charset="0"/>
                <a:cs typeface="Open Sans" panose="020B0606030504020204" pitchFamily="34" charset="0"/>
              </a:rPr>
              <a:t>Guidance on choosing the right channel for different purposes</a:t>
            </a:r>
          </a:p>
        </p:txBody>
      </p:sp>
      <p:sp>
        <p:nvSpPr>
          <p:cNvPr id="37" name="TextBox 36">
            <a:extLst>
              <a:ext uri="{FF2B5EF4-FFF2-40B4-BE49-F238E27FC236}">
                <a16:creationId xmlns:a16="http://schemas.microsoft.com/office/drawing/2014/main" id="{04C97FFF-5A28-674C-BCBC-DF39FFF3C49D}"/>
              </a:ext>
            </a:extLst>
          </p:cNvPr>
          <p:cNvSpPr txBox="1"/>
          <p:nvPr/>
        </p:nvSpPr>
        <p:spPr>
          <a:xfrm>
            <a:off x="1322621" y="4536694"/>
            <a:ext cx="8516637" cy="3914341"/>
          </a:xfrm>
          <a:prstGeom prst="rect">
            <a:avLst/>
          </a:prstGeom>
          <a:noFill/>
        </p:spPr>
        <p:txBody>
          <a:bodyPr wrap="square">
            <a:spAutoFit/>
          </a:bodyPr>
          <a:lstStyle/>
          <a:p>
            <a:pPr marL="342866" indent="-342866" defTabSz="914309">
              <a:lnSpc>
                <a:spcPct val="120000"/>
              </a:lnSpc>
              <a:spcAft>
                <a:spcPts val="600"/>
              </a:spcAft>
              <a:buClr>
                <a:srgbClr val="FF0000"/>
              </a:buClr>
              <a:buFont typeface="Arial" panose="020B0604020202020204" pitchFamily="34" charset="0"/>
              <a:buChar char="•"/>
            </a:pPr>
            <a:r>
              <a:rPr lang="en-GB" sz="2400" dirty="0">
                <a:solidFill>
                  <a:srgbClr val="3F3F3F"/>
                </a:solidFill>
                <a:latin typeface="Open Sans" panose="020B0606030504020204" pitchFamily="34" charset="0"/>
                <a:ea typeface="Open Sans" panose="020B0606030504020204" pitchFamily="34" charset="0"/>
                <a:cs typeface="Open Sans" panose="020B0606030504020204" pitchFamily="34" charset="0"/>
              </a:rPr>
              <a:t>Community engagement considerations for different types of selection criteria</a:t>
            </a:r>
          </a:p>
          <a:p>
            <a:pPr marL="342866" indent="-342866" defTabSz="914309">
              <a:lnSpc>
                <a:spcPct val="120000"/>
              </a:lnSpc>
              <a:spcAft>
                <a:spcPts val="600"/>
              </a:spcAft>
              <a:buClr>
                <a:srgbClr val="FF0000"/>
              </a:buClr>
              <a:buFont typeface="Arial" panose="020B0604020202020204" pitchFamily="34" charset="0"/>
              <a:buChar char="•"/>
            </a:pPr>
            <a:r>
              <a:rPr lang="en-GB" sz="2400" dirty="0">
                <a:solidFill>
                  <a:srgbClr val="3F3F3F"/>
                </a:solidFill>
                <a:latin typeface="Open Sans" panose="020B0606030504020204" pitchFamily="34" charset="0"/>
                <a:ea typeface="Open Sans" panose="020B0606030504020204" pitchFamily="34" charset="0"/>
                <a:cs typeface="Open Sans" panose="020B0606030504020204" pitchFamily="34" charset="0"/>
              </a:rPr>
              <a:t>Step-by-step process to agree selection criteria with communities</a:t>
            </a:r>
          </a:p>
          <a:p>
            <a:pPr marL="342866" indent="-342866" defTabSz="914309">
              <a:lnSpc>
                <a:spcPct val="120000"/>
              </a:lnSpc>
              <a:spcAft>
                <a:spcPts val="600"/>
              </a:spcAft>
              <a:buClr>
                <a:srgbClr val="FF0000"/>
              </a:buClr>
              <a:buFont typeface="Arial" panose="020B0604020202020204" pitchFamily="34" charset="0"/>
              <a:buChar char="•"/>
            </a:pPr>
            <a:r>
              <a:rPr lang="en-GB" sz="2400" dirty="0">
                <a:solidFill>
                  <a:srgbClr val="3F3F3F"/>
                </a:solidFill>
                <a:latin typeface="Open Sans" panose="020B0606030504020204" pitchFamily="34" charset="0"/>
                <a:ea typeface="Open Sans" panose="020B0606030504020204" pitchFamily="34" charset="0"/>
                <a:cs typeface="Open Sans" panose="020B0606030504020204" pitchFamily="34" charset="0"/>
              </a:rPr>
              <a:t>Participatory approaches to targeting</a:t>
            </a:r>
          </a:p>
          <a:p>
            <a:pPr marL="342866" indent="-342866" defTabSz="914309">
              <a:lnSpc>
                <a:spcPct val="120000"/>
              </a:lnSpc>
              <a:spcAft>
                <a:spcPts val="600"/>
              </a:spcAft>
              <a:buClr>
                <a:srgbClr val="FF0000"/>
              </a:buClr>
              <a:buFont typeface="Arial" panose="020B0604020202020204" pitchFamily="34" charset="0"/>
              <a:buChar char="•"/>
            </a:pPr>
            <a:r>
              <a:rPr lang="en-GB" sz="2400" dirty="0">
                <a:solidFill>
                  <a:srgbClr val="3F3F3F"/>
                </a:solidFill>
                <a:latin typeface="Open Sans" panose="020B0606030504020204" pitchFamily="34" charset="0"/>
                <a:ea typeface="Open Sans" panose="020B0606030504020204" pitchFamily="34" charset="0"/>
                <a:cs typeface="Open Sans" panose="020B0606030504020204" pitchFamily="34" charset="0"/>
              </a:rPr>
              <a:t>Examples of participatory selection criteria and targeting from the Movement</a:t>
            </a:r>
          </a:p>
          <a:p>
            <a:pPr marL="342866" indent="-342866" defTabSz="914309">
              <a:lnSpc>
                <a:spcPct val="120000"/>
              </a:lnSpc>
              <a:spcAft>
                <a:spcPts val="600"/>
              </a:spcAft>
              <a:buClr>
                <a:srgbClr val="FF0000"/>
              </a:buClr>
              <a:buFont typeface="Arial" panose="020B0604020202020204" pitchFamily="34" charset="0"/>
              <a:buChar char="•"/>
            </a:pPr>
            <a:endParaRPr lang="en-GB" sz="2400" dirty="0">
              <a:solidFill>
                <a:srgbClr val="3F3F3F"/>
              </a:solidFill>
              <a:latin typeface="Open Sans" panose="020B0606030504020204" pitchFamily="34" charset="0"/>
              <a:ea typeface="Open Sans" panose="020B0606030504020204" pitchFamily="34" charset="0"/>
              <a:cs typeface="Open Sans" panose="020B0606030504020204" pitchFamily="34" charset="0"/>
            </a:endParaRPr>
          </a:p>
        </p:txBody>
      </p:sp>
      <p:pic>
        <p:nvPicPr>
          <p:cNvPr id="13" name="Picture 12" descr="Logo&#10;&#10;Description automatically generated">
            <a:extLst>
              <a:ext uri="{FF2B5EF4-FFF2-40B4-BE49-F238E27FC236}">
                <a16:creationId xmlns:a16="http://schemas.microsoft.com/office/drawing/2014/main" id="{25964727-4C74-E942-8D31-ACD488265A28}"/>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10670900" y="3749414"/>
            <a:ext cx="3238001" cy="787278"/>
          </a:xfrm>
          <a:prstGeom prst="rect">
            <a:avLst/>
          </a:prstGeom>
        </p:spPr>
      </p:pic>
      <p:grpSp>
        <p:nvGrpSpPr>
          <p:cNvPr id="7" name="Group 6">
            <a:extLst>
              <a:ext uri="{FF2B5EF4-FFF2-40B4-BE49-F238E27FC236}">
                <a16:creationId xmlns:a16="http://schemas.microsoft.com/office/drawing/2014/main" id="{2485F8A2-20CC-FA49-B941-2EEBF926954E}"/>
              </a:ext>
            </a:extLst>
          </p:cNvPr>
          <p:cNvGrpSpPr/>
          <p:nvPr/>
        </p:nvGrpSpPr>
        <p:grpSpPr>
          <a:xfrm>
            <a:off x="722065" y="8181066"/>
            <a:ext cx="8126747" cy="1657853"/>
            <a:chOff x="8979796" y="3784108"/>
            <a:chExt cx="8128000" cy="1658109"/>
          </a:xfrm>
        </p:grpSpPr>
        <p:pic>
          <p:nvPicPr>
            <p:cNvPr id="14" name="Picture 13">
              <a:extLst>
                <a:ext uri="{FF2B5EF4-FFF2-40B4-BE49-F238E27FC236}">
                  <a16:creationId xmlns:a16="http://schemas.microsoft.com/office/drawing/2014/main" id="{1C98EF1C-AF4B-7441-B7D9-922501F72346}"/>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8979796" y="3784108"/>
              <a:ext cx="7289800" cy="850900"/>
            </a:xfrm>
            <a:prstGeom prst="rect">
              <a:avLst/>
            </a:prstGeom>
          </p:spPr>
        </p:pic>
        <p:sp>
          <p:nvSpPr>
            <p:cNvPr id="15" name="TextBox 14">
              <a:extLst>
                <a:ext uri="{FF2B5EF4-FFF2-40B4-BE49-F238E27FC236}">
                  <a16:creationId xmlns:a16="http://schemas.microsoft.com/office/drawing/2014/main" id="{BDFD21B0-DDED-B44C-A214-E078570D1445}"/>
                </a:ext>
              </a:extLst>
            </p:cNvPr>
            <p:cNvSpPr txBox="1"/>
            <p:nvPr/>
          </p:nvSpPr>
          <p:spPr>
            <a:xfrm>
              <a:off x="9725831" y="4494696"/>
              <a:ext cx="7381965" cy="947521"/>
            </a:xfrm>
            <a:prstGeom prst="rect">
              <a:avLst/>
            </a:prstGeom>
            <a:noFill/>
          </p:spPr>
          <p:txBody>
            <a:bodyPr wrap="square">
              <a:spAutoFit/>
            </a:bodyPr>
            <a:lstStyle/>
            <a:p>
              <a:pPr marL="342866" indent="-342866" defTabSz="914309">
                <a:lnSpc>
                  <a:spcPct val="120000"/>
                </a:lnSpc>
                <a:spcAft>
                  <a:spcPts val="600"/>
                </a:spcAft>
                <a:buClr>
                  <a:srgbClr val="FF0000"/>
                </a:buClr>
                <a:buFont typeface="Arial" panose="020B0604020202020204" pitchFamily="34" charset="0"/>
                <a:buChar char="•"/>
              </a:pPr>
              <a:r>
                <a:rPr lang="en-GB" sz="2400" dirty="0">
                  <a:solidFill>
                    <a:srgbClr val="3F3F3F"/>
                  </a:solidFill>
                  <a:latin typeface="Open Sans" panose="020B0606030504020204" pitchFamily="34" charset="0"/>
                  <a:ea typeface="Open Sans" panose="020B0606030504020204" pitchFamily="34" charset="0"/>
                  <a:cs typeface="Open Sans" panose="020B0606030504020204" pitchFamily="34" charset="0"/>
                </a:rPr>
                <a:t>Sector-specific guidance on using participatory selection criteria and targeting</a:t>
              </a:r>
            </a:p>
          </p:txBody>
        </p:sp>
      </p:grpSp>
      <p:pic>
        <p:nvPicPr>
          <p:cNvPr id="3" name="Picture 2">
            <a:extLst>
              <a:ext uri="{FF2B5EF4-FFF2-40B4-BE49-F238E27FC236}">
                <a16:creationId xmlns:a16="http://schemas.microsoft.com/office/drawing/2014/main" id="{55F0F2FA-E2C8-7146-870F-6AAE217685BE}"/>
              </a:ext>
            </a:extLst>
          </p:cNvPr>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722065" y="3749415"/>
            <a:ext cx="9117194" cy="850769"/>
          </a:xfrm>
          <a:prstGeom prst="rect">
            <a:avLst/>
          </a:prstGeom>
        </p:spPr>
      </p:pic>
      <p:pic>
        <p:nvPicPr>
          <p:cNvPr id="6" name="Picture 5" descr="Logo&#10;&#10;Description automatically generated with low confidence">
            <a:extLst>
              <a:ext uri="{FF2B5EF4-FFF2-40B4-BE49-F238E27FC236}">
                <a16:creationId xmlns:a16="http://schemas.microsoft.com/office/drawing/2014/main" id="{82B986A3-4FDB-F34B-AAED-DAF4FED752EC}"/>
              </a:ext>
            </a:extLst>
          </p:cNvPr>
          <p:cNvPicPr>
            <a:picLocks noChangeAspect="1"/>
          </p:cNvPicPr>
          <p:nvPr/>
        </p:nvPicPr>
        <p:blipFill>
          <a:blip r:embed="rId6">
            <a:extLst>
              <a:ext uri="{28A0092B-C50C-407E-A947-70E740481C1C}">
                <a14:useLocalDpi xmlns:a14="http://schemas.microsoft.com/office/drawing/2010/main"/>
              </a:ext>
            </a:extLst>
          </a:blip>
          <a:stretch>
            <a:fillRect/>
          </a:stretch>
        </p:blipFill>
        <p:spPr>
          <a:xfrm>
            <a:off x="10670900" y="7063624"/>
            <a:ext cx="6895037" cy="901562"/>
          </a:xfrm>
          <a:prstGeom prst="rect">
            <a:avLst/>
          </a:prstGeom>
        </p:spPr>
      </p:pic>
    </p:spTree>
    <p:extLst>
      <p:ext uri="{BB962C8B-B14F-4D97-AF65-F5344CB8AC3E}">
        <p14:creationId xmlns:p14="http://schemas.microsoft.com/office/powerpoint/2010/main" val="2860233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7"/>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7"/>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33"/>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4"/>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34" grpId="0"/>
      <p:bldP spid="37" grpId="0"/>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B24FAA49-63C8-B245-A8A6-06F839A4B1B5}"/>
              </a:ext>
            </a:extLst>
          </p:cNvPr>
          <p:cNvSpPr txBox="1"/>
          <p:nvPr/>
        </p:nvSpPr>
        <p:spPr>
          <a:xfrm>
            <a:off x="2067692" y="2656945"/>
            <a:ext cx="14152619" cy="4975016"/>
          </a:xfrm>
          <a:prstGeom prst="rect">
            <a:avLst/>
          </a:prstGeom>
          <a:noFill/>
        </p:spPr>
        <p:txBody>
          <a:bodyPr wrap="square" rtlCol="0">
            <a:spAutoFit/>
          </a:bodyPr>
          <a:lstStyle/>
          <a:p>
            <a:pPr algn="ctr" defTabSz="914309">
              <a:lnSpc>
                <a:spcPct val="80000"/>
              </a:lnSpc>
            </a:pPr>
            <a:r>
              <a:rPr lang="en-US" sz="8799" b="1" dirty="0">
                <a:solidFill>
                  <a:srgbClr val="F5333F"/>
                </a:solidFill>
                <a:latin typeface="Montserrat" pitchFamily="2" charset="77"/>
                <a:ea typeface="Roboto Black" panose="02000000000000000000" pitchFamily="2" charset="0"/>
                <a:cs typeface="Open Sans Light" panose="020B0306030504020204" pitchFamily="34" charset="0"/>
              </a:rPr>
              <a:t>Minimum Action 6:</a:t>
            </a:r>
          </a:p>
          <a:p>
            <a:pPr algn="ctr" defTabSz="914309">
              <a:lnSpc>
                <a:spcPct val="80000"/>
              </a:lnSpc>
            </a:pPr>
            <a:endParaRPr lang="ru-RU" sz="4400" dirty="0">
              <a:solidFill>
                <a:srgbClr val="F5333F"/>
              </a:solidFill>
              <a:latin typeface="Roboto Black" panose="02000000000000000000" pitchFamily="2" charset="0"/>
              <a:ea typeface="Roboto Black" panose="02000000000000000000" pitchFamily="2" charset="0"/>
              <a:cs typeface="Open Sans Light" panose="020B0306030504020204" pitchFamily="34" charset="0"/>
            </a:endParaRPr>
          </a:p>
          <a:p>
            <a:pPr algn="ctr" defTabSz="914309">
              <a:lnSpc>
                <a:spcPct val="80000"/>
              </a:lnSpc>
            </a:pPr>
            <a:r>
              <a:rPr lang="en-US" sz="8799" dirty="0">
                <a:solidFill>
                  <a:srgbClr val="FFFFFF"/>
                </a:solidFill>
                <a:latin typeface="Montserrat" pitchFamily="2" charset="77"/>
                <a:ea typeface="Roboto Black" panose="02000000000000000000" pitchFamily="2" charset="0"/>
                <a:cs typeface="Open Sans Light" panose="020B0306030504020204" pitchFamily="34" charset="0"/>
              </a:rPr>
              <a:t>Include CEA activities and indicators in plans and budgets</a:t>
            </a:r>
          </a:p>
        </p:txBody>
      </p:sp>
    </p:spTree>
    <p:extLst>
      <p:ext uri="{BB962C8B-B14F-4D97-AF65-F5344CB8AC3E}">
        <p14:creationId xmlns:p14="http://schemas.microsoft.com/office/powerpoint/2010/main" val="3303414050"/>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3B6CEBD8-5847-814A-A033-C231A21270AC}"/>
              </a:ext>
            </a:extLst>
          </p:cNvPr>
          <p:cNvSpPr txBox="1"/>
          <p:nvPr/>
        </p:nvSpPr>
        <p:spPr>
          <a:xfrm>
            <a:off x="10118406" y="722065"/>
            <a:ext cx="7596771" cy="2123658"/>
          </a:xfrm>
          <a:prstGeom prst="rect">
            <a:avLst/>
          </a:prstGeom>
          <a:noFill/>
        </p:spPr>
        <p:txBody>
          <a:bodyPr wrap="square" rtlCol="0">
            <a:spAutoFit/>
          </a:bodyPr>
          <a:lstStyle/>
          <a:p>
            <a:pPr defTabSz="914309">
              <a:spcAft>
                <a:spcPts val="300"/>
              </a:spcAft>
            </a:pPr>
            <a:r>
              <a:rPr lang="en-US" sz="4400" b="1" dirty="0">
                <a:solidFill>
                  <a:srgbClr val="33394B"/>
                </a:solidFill>
                <a:latin typeface="Montserrat" pitchFamily="2" charset="77"/>
                <a:ea typeface="Roboto Black" panose="02000000000000000000" pitchFamily="2" charset="0"/>
                <a:cs typeface="Open Sans Light" panose="020B0306030504020204" pitchFamily="34" charset="0"/>
              </a:rPr>
              <a:t>Action 6: </a:t>
            </a:r>
            <a:r>
              <a:rPr lang="en-US" sz="4400" b="1" dirty="0">
                <a:solidFill>
                  <a:srgbClr val="F5333F"/>
                </a:solidFill>
                <a:latin typeface="Montserrat" pitchFamily="2" charset="77"/>
                <a:ea typeface="Roboto Black" panose="02000000000000000000" pitchFamily="2" charset="0"/>
                <a:cs typeface="Open Sans Light" panose="020B0306030504020204" pitchFamily="34" charset="0"/>
              </a:rPr>
              <a:t>Include CEA activities and indicators in plans and budgets </a:t>
            </a:r>
          </a:p>
        </p:txBody>
      </p:sp>
      <p:pic>
        <p:nvPicPr>
          <p:cNvPr id="4" name="Picture Placeholder 3">
            <a:extLst>
              <a:ext uri="{FF2B5EF4-FFF2-40B4-BE49-F238E27FC236}">
                <a16:creationId xmlns:a16="http://schemas.microsoft.com/office/drawing/2014/main" id="{A59711EE-7BBB-F249-94CE-72C3137DEFF3}"/>
              </a:ext>
            </a:extLst>
          </p:cNvPr>
          <p:cNvPicPr>
            <a:picLocks noGrp="1" noChangeAspect="1"/>
          </p:cNvPicPr>
          <p:nvPr>
            <p:ph type="pic" sz="quarter" idx="10"/>
          </p:nvPr>
        </p:nvPicPr>
        <p:blipFill rotWithShape="1">
          <a:blip r:embed="rId3" cstate="screen">
            <a:extLst>
              <a:ext uri="{28A0092B-C50C-407E-A947-70E740481C1C}">
                <a14:useLocalDpi xmlns:a14="http://schemas.microsoft.com/office/drawing/2010/main"/>
              </a:ext>
            </a:extLst>
          </a:blip>
          <a:srcRect/>
          <a:stretch/>
        </p:blipFill>
        <p:spPr>
          <a:xfrm>
            <a:off x="1412" y="794"/>
            <a:ext cx="9599718" cy="10287000"/>
          </a:xfrm>
        </p:spPr>
      </p:pic>
      <p:sp>
        <p:nvSpPr>
          <p:cNvPr id="6" name="TextBox 5">
            <a:extLst>
              <a:ext uri="{FF2B5EF4-FFF2-40B4-BE49-F238E27FC236}">
                <a16:creationId xmlns:a16="http://schemas.microsoft.com/office/drawing/2014/main" id="{C6D54F3C-4EE1-5B44-83C9-3C6582B5DF88}"/>
              </a:ext>
            </a:extLst>
          </p:cNvPr>
          <p:cNvSpPr txBox="1"/>
          <p:nvPr/>
        </p:nvSpPr>
        <p:spPr>
          <a:xfrm>
            <a:off x="10118406" y="3195172"/>
            <a:ext cx="7596771" cy="5934958"/>
          </a:xfrm>
          <a:prstGeom prst="rect">
            <a:avLst/>
          </a:prstGeom>
          <a:noFill/>
        </p:spPr>
        <p:txBody>
          <a:bodyPr wrap="square" rtlCol="0">
            <a:spAutoFit/>
          </a:bodyPr>
          <a:lstStyle>
            <a:defPPr>
              <a:defRPr lang="en-US"/>
            </a:defPPr>
            <a:lvl1pPr marL="342900" indent="-342900">
              <a:spcAft>
                <a:spcPts val="2400"/>
              </a:spcAft>
              <a:buClr>
                <a:srgbClr val="FF0000"/>
              </a:buClr>
              <a:buFont typeface="Arial" panose="020B0604020202020204" pitchFamily="34" charset="0"/>
              <a:buChar char="•"/>
              <a:defRPr sz="240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marL="0" indent="0" defTabSz="914309">
              <a:lnSpc>
                <a:spcPts val="3480"/>
              </a:lnSpc>
              <a:buNone/>
            </a:pPr>
            <a:r>
              <a:rPr lang="en-GB" b="1" dirty="0">
                <a:solidFill>
                  <a:srgbClr val="3F3F3F"/>
                </a:solidFill>
              </a:rPr>
              <a:t>At a minimum:</a:t>
            </a:r>
          </a:p>
          <a:p>
            <a:pPr marL="342866" indent="-342866" defTabSz="914309">
              <a:lnSpc>
                <a:spcPts val="3480"/>
              </a:lnSpc>
            </a:pPr>
            <a:r>
              <a:rPr lang="en-GB" dirty="0">
                <a:solidFill>
                  <a:srgbClr val="3F3F3F"/>
                </a:solidFill>
              </a:rPr>
              <a:t>Plan community engagement approaches with the whole operations team – especially the feedback mechanism</a:t>
            </a:r>
          </a:p>
          <a:p>
            <a:pPr marL="342866" indent="-342866" defTabSz="914309">
              <a:spcAft>
                <a:spcPts val="1800"/>
              </a:spcAft>
            </a:pPr>
            <a:r>
              <a:rPr lang="en-GB" dirty="0">
                <a:solidFill>
                  <a:srgbClr val="3F3F3F"/>
                </a:solidFill>
              </a:rPr>
              <a:t>Include activities in the programme plan that outline:</a:t>
            </a:r>
          </a:p>
          <a:p>
            <a:pPr marL="1030415" lvl="1" indent="-342866" defTabSz="914309">
              <a:spcAft>
                <a:spcPts val="600"/>
              </a:spcAft>
              <a:buClr>
                <a:srgbClr val="FF0000"/>
              </a:buClr>
              <a:buFont typeface="Arial" panose="020B0604020202020204" pitchFamily="34" charset="0"/>
              <a:buChar char="•"/>
            </a:pPr>
            <a:r>
              <a:rPr lang="en-GB" sz="2400" dirty="0">
                <a:solidFill>
                  <a:srgbClr val="3F3F3F"/>
                </a:solidFill>
                <a:latin typeface="Open Sans" panose="020B0606030504020204" pitchFamily="34" charset="0"/>
                <a:ea typeface="Open Sans" panose="020B0606030504020204" pitchFamily="34" charset="0"/>
                <a:cs typeface="Open Sans" panose="020B0606030504020204" pitchFamily="34" charset="0"/>
              </a:rPr>
              <a:t>How information will be shared</a:t>
            </a:r>
          </a:p>
          <a:p>
            <a:pPr marL="1030415" lvl="1" indent="-342866" defTabSz="914309">
              <a:spcAft>
                <a:spcPts val="600"/>
              </a:spcAft>
              <a:buClr>
                <a:srgbClr val="FF0000"/>
              </a:buClr>
              <a:buFont typeface="Arial" panose="020B0604020202020204" pitchFamily="34" charset="0"/>
              <a:buChar char="•"/>
            </a:pPr>
            <a:r>
              <a:rPr lang="en-GB" sz="2400" dirty="0">
                <a:solidFill>
                  <a:srgbClr val="3F3F3F"/>
                </a:solidFill>
                <a:latin typeface="Open Sans" panose="020B0606030504020204" pitchFamily="34" charset="0"/>
                <a:ea typeface="Open Sans" panose="020B0606030504020204" pitchFamily="34" charset="0"/>
                <a:cs typeface="Open Sans" panose="020B0606030504020204" pitchFamily="34" charset="0"/>
              </a:rPr>
              <a:t>Community participation ensured</a:t>
            </a:r>
          </a:p>
          <a:p>
            <a:pPr marL="1030415" lvl="1" indent="-342866" defTabSz="914309">
              <a:spcAft>
                <a:spcPts val="1800"/>
              </a:spcAft>
              <a:buClr>
                <a:srgbClr val="FF0000"/>
              </a:buClr>
              <a:buFont typeface="Arial" panose="020B0604020202020204" pitchFamily="34" charset="0"/>
              <a:buChar char="•"/>
            </a:pPr>
            <a:r>
              <a:rPr lang="en-GB" sz="2400" dirty="0">
                <a:solidFill>
                  <a:srgbClr val="3F3F3F"/>
                </a:solidFill>
                <a:latin typeface="Open Sans" panose="020B0606030504020204" pitchFamily="34" charset="0"/>
                <a:ea typeface="Open Sans" panose="020B0606030504020204" pitchFamily="34" charset="0"/>
                <a:cs typeface="Open Sans" panose="020B0606030504020204" pitchFamily="34" charset="0"/>
              </a:rPr>
              <a:t>Feedback managed</a:t>
            </a:r>
          </a:p>
          <a:p>
            <a:pPr marL="342866" indent="-342866" defTabSz="914309">
              <a:spcAft>
                <a:spcPts val="1800"/>
              </a:spcAft>
            </a:pPr>
            <a:r>
              <a:rPr lang="en-GB" dirty="0">
                <a:solidFill>
                  <a:srgbClr val="3F3F3F"/>
                </a:solidFill>
              </a:rPr>
              <a:t>Include indicators to monitor accountability</a:t>
            </a:r>
          </a:p>
          <a:p>
            <a:pPr marL="342866" indent="-342866" defTabSz="914309">
              <a:spcAft>
                <a:spcPts val="1800"/>
              </a:spcAft>
            </a:pPr>
            <a:r>
              <a:rPr lang="en-GB" dirty="0">
                <a:solidFill>
                  <a:srgbClr val="3F3F3F"/>
                </a:solidFill>
              </a:rPr>
              <a:t>Allocate adequate funding in the budget</a:t>
            </a:r>
          </a:p>
        </p:txBody>
      </p:sp>
    </p:spTree>
    <p:extLst>
      <p:ext uri="{BB962C8B-B14F-4D97-AF65-F5344CB8AC3E}">
        <p14:creationId xmlns:p14="http://schemas.microsoft.com/office/powerpoint/2010/main" val="24045734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xEl>
                                              <p:pRg st="2" end="2"/>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6">
                                            <p:txEl>
                                              <p:pRg st="3" end="3"/>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6">
                                            <p:txEl>
                                              <p:pRg st="4" end="4"/>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6">
                                            <p:txEl>
                                              <p:pRg st="5" end="5"/>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6">
                                            <p:txEl>
                                              <p:pRg st="6" end="6"/>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6">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3B6CEBD8-5847-814A-A033-C231A21270AC}"/>
              </a:ext>
            </a:extLst>
          </p:cNvPr>
          <p:cNvSpPr txBox="1"/>
          <p:nvPr/>
        </p:nvSpPr>
        <p:spPr>
          <a:xfrm>
            <a:off x="559621" y="318333"/>
            <a:ext cx="13898510" cy="1446550"/>
          </a:xfrm>
          <a:prstGeom prst="rect">
            <a:avLst/>
          </a:prstGeom>
          <a:noFill/>
        </p:spPr>
        <p:txBody>
          <a:bodyPr wrap="square" rtlCol="0">
            <a:spAutoFit/>
          </a:bodyPr>
          <a:lstStyle/>
          <a:p>
            <a:pPr defTabSz="914309">
              <a:spcAft>
                <a:spcPts val="300"/>
              </a:spcAft>
            </a:pPr>
            <a:r>
              <a:rPr lang="en-US" sz="4400" b="1" dirty="0">
                <a:solidFill>
                  <a:srgbClr val="001D41"/>
                </a:solidFill>
                <a:latin typeface="Montserrat" pitchFamily="2" charset="77"/>
                <a:ea typeface="Roboto Black" panose="02000000000000000000" pitchFamily="2" charset="0"/>
                <a:cs typeface="Open Sans Light" panose="020B0306030504020204" pitchFamily="34" charset="0"/>
              </a:rPr>
              <a:t>Action 6: </a:t>
            </a:r>
            <a:r>
              <a:rPr lang="en-US" sz="4400" b="1" dirty="0">
                <a:solidFill>
                  <a:srgbClr val="F5333F"/>
                </a:solidFill>
                <a:latin typeface="Montserrat" pitchFamily="2" charset="77"/>
                <a:ea typeface="Roboto Black" panose="02000000000000000000" pitchFamily="2" charset="0"/>
                <a:cs typeface="Open Sans Light" panose="020B0306030504020204" pitchFamily="34" charset="0"/>
              </a:rPr>
              <a:t>Some example community engagement activities, indicators and budget</a:t>
            </a:r>
            <a:endParaRPr lang="ru-RU" sz="4400" b="1" dirty="0">
              <a:solidFill>
                <a:srgbClr val="F5333F"/>
              </a:solidFill>
              <a:latin typeface="Roboto Black" panose="02000000000000000000" pitchFamily="2" charset="0"/>
              <a:ea typeface="Roboto Black" panose="02000000000000000000" pitchFamily="2" charset="0"/>
              <a:cs typeface="Open Sans Light" panose="020B0306030504020204" pitchFamily="34" charset="0"/>
            </a:endParaRPr>
          </a:p>
        </p:txBody>
      </p:sp>
      <p:graphicFrame>
        <p:nvGraphicFramePr>
          <p:cNvPr id="6" name="Diagram 5">
            <a:extLst>
              <a:ext uri="{FF2B5EF4-FFF2-40B4-BE49-F238E27FC236}">
                <a16:creationId xmlns:a16="http://schemas.microsoft.com/office/drawing/2014/main" id="{295DF9B8-8C9E-194D-B765-1634215C49EC}"/>
              </a:ext>
            </a:extLst>
          </p:cNvPr>
          <p:cNvGraphicFramePr/>
          <p:nvPr/>
        </p:nvGraphicFramePr>
        <p:xfrm>
          <a:off x="117728" y="1987683"/>
          <a:ext cx="17589831" cy="812674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94022729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Picture Placeholder 20">
            <a:extLst>
              <a:ext uri="{FF2B5EF4-FFF2-40B4-BE49-F238E27FC236}">
                <a16:creationId xmlns:a16="http://schemas.microsoft.com/office/drawing/2014/main" id="{AFDC3193-0DCD-9046-8EB8-280FDC32C5E2}"/>
              </a:ext>
            </a:extLst>
          </p:cNvPr>
          <p:cNvSpPr>
            <a:spLocks noGrp="1"/>
          </p:cNvSpPr>
          <p:nvPr>
            <p:ph type="pic" sz="quarter" idx="10"/>
          </p:nvPr>
        </p:nvSpPr>
        <p:spPr/>
      </p:sp>
      <p:sp>
        <p:nvSpPr>
          <p:cNvPr id="4" name="Title 3">
            <a:extLst>
              <a:ext uri="{FF2B5EF4-FFF2-40B4-BE49-F238E27FC236}">
                <a16:creationId xmlns:a16="http://schemas.microsoft.com/office/drawing/2014/main" id="{2DC7AA3B-5DDC-7E4E-B8B8-CA2270DB619B}"/>
              </a:ext>
            </a:extLst>
          </p:cNvPr>
          <p:cNvSpPr>
            <a:spLocks noGrp="1"/>
          </p:cNvSpPr>
          <p:nvPr>
            <p:ph type="title"/>
          </p:nvPr>
        </p:nvSpPr>
        <p:spPr>
          <a:xfrm>
            <a:off x="9143999" y="7241730"/>
            <a:ext cx="8506441" cy="2490076"/>
          </a:xfrm>
          <a:prstGeom prst="rect">
            <a:avLst/>
          </a:prstGeom>
        </p:spPr>
        <p:txBody>
          <a:bodyPr/>
          <a:lstStyle/>
          <a:p>
            <a:r>
              <a:rPr lang="en-GB" dirty="0"/>
              <a:t>INTRODUCTION TO CEA</a:t>
            </a:r>
            <a:br>
              <a:rPr lang="en-GB" dirty="0"/>
            </a:br>
            <a:r>
              <a:rPr lang="en-GB" sz="4400" dirty="0">
                <a:solidFill>
                  <a:schemeClr val="tx1"/>
                </a:solidFill>
              </a:rPr>
              <a:t>SESSION 1</a:t>
            </a:r>
          </a:p>
        </p:txBody>
      </p:sp>
    </p:spTree>
    <p:extLst>
      <p:ext uri="{BB962C8B-B14F-4D97-AF65-F5344CB8AC3E}">
        <p14:creationId xmlns:p14="http://schemas.microsoft.com/office/powerpoint/2010/main" val="4158190578"/>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Graphical user interface, text, application&#10;&#10;Description automatically generated">
            <a:extLst>
              <a:ext uri="{FF2B5EF4-FFF2-40B4-BE49-F238E27FC236}">
                <a16:creationId xmlns:a16="http://schemas.microsoft.com/office/drawing/2014/main" id="{B44D297A-5F86-184C-BA94-3E4B2B0FDB26}"/>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413657" y="2490101"/>
            <a:ext cx="8730343" cy="6006856"/>
          </a:xfrm>
          <a:prstGeom prst="rect">
            <a:avLst/>
          </a:prstGeom>
        </p:spPr>
      </p:pic>
      <p:pic>
        <p:nvPicPr>
          <p:cNvPr id="8" name="Picture 7" descr="Table&#10;&#10;Description automatically generated">
            <a:extLst>
              <a:ext uri="{FF2B5EF4-FFF2-40B4-BE49-F238E27FC236}">
                <a16:creationId xmlns:a16="http://schemas.microsoft.com/office/drawing/2014/main" id="{EC06BC48-9E63-0D4B-A7AF-1672D2819851}"/>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409521" y="2490101"/>
            <a:ext cx="13983607" cy="7322081"/>
          </a:xfrm>
          <a:prstGeom prst="rect">
            <a:avLst/>
          </a:prstGeom>
        </p:spPr>
      </p:pic>
      <p:pic>
        <p:nvPicPr>
          <p:cNvPr id="11" name="Picture 10">
            <a:extLst>
              <a:ext uri="{FF2B5EF4-FFF2-40B4-BE49-F238E27FC236}">
                <a16:creationId xmlns:a16="http://schemas.microsoft.com/office/drawing/2014/main" id="{79EB30E8-90B8-3249-AE01-4D31790AA448}"/>
              </a:ext>
            </a:extLst>
          </p:cNvPr>
          <p:cNvPicPr>
            <a:picLocks noChangeAspect="1"/>
          </p:cNvPicPr>
          <p:nvPr/>
        </p:nvPicPr>
        <p:blipFill>
          <a:blip r:embed="rId5"/>
          <a:stretch>
            <a:fillRect/>
          </a:stretch>
        </p:blipFill>
        <p:spPr>
          <a:xfrm>
            <a:off x="409521" y="2534790"/>
            <a:ext cx="17671143" cy="7124912"/>
          </a:xfrm>
          <a:prstGeom prst="rect">
            <a:avLst/>
          </a:prstGeom>
        </p:spPr>
      </p:pic>
      <p:pic>
        <p:nvPicPr>
          <p:cNvPr id="9" name="Picture 8">
            <a:extLst>
              <a:ext uri="{FF2B5EF4-FFF2-40B4-BE49-F238E27FC236}">
                <a16:creationId xmlns:a16="http://schemas.microsoft.com/office/drawing/2014/main" id="{C7AAECB6-8CED-8940-A776-98AB6F2F2E37}"/>
              </a:ext>
            </a:extLst>
          </p:cNvPr>
          <p:cNvPicPr>
            <a:picLocks noChangeAspect="1"/>
          </p:cNvPicPr>
          <p:nvPr/>
        </p:nvPicPr>
        <p:blipFill>
          <a:blip r:embed="rId6"/>
          <a:stretch>
            <a:fillRect/>
          </a:stretch>
        </p:blipFill>
        <p:spPr>
          <a:xfrm>
            <a:off x="409521" y="2453390"/>
            <a:ext cx="15334345" cy="7287712"/>
          </a:xfrm>
          <a:prstGeom prst="rect">
            <a:avLst/>
          </a:prstGeom>
        </p:spPr>
      </p:pic>
      <p:sp>
        <p:nvSpPr>
          <p:cNvPr id="7" name="TextBox 6">
            <a:extLst>
              <a:ext uri="{FF2B5EF4-FFF2-40B4-BE49-F238E27FC236}">
                <a16:creationId xmlns:a16="http://schemas.microsoft.com/office/drawing/2014/main" id="{81F5DE4C-64EF-124F-A7D1-16C70B5A4EB2}"/>
              </a:ext>
            </a:extLst>
          </p:cNvPr>
          <p:cNvSpPr txBox="1"/>
          <p:nvPr/>
        </p:nvSpPr>
        <p:spPr>
          <a:xfrm>
            <a:off x="409522" y="464896"/>
            <a:ext cx="13983607" cy="1446550"/>
          </a:xfrm>
          <a:prstGeom prst="rect">
            <a:avLst/>
          </a:prstGeom>
          <a:noFill/>
        </p:spPr>
        <p:txBody>
          <a:bodyPr wrap="square" rtlCol="0">
            <a:spAutoFit/>
          </a:bodyPr>
          <a:lstStyle/>
          <a:p>
            <a:pPr>
              <a:spcAft>
                <a:spcPts val="300"/>
              </a:spcAft>
            </a:pPr>
            <a:r>
              <a:rPr lang="en-US" sz="4400" b="1" dirty="0">
                <a:solidFill>
                  <a:schemeClr val="tx2"/>
                </a:solidFill>
                <a:latin typeface="Montserrat" pitchFamily="2" charset="77"/>
                <a:ea typeface="Roboto Black" panose="02000000000000000000" pitchFamily="2" charset="0"/>
                <a:cs typeface="Open Sans Light" panose="020B0306030504020204" pitchFamily="34" charset="0"/>
              </a:rPr>
              <a:t>Action 6: </a:t>
            </a:r>
            <a:r>
              <a:rPr lang="en-US" sz="4400" b="1" dirty="0">
                <a:solidFill>
                  <a:srgbClr val="FF0000"/>
                </a:solidFill>
                <a:latin typeface="Montserrat" pitchFamily="2" charset="77"/>
                <a:ea typeface="Roboto Black" panose="02000000000000000000" pitchFamily="2" charset="0"/>
                <a:cs typeface="Open Sans Light" panose="020B0306030504020204" pitchFamily="34" charset="0"/>
              </a:rPr>
              <a:t>Tools to help you include CEA activities and indicators in plans and budgets</a:t>
            </a:r>
            <a:endParaRPr lang="ru-RU" sz="4400" b="1" dirty="0">
              <a:solidFill>
                <a:srgbClr val="FF0000"/>
              </a:solidFill>
              <a:ea typeface="Roboto Black" panose="02000000000000000000" pitchFamily="2" charset="0"/>
              <a:cs typeface="Open Sans Light" panose="020B0306030504020204" pitchFamily="34" charset="0"/>
            </a:endParaRPr>
          </a:p>
        </p:txBody>
      </p:sp>
    </p:spTree>
    <p:extLst>
      <p:ext uri="{BB962C8B-B14F-4D97-AF65-F5344CB8AC3E}">
        <p14:creationId xmlns:p14="http://schemas.microsoft.com/office/powerpoint/2010/main" val="7186365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B24FAA49-63C8-B245-A8A6-06F839A4B1B5}"/>
              </a:ext>
            </a:extLst>
          </p:cNvPr>
          <p:cNvSpPr txBox="1"/>
          <p:nvPr/>
        </p:nvSpPr>
        <p:spPr>
          <a:xfrm>
            <a:off x="1961498" y="4544963"/>
            <a:ext cx="14365003" cy="1198661"/>
          </a:xfrm>
          <a:prstGeom prst="rect">
            <a:avLst/>
          </a:prstGeom>
          <a:noFill/>
        </p:spPr>
        <p:txBody>
          <a:bodyPr wrap="square" rtlCol="0">
            <a:spAutoFit/>
          </a:bodyPr>
          <a:lstStyle/>
          <a:p>
            <a:pPr algn="ctr">
              <a:lnSpc>
                <a:spcPct val="80000"/>
              </a:lnSpc>
            </a:pPr>
            <a:r>
              <a:rPr lang="en-US" sz="8800" b="1" dirty="0">
                <a:solidFill>
                  <a:srgbClr val="F5333F"/>
                </a:solidFill>
                <a:latin typeface="Montserrat" pitchFamily="2" charset="77"/>
                <a:ea typeface="Roboto Black" panose="02000000000000000000" pitchFamily="2" charset="0"/>
                <a:cs typeface="Open Sans Light" panose="020B0306030504020204" pitchFamily="34" charset="0"/>
              </a:rPr>
              <a:t>Questions</a:t>
            </a:r>
            <a:endParaRPr lang="ru-RU" sz="8800" dirty="0">
              <a:solidFill>
                <a:srgbClr val="F5333F"/>
              </a:solidFill>
              <a:latin typeface="Roboto Black" panose="02000000000000000000" pitchFamily="2" charset="0"/>
              <a:ea typeface="Roboto Black" panose="02000000000000000000" pitchFamily="2" charset="0"/>
              <a:cs typeface="Open Sans Light" panose="020B0306030504020204" pitchFamily="34" charset="0"/>
            </a:endParaRPr>
          </a:p>
        </p:txBody>
      </p:sp>
    </p:spTree>
    <p:extLst>
      <p:ext uri="{BB962C8B-B14F-4D97-AF65-F5344CB8AC3E}">
        <p14:creationId xmlns:p14="http://schemas.microsoft.com/office/powerpoint/2010/main" val="725125900"/>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Shape 447"/>
        <p:cNvGrpSpPr/>
        <p:nvPr/>
      </p:nvGrpSpPr>
      <p:grpSpPr>
        <a:xfrm>
          <a:off x="0" y="0"/>
          <a:ext cx="0" cy="0"/>
          <a:chOff x="0" y="0"/>
          <a:chExt cx="0" cy="0"/>
        </a:xfrm>
      </p:grpSpPr>
      <p:sp>
        <p:nvSpPr>
          <p:cNvPr id="448" name="Google Shape;448;p19"/>
          <p:cNvSpPr txBox="1"/>
          <p:nvPr/>
        </p:nvSpPr>
        <p:spPr>
          <a:xfrm>
            <a:off x="3405746" y="1224174"/>
            <a:ext cx="13082135" cy="1904506"/>
          </a:xfrm>
          <a:prstGeom prst="rect">
            <a:avLst/>
          </a:prstGeom>
          <a:noFill/>
          <a:ln>
            <a:noFill/>
          </a:ln>
        </p:spPr>
        <p:txBody>
          <a:bodyPr spcFirstLastPara="1" wrap="square" lIns="91412" tIns="45693" rIns="91412" bIns="45693" anchor="t" anchorCtr="0">
            <a:spAutoFit/>
          </a:bodyPr>
          <a:lstStyle/>
          <a:p>
            <a:pPr defTabSz="914309">
              <a:lnSpc>
                <a:spcPct val="128333"/>
              </a:lnSpc>
            </a:pPr>
            <a:r>
              <a:rPr lang="en-GB" sz="4800" b="1">
                <a:solidFill>
                  <a:srgbClr val="33394B"/>
                </a:solidFill>
                <a:latin typeface="Montserrat"/>
                <a:ea typeface="Montserrat"/>
                <a:cs typeface="Montserrat"/>
                <a:sym typeface="Montserrat"/>
              </a:rPr>
              <a:t>Group exercise (20 mins)</a:t>
            </a:r>
            <a:endParaRPr>
              <a:solidFill>
                <a:srgbClr val="000000"/>
              </a:solidFill>
            </a:endParaRPr>
          </a:p>
          <a:p>
            <a:pPr defTabSz="914309">
              <a:lnSpc>
                <a:spcPct val="128333"/>
              </a:lnSpc>
            </a:pPr>
            <a:r>
              <a:rPr lang="en-GB" sz="4400" b="1">
                <a:solidFill>
                  <a:srgbClr val="F5333F"/>
                </a:solidFill>
                <a:latin typeface="Montserrat"/>
                <a:ea typeface="Montserrat"/>
                <a:cs typeface="Montserrat"/>
                <a:sym typeface="Montserrat"/>
              </a:rPr>
              <a:t>CEA in Response Planning Scenario </a:t>
            </a:r>
            <a:endParaRPr sz="1200">
              <a:solidFill>
                <a:srgbClr val="000000"/>
              </a:solidFill>
            </a:endParaRPr>
          </a:p>
        </p:txBody>
      </p:sp>
      <p:grpSp>
        <p:nvGrpSpPr>
          <p:cNvPr id="449" name="Google Shape;449;p19"/>
          <p:cNvGrpSpPr/>
          <p:nvPr/>
        </p:nvGrpSpPr>
        <p:grpSpPr>
          <a:xfrm>
            <a:off x="379082" y="710113"/>
            <a:ext cx="3253488" cy="2932349"/>
            <a:chOff x="9331835" y="263026"/>
            <a:chExt cx="4363366" cy="4363366"/>
          </a:xfrm>
        </p:grpSpPr>
        <p:sp>
          <p:nvSpPr>
            <p:cNvPr id="450" name="Google Shape;450;p19"/>
            <p:cNvSpPr/>
            <p:nvPr/>
          </p:nvSpPr>
          <p:spPr>
            <a:xfrm>
              <a:off x="10012964" y="944155"/>
              <a:ext cx="3001108" cy="3001108"/>
            </a:xfrm>
            <a:prstGeom prst="ellipse">
              <a:avLst/>
            </a:prstGeom>
            <a:solidFill>
              <a:srgbClr val="EBECEC"/>
            </a:solidFill>
            <a:ln>
              <a:noFill/>
            </a:ln>
          </p:spPr>
          <p:txBody>
            <a:bodyPr spcFirstLastPara="1" wrap="square" lIns="91412" tIns="45693" rIns="91412" bIns="45693" anchor="ctr" anchorCtr="0">
              <a:noAutofit/>
            </a:bodyPr>
            <a:lstStyle/>
            <a:p>
              <a:pPr algn="ctr" defTabSz="914309"/>
              <a:endParaRPr>
                <a:solidFill>
                  <a:srgbClr val="3F3F3F"/>
                </a:solidFill>
                <a:latin typeface="Calibri"/>
                <a:ea typeface="Calibri"/>
                <a:cs typeface="Calibri"/>
                <a:sym typeface="Calibri"/>
              </a:endParaRPr>
            </a:p>
          </p:txBody>
        </p:sp>
        <p:pic>
          <p:nvPicPr>
            <p:cNvPr id="451" name="Google Shape;451;p19"/>
            <p:cNvPicPr preferRelativeResize="0"/>
            <p:nvPr/>
          </p:nvPicPr>
          <p:blipFill rotWithShape="1">
            <a:blip r:embed="rId3">
              <a:alphaModFix/>
            </a:blip>
            <a:srcRect/>
            <a:stretch/>
          </p:blipFill>
          <p:spPr>
            <a:xfrm>
              <a:off x="9331835" y="263026"/>
              <a:ext cx="4363366" cy="4363366"/>
            </a:xfrm>
            <a:prstGeom prst="rect">
              <a:avLst/>
            </a:prstGeom>
            <a:noFill/>
            <a:ln>
              <a:noFill/>
            </a:ln>
          </p:spPr>
        </p:pic>
      </p:grpSp>
      <p:sp>
        <p:nvSpPr>
          <p:cNvPr id="452" name="Google Shape;452;p19"/>
          <p:cNvSpPr txBox="1"/>
          <p:nvPr/>
        </p:nvSpPr>
        <p:spPr>
          <a:xfrm>
            <a:off x="3405746" y="3893143"/>
            <a:ext cx="13082135" cy="2899137"/>
          </a:xfrm>
          <a:prstGeom prst="rect">
            <a:avLst/>
          </a:prstGeom>
          <a:noFill/>
          <a:ln>
            <a:noFill/>
          </a:ln>
        </p:spPr>
        <p:txBody>
          <a:bodyPr spcFirstLastPara="1" wrap="square" lIns="91412" tIns="45693" rIns="91412" bIns="45693" anchor="t" anchorCtr="0">
            <a:spAutoFit/>
          </a:bodyPr>
          <a:lstStyle/>
          <a:p>
            <a:pPr marL="514299" indent="-514299" defTabSz="914309">
              <a:lnSpc>
                <a:spcPct val="114374"/>
              </a:lnSpc>
              <a:buClr>
                <a:srgbClr val="FF0000"/>
              </a:buClr>
              <a:buSzPts val="3200"/>
              <a:buFont typeface="Calibri"/>
              <a:buAutoNum type="arabicPeriod"/>
            </a:pPr>
            <a:r>
              <a:rPr lang="en-GB" sz="3200" b="1">
                <a:solidFill>
                  <a:srgbClr val="3F3F3F"/>
                </a:solidFill>
                <a:latin typeface="Open Sans"/>
                <a:ea typeface="Open Sans"/>
                <a:cs typeface="Open Sans"/>
                <a:sym typeface="Open Sans"/>
              </a:rPr>
              <a:t>Alexa Red Cross needs to plan the response. How can they do this with the participation of the community?</a:t>
            </a:r>
          </a:p>
          <a:p>
            <a:pPr marL="514299" indent="-514299" defTabSz="914309">
              <a:lnSpc>
                <a:spcPct val="114374"/>
              </a:lnSpc>
              <a:buClr>
                <a:srgbClr val="FF0000"/>
              </a:buClr>
              <a:buSzPts val="3200"/>
              <a:buFont typeface="Calibri"/>
              <a:buAutoNum type="arabicPeriod"/>
            </a:pPr>
            <a:endParaRPr lang="en-GB" sz="3200" b="1">
              <a:solidFill>
                <a:srgbClr val="3F3F3F"/>
              </a:solidFill>
              <a:latin typeface="Open Sans"/>
              <a:ea typeface="Open Sans"/>
              <a:cs typeface="Open Sans"/>
              <a:sym typeface="Open Sans"/>
            </a:endParaRPr>
          </a:p>
          <a:p>
            <a:pPr marL="514299" indent="-514299" defTabSz="914309">
              <a:lnSpc>
                <a:spcPct val="114374"/>
              </a:lnSpc>
              <a:buClr>
                <a:srgbClr val="FF0000"/>
              </a:buClr>
              <a:buSzPts val="3200"/>
              <a:buFont typeface="Calibri"/>
              <a:buAutoNum type="arabicPeriod"/>
            </a:pPr>
            <a:r>
              <a:rPr lang="en-GB" sz="3200" b="1">
                <a:solidFill>
                  <a:srgbClr val="3F3F3F"/>
                </a:solidFill>
                <a:latin typeface="Open Sans"/>
                <a:ea typeface="Open Sans"/>
                <a:cs typeface="Open Sans"/>
                <a:sym typeface="Open Sans"/>
              </a:rPr>
              <a:t>You have 20 minutes to read the scenario and prepare the answers to task 2 with your group</a:t>
            </a:r>
            <a:endParaRPr>
              <a:solidFill>
                <a:srgbClr val="000000"/>
              </a:solidFill>
            </a:endParaRPr>
          </a:p>
        </p:txBody>
      </p:sp>
    </p:spTree>
    <p:extLst>
      <p:ext uri="{BB962C8B-B14F-4D97-AF65-F5344CB8AC3E}">
        <p14:creationId xmlns:p14="http://schemas.microsoft.com/office/powerpoint/2010/main" val="7637699"/>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AE7418E3-48DB-6B4F-B9C0-6595B5C59320}"/>
              </a:ext>
            </a:extLst>
          </p:cNvPr>
          <p:cNvSpPr>
            <a:spLocks noGrp="1"/>
          </p:cNvSpPr>
          <p:nvPr>
            <p:ph type="pic" sz="quarter" idx="10"/>
          </p:nvPr>
        </p:nvSpPr>
        <p:spPr/>
      </p:sp>
      <p:sp>
        <p:nvSpPr>
          <p:cNvPr id="4" name="Title 3">
            <a:extLst>
              <a:ext uri="{FF2B5EF4-FFF2-40B4-BE49-F238E27FC236}">
                <a16:creationId xmlns:a16="http://schemas.microsoft.com/office/drawing/2014/main" id="{2DC7AA3B-5DDC-7E4E-B8B8-CA2270DB619B}"/>
              </a:ext>
            </a:extLst>
          </p:cNvPr>
          <p:cNvSpPr>
            <a:spLocks noGrp="1"/>
          </p:cNvSpPr>
          <p:nvPr>
            <p:ph type="title"/>
          </p:nvPr>
        </p:nvSpPr>
        <p:spPr>
          <a:xfrm>
            <a:off x="9027886" y="6415097"/>
            <a:ext cx="8488589" cy="2490076"/>
          </a:xfrm>
        </p:spPr>
        <p:txBody>
          <a:bodyPr/>
          <a:lstStyle/>
          <a:p>
            <a:r>
              <a:rPr lang="en-GB" dirty="0"/>
              <a:t>CEA DURING RESPONSE IMPLEMENTATION</a:t>
            </a:r>
            <a:br>
              <a:rPr lang="en-GB" dirty="0"/>
            </a:br>
            <a:r>
              <a:rPr lang="en-GB" sz="4400" dirty="0">
                <a:solidFill>
                  <a:schemeClr val="tx1"/>
                </a:solidFill>
              </a:rPr>
              <a:t>SESSION 5</a:t>
            </a:r>
          </a:p>
        </p:txBody>
      </p:sp>
    </p:spTree>
    <p:extLst>
      <p:ext uri="{BB962C8B-B14F-4D97-AF65-F5344CB8AC3E}">
        <p14:creationId xmlns:p14="http://schemas.microsoft.com/office/powerpoint/2010/main" val="2121110975"/>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B24FAA49-63C8-B245-A8A6-06F839A4B1B5}"/>
              </a:ext>
            </a:extLst>
          </p:cNvPr>
          <p:cNvSpPr txBox="1"/>
          <p:nvPr/>
        </p:nvSpPr>
        <p:spPr>
          <a:xfrm>
            <a:off x="1021161" y="2509941"/>
            <a:ext cx="16245678" cy="5269391"/>
          </a:xfrm>
          <a:prstGeom prst="rect">
            <a:avLst/>
          </a:prstGeom>
          <a:noFill/>
        </p:spPr>
        <p:txBody>
          <a:bodyPr wrap="square" rtlCol="0">
            <a:spAutoFit/>
          </a:bodyPr>
          <a:lstStyle/>
          <a:p>
            <a:pPr algn="ctr" defTabSz="914309">
              <a:lnSpc>
                <a:spcPct val="80000"/>
              </a:lnSpc>
            </a:pPr>
            <a:r>
              <a:rPr lang="en-US" sz="8799" b="1" dirty="0">
                <a:solidFill>
                  <a:srgbClr val="F5333F"/>
                </a:solidFill>
                <a:latin typeface="Montserrat" pitchFamily="2" charset="77"/>
                <a:ea typeface="Roboto Black" panose="02000000000000000000" pitchFamily="2" charset="0"/>
                <a:cs typeface="Open Sans Light" panose="020B0306030504020204" pitchFamily="34" charset="0"/>
              </a:rPr>
              <a:t>Minimum Action 7:</a:t>
            </a:r>
          </a:p>
          <a:p>
            <a:pPr algn="ctr" defTabSz="914309">
              <a:lnSpc>
                <a:spcPct val="80000"/>
              </a:lnSpc>
            </a:pPr>
            <a:endParaRPr lang="ru-RU" sz="4400" dirty="0">
              <a:solidFill>
                <a:srgbClr val="F5333F"/>
              </a:solidFill>
              <a:latin typeface="Roboto Black" panose="02000000000000000000" pitchFamily="2" charset="0"/>
              <a:ea typeface="Roboto Black" panose="02000000000000000000" pitchFamily="2" charset="0"/>
              <a:cs typeface="Open Sans Light" panose="020B0306030504020204" pitchFamily="34" charset="0"/>
            </a:endParaRPr>
          </a:p>
          <a:p>
            <a:pPr algn="ctr" defTabSz="914309">
              <a:lnSpc>
                <a:spcPct val="80000"/>
              </a:lnSpc>
            </a:pPr>
            <a:r>
              <a:rPr lang="en-US" sz="7200" dirty="0">
                <a:solidFill>
                  <a:srgbClr val="FFFFFF"/>
                </a:solidFill>
                <a:latin typeface="Montserrat" pitchFamily="2" charset="77"/>
                <a:ea typeface="Roboto Black" panose="02000000000000000000" pitchFamily="2" charset="0"/>
                <a:cs typeface="Open Sans Light" panose="020B0306030504020204" pitchFamily="34" charset="0"/>
              </a:rPr>
              <a:t>Regularly share information about the response with the community, using the best approaches for different groups  </a:t>
            </a:r>
          </a:p>
        </p:txBody>
      </p:sp>
    </p:spTree>
    <p:extLst>
      <p:ext uri="{BB962C8B-B14F-4D97-AF65-F5344CB8AC3E}">
        <p14:creationId xmlns:p14="http://schemas.microsoft.com/office/powerpoint/2010/main" val="1124554266"/>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3B6CEBD8-5847-814A-A033-C231A21270AC}"/>
              </a:ext>
            </a:extLst>
          </p:cNvPr>
          <p:cNvSpPr txBox="1"/>
          <p:nvPr/>
        </p:nvSpPr>
        <p:spPr>
          <a:xfrm>
            <a:off x="621979" y="545626"/>
            <a:ext cx="9453212" cy="2721258"/>
          </a:xfrm>
          <a:prstGeom prst="rect">
            <a:avLst/>
          </a:prstGeom>
          <a:noFill/>
        </p:spPr>
        <p:txBody>
          <a:bodyPr wrap="square" rtlCol="0">
            <a:spAutoFit/>
          </a:bodyPr>
          <a:lstStyle/>
          <a:p>
            <a:pPr defTabSz="914309">
              <a:lnSpc>
                <a:spcPts val="4099"/>
              </a:lnSpc>
              <a:spcAft>
                <a:spcPts val="300"/>
              </a:spcAft>
            </a:pPr>
            <a:r>
              <a:rPr lang="en-US" sz="3999" b="1" dirty="0">
                <a:solidFill>
                  <a:srgbClr val="33394B"/>
                </a:solidFill>
                <a:latin typeface="Montserrat" pitchFamily="2" charset="77"/>
                <a:ea typeface="Roboto Black" panose="02000000000000000000" pitchFamily="2" charset="0"/>
                <a:cs typeface="Open Sans Light" panose="020B0306030504020204" pitchFamily="34" charset="0"/>
              </a:rPr>
              <a:t>Action 7: </a:t>
            </a:r>
            <a:r>
              <a:rPr lang="en-US" sz="3999" b="1" dirty="0">
                <a:solidFill>
                  <a:srgbClr val="F5333F"/>
                </a:solidFill>
                <a:latin typeface="Montserrat" pitchFamily="2" charset="77"/>
                <a:ea typeface="Roboto Black" panose="02000000000000000000" pitchFamily="2" charset="0"/>
                <a:cs typeface="Open Sans Light" panose="020B0306030504020204" pitchFamily="34" charset="0"/>
              </a:rPr>
              <a:t>Regularly share information about the response with the community, using the best approaches for different groups</a:t>
            </a:r>
          </a:p>
        </p:txBody>
      </p:sp>
      <p:pic>
        <p:nvPicPr>
          <p:cNvPr id="4" name="Picture Placeholder 3">
            <a:extLst>
              <a:ext uri="{FF2B5EF4-FFF2-40B4-BE49-F238E27FC236}">
                <a16:creationId xmlns:a16="http://schemas.microsoft.com/office/drawing/2014/main" id="{A59711EE-7BBB-F249-94CE-72C3137DEFF3}"/>
              </a:ext>
            </a:extLst>
          </p:cNvPr>
          <p:cNvPicPr>
            <a:picLocks noGrp="1" noChangeAspect="1"/>
          </p:cNvPicPr>
          <p:nvPr>
            <p:ph type="pic" idx="2"/>
          </p:nvPr>
        </p:nvPicPr>
        <p:blipFill rotWithShape="1">
          <a:blip r:embed="rId3" cstate="screen">
            <a:extLst>
              <a:ext uri="{28A0092B-C50C-407E-A947-70E740481C1C}">
                <a14:useLocalDpi xmlns:a14="http://schemas.microsoft.com/office/drawing/2010/main"/>
              </a:ext>
            </a:extLst>
          </a:blip>
          <a:srcRect/>
          <a:stretch/>
        </p:blipFill>
        <p:spPr>
          <a:xfrm>
            <a:off x="10344993" y="794"/>
            <a:ext cx="7941597" cy="10287000"/>
          </a:xfrm>
        </p:spPr>
      </p:pic>
      <p:sp>
        <p:nvSpPr>
          <p:cNvPr id="6" name="TextBox 5">
            <a:extLst>
              <a:ext uri="{FF2B5EF4-FFF2-40B4-BE49-F238E27FC236}">
                <a16:creationId xmlns:a16="http://schemas.microsoft.com/office/drawing/2014/main" id="{C6D54F3C-4EE1-5B44-83C9-3C6582B5DF88}"/>
              </a:ext>
            </a:extLst>
          </p:cNvPr>
          <p:cNvSpPr txBox="1"/>
          <p:nvPr/>
        </p:nvSpPr>
        <p:spPr>
          <a:xfrm>
            <a:off x="621979" y="3747128"/>
            <a:ext cx="8175248" cy="5662832"/>
          </a:xfrm>
          <a:prstGeom prst="rect">
            <a:avLst/>
          </a:prstGeom>
          <a:noFill/>
        </p:spPr>
        <p:txBody>
          <a:bodyPr wrap="square" rtlCol="0">
            <a:spAutoFit/>
          </a:bodyPr>
          <a:lstStyle>
            <a:defPPr>
              <a:defRPr lang="en-US"/>
            </a:defPPr>
            <a:lvl1pPr marL="342900" indent="-342900">
              <a:spcAft>
                <a:spcPts val="2400"/>
              </a:spcAft>
              <a:buClr>
                <a:srgbClr val="FF0000"/>
              </a:buClr>
              <a:buFont typeface="Arial" panose="020B0604020202020204" pitchFamily="34" charset="0"/>
              <a:buChar char="•"/>
              <a:defRPr sz="240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marL="0" indent="0" defTabSz="914309">
              <a:spcAft>
                <a:spcPts val="1800"/>
              </a:spcAft>
              <a:buNone/>
            </a:pPr>
            <a:r>
              <a:rPr lang="en-GB" sz="2799" b="1" dirty="0">
                <a:solidFill>
                  <a:srgbClr val="F5333F"/>
                </a:solidFill>
              </a:rPr>
              <a:t>At a minimum:</a:t>
            </a:r>
          </a:p>
          <a:p>
            <a:pPr marL="342866" indent="-342866" defTabSz="914309">
              <a:spcAft>
                <a:spcPts val="1800"/>
              </a:spcAft>
            </a:pPr>
            <a:r>
              <a:rPr lang="en-GB" b="1" dirty="0">
                <a:solidFill>
                  <a:srgbClr val="3F3F3F"/>
                </a:solidFill>
              </a:rPr>
              <a:t>Keep sharing information about the response </a:t>
            </a:r>
            <a:r>
              <a:rPr lang="en-GB" dirty="0">
                <a:solidFill>
                  <a:srgbClr val="3F3F3F"/>
                </a:solidFill>
              </a:rPr>
              <a:t>through multiple channels and in local languages</a:t>
            </a:r>
            <a:endParaRPr lang="en-GB" b="1" dirty="0">
              <a:solidFill>
                <a:srgbClr val="3F3F3F"/>
              </a:solidFill>
            </a:endParaRPr>
          </a:p>
          <a:p>
            <a:pPr marL="342866" indent="-342866" defTabSz="914309">
              <a:spcAft>
                <a:spcPts val="1800"/>
              </a:spcAft>
            </a:pPr>
            <a:r>
              <a:rPr lang="en-GB" b="1" dirty="0">
                <a:solidFill>
                  <a:srgbClr val="3F3F3F"/>
                </a:solidFill>
              </a:rPr>
              <a:t>Keep volunteers informed as well </a:t>
            </a:r>
            <a:r>
              <a:rPr lang="en-GB" dirty="0">
                <a:solidFill>
                  <a:srgbClr val="3F3F3F"/>
                </a:solidFill>
              </a:rPr>
              <a:t>so they can share accurate information with communities </a:t>
            </a:r>
          </a:p>
          <a:p>
            <a:pPr marL="342866" indent="-342866" defTabSz="914309">
              <a:spcAft>
                <a:spcPts val="1800"/>
              </a:spcAft>
            </a:pPr>
            <a:r>
              <a:rPr lang="en-GB" b="1" dirty="0">
                <a:solidFill>
                  <a:srgbClr val="3F3F3F"/>
                </a:solidFill>
              </a:rPr>
              <a:t>Communicate when the response is ending, </a:t>
            </a:r>
            <a:r>
              <a:rPr lang="en-GB" dirty="0">
                <a:solidFill>
                  <a:srgbClr val="3F3F3F"/>
                </a:solidFill>
              </a:rPr>
              <a:t>what will be handed over</a:t>
            </a:r>
            <a:r>
              <a:rPr lang="en-GB" b="1" dirty="0">
                <a:solidFill>
                  <a:srgbClr val="3F3F3F"/>
                </a:solidFill>
              </a:rPr>
              <a:t> </a:t>
            </a:r>
            <a:r>
              <a:rPr lang="en-GB" dirty="0">
                <a:solidFill>
                  <a:srgbClr val="3F3F3F"/>
                </a:solidFill>
              </a:rPr>
              <a:t>and other sources of support</a:t>
            </a:r>
          </a:p>
          <a:p>
            <a:pPr marL="0" indent="0" defTabSz="914309">
              <a:spcAft>
                <a:spcPts val="1800"/>
              </a:spcAft>
              <a:buNone/>
            </a:pPr>
            <a:endParaRPr lang="en-GB" dirty="0">
              <a:solidFill>
                <a:srgbClr val="3F3F3F"/>
              </a:solidFill>
            </a:endParaRPr>
          </a:p>
          <a:p>
            <a:pPr marL="0" indent="0" defTabSz="914309">
              <a:spcAft>
                <a:spcPts val="1800"/>
              </a:spcAft>
              <a:buNone/>
            </a:pPr>
            <a:r>
              <a:rPr lang="en-GB" sz="2799" b="1" dirty="0">
                <a:solidFill>
                  <a:srgbClr val="F5333F"/>
                </a:solidFill>
              </a:rPr>
              <a:t>Advanced:</a:t>
            </a:r>
          </a:p>
          <a:p>
            <a:pPr marL="342866" indent="-342866" defTabSz="914309">
              <a:spcAft>
                <a:spcPts val="1800"/>
              </a:spcAft>
            </a:pPr>
            <a:r>
              <a:rPr lang="en-GB" dirty="0">
                <a:solidFill>
                  <a:srgbClr val="3F3F3F"/>
                </a:solidFill>
              </a:rPr>
              <a:t>Test and review communication approaches to make sure information is received, understood and useful</a:t>
            </a:r>
          </a:p>
        </p:txBody>
      </p:sp>
      <p:pic>
        <p:nvPicPr>
          <p:cNvPr id="8" name="Picture 7" descr="Logo&#10;&#10;Description automatically generated">
            <a:extLst>
              <a:ext uri="{FF2B5EF4-FFF2-40B4-BE49-F238E27FC236}">
                <a16:creationId xmlns:a16="http://schemas.microsoft.com/office/drawing/2014/main" id="{EB45AB0D-B0E6-E54C-9750-60FA21B86AFA}"/>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4757116" y="9693942"/>
            <a:ext cx="3737775" cy="594646"/>
          </a:xfrm>
          <a:prstGeom prst="rect">
            <a:avLst/>
          </a:prstGeom>
        </p:spPr>
      </p:pic>
      <p:pic>
        <p:nvPicPr>
          <p:cNvPr id="9" name="Picture 8" descr="Logo&#10;&#10;Description automatically generated with medium confidence">
            <a:extLst>
              <a:ext uri="{FF2B5EF4-FFF2-40B4-BE49-F238E27FC236}">
                <a16:creationId xmlns:a16="http://schemas.microsoft.com/office/drawing/2014/main" id="{37056D6B-BF8B-CD4E-910A-732043D20161}"/>
              </a:ext>
            </a:extLst>
          </p:cNvPr>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621979" y="9631330"/>
            <a:ext cx="4087011" cy="632401"/>
          </a:xfrm>
          <a:prstGeom prst="rect">
            <a:avLst/>
          </a:prstGeom>
        </p:spPr>
      </p:pic>
    </p:spTree>
    <p:extLst>
      <p:ext uri="{BB962C8B-B14F-4D97-AF65-F5344CB8AC3E}">
        <p14:creationId xmlns:p14="http://schemas.microsoft.com/office/powerpoint/2010/main" val="11104168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6">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6">
                                            <p:txEl>
                                              <p:pRg st="6" end="6"/>
                                            </p:txEl>
                                          </p:spTgt>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9"/>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Diagram 2">
            <a:extLst>
              <a:ext uri="{FF2B5EF4-FFF2-40B4-BE49-F238E27FC236}">
                <a16:creationId xmlns:a16="http://schemas.microsoft.com/office/drawing/2014/main" id="{A299C22A-9136-FC4E-B948-528273366C17}"/>
              </a:ext>
            </a:extLst>
          </p:cNvPr>
          <p:cNvGraphicFramePr/>
          <p:nvPr/>
        </p:nvGraphicFramePr>
        <p:xfrm>
          <a:off x="619080" y="1916549"/>
          <a:ext cx="17049840" cy="812674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8" name="TextBox 7">
            <a:extLst>
              <a:ext uri="{FF2B5EF4-FFF2-40B4-BE49-F238E27FC236}">
                <a16:creationId xmlns:a16="http://schemas.microsoft.com/office/drawing/2014/main" id="{B8CB9C6E-4F87-9249-A4BB-C3439690520B}"/>
              </a:ext>
            </a:extLst>
          </p:cNvPr>
          <p:cNvSpPr txBox="1"/>
          <p:nvPr/>
        </p:nvSpPr>
        <p:spPr>
          <a:xfrm>
            <a:off x="619080" y="341544"/>
            <a:ext cx="13457271" cy="2162130"/>
          </a:xfrm>
          <a:prstGeom prst="rect">
            <a:avLst/>
          </a:prstGeom>
          <a:noFill/>
        </p:spPr>
        <p:txBody>
          <a:bodyPr wrap="square" rtlCol="0">
            <a:spAutoFit/>
          </a:bodyPr>
          <a:lstStyle/>
          <a:p>
            <a:pPr marL="0" marR="0" lvl="0" indent="0" algn="l" defTabSz="914309" rtl="0" eaLnBrk="0" fontAlgn="base" latinLnBrk="0" hangingPunct="0">
              <a:lnSpc>
                <a:spcPct val="100000"/>
              </a:lnSpc>
              <a:spcBef>
                <a:spcPct val="0"/>
              </a:spcBef>
              <a:spcAft>
                <a:spcPts val="300"/>
              </a:spcAft>
              <a:buClrTx/>
              <a:buSzTx/>
              <a:buFontTx/>
              <a:buNone/>
              <a:tabLst/>
              <a:defRPr/>
            </a:pPr>
            <a:r>
              <a:rPr kumimoji="0" lang="en-US" sz="4400" b="1" i="0" u="none" strike="noStrike" kern="1200" cap="none" spc="0" normalizeH="0" baseline="0" noProof="0" dirty="0">
                <a:ln>
                  <a:noFill/>
                </a:ln>
                <a:solidFill>
                  <a:srgbClr val="33394B"/>
                </a:solidFill>
                <a:effectLst/>
                <a:uLnTx/>
                <a:uFillTx/>
                <a:latin typeface="Montserrat" pitchFamily="2" charset="77"/>
                <a:ea typeface="Roboto Black" panose="02000000000000000000" pitchFamily="2" charset="0"/>
                <a:cs typeface="Open Sans Light" panose="020B0306030504020204" pitchFamily="34" charset="0"/>
              </a:rPr>
              <a:t>What information should you share about the operation, when and how?</a:t>
            </a:r>
          </a:p>
          <a:p>
            <a:pPr marL="0" marR="0" lvl="0" indent="0" algn="l" defTabSz="914309" rtl="0" eaLnBrk="0" fontAlgn="base" latinLnBrk="0" hangingPunct="0">
              <a:lnSpc>
                <a:spcPct val="100000"/>
              </a:lnSpc>
              <a:spcBef>
                <a:spcPct val="0"/>
              </a:spcBef>
              <a:spcAft>
                <a:spcPts val="300"/>
              </a:spcAft>
              <a:buClrTx/>
              <a:buSzTx/>
              <a:buFontTx/>
              <a:buNone/>
              <a:tabLst/>
              <a:defRPr/>
            </a:pPr>
            <a:r>
              <a:rPr kumimoji="0" lang="en-US" sz="4400" b="0" i="0" u="none" strike="noStrike" kern="1200" cap="none" spc="0" normalizeH="0" baseline="0" noProof="0" dirty="0">
                <a:ln>
                  <a:noFill/>
                </a:ln>
                <a:solidFill>
                  <a:srgbClr val="F5333F"/>
                </a:solidFill>
                <a:effectLst/>
                <a:uLnTx/>
                <a:uFillTx/>
                <a:latin typeface="Montserrat" pitchFamily="2" charset="77"/>
                <a:ea typeface="Roboto Black" panose="02000000000000000000" pitchFamily="2" charset="0"/>
                <a:cs typeface="Open Sans Light" panose="020B0306030504020204" pitchFamily="34" charset="0"/>
              </a:rPr>
              <a:t>Discuss…</a:t>
            </a:r>
            <a:endParaRPr kumimoji="0" lang="ru-RU" sz="4400" b="0" i="0" u="none" strike="noStrike" kern="1200" cap="none" spc="0" normalizeH="0" baseline="0" noProof="0" dirty="0">
              <a:ln>
                <a:noFill/>
              </a:ln>
              <a:solidFill>
                <a:srgbClr val="F5333F"/>
              </a:solidFill>
              <a:effectLst/>
              <a:uLnTx/>
              <a:uFillTx/>
              <a:latin typeface="Roboto Black" panose="02000000000000000000" pitchFamily="2" charset="0"/>
              <a:ea typeface="Roboto Black" panose="02000000000000000000" pitchFamily="2" charset="0"/>
              <a:cs typeface="Open Sans Light" panose="020B0306030504020204" pitchFamily="34" charset="0"/>
            </a:endParaRPr>
          </a:p>
        </p:txBody>
      </p:sp>
    </p:spTree>
    <p:extLst>
      <p:ext uri="{BB962C8B-B14F-4D97-AF65-F5344CB8AC3E}">
        <p14:creationId xmlns:p14="http://schemas.microsoft.com/office/powerpoint/2010/main" val="11728975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graphicEl>
                                              <a:dgm id="{E150BD70-0F6B-AF47-83D0-C84BB3D6FD66}"/>
                                            </p:graphic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graphicEl>
                                              <a:dgm id="{6B6A8A4D-E283-6E43-B7CB-C69B221ADF5B}"/>
                                            </p:graphic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graphicEl>
                                              <a:dgm id="{2439F31B-202A-274B-BCC6-6F4E75448FF5}"/>
                                            </p:graphic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
                                            <p:graphicEl>
                                              <a:dgm id="{212A2FE2-6697-9545-8941-2E870974F810}"/>
                                            </p:graphic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3">
                                            <p:graphicEl>
                                              <a:dgm id="{58B71623-B41D-C945-B4AC-89FF0DB14C9F}"/>
                                            </p:graphic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3">
                                            <p:graphicEl>
                                              <a:dgm id="{40F3986C-9455-9C47-9DDC-6043F51D8D5E}"/>
                                            </p:graphicEl>
                                          </p:spTgt>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3">
                                            <p:graphicEl>
                                              <a:dgm id="{6680214F-33C8-3745-8EA4-661753954839}"/>
                                            </p:graphic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
                                            <p:graphicEl>
                                              <a:dgm id="{23349F53-1B55-BF44-872E-07BAE0E6C698}"/>
                                            </p:graphic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3" grpId="0">
        <p:bldSub>
          <a:bldDgm bld="one"/>
        </p:bldSub>
      </p:bldGraphic>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56082956-FBC3-7F4D-BC16-095BBEE1F631}"/>
              </a:ext>
            </a:extLst>
          </p:cNvPr>
          <p:cNvSpPr txBox="1"/>
          <p:nvPr/>
        </p:nvSpPr>
        <p:spPr>
          <a:xfrm>
            <a:off x="714315" y="632999"/>
            <a:ext cx="12139467" cy="1608133"/>
          </a:xfrm>
          <a:prstGeom prst="rect">
            <a:avLst/>
          </a:prstGeom>
          <a:noFill/>
        </p:spPr>
        <p:txBody>
          <a:bodyPr wrap="square" rtlCol="0">
            <a:spAutoFit/>
          </a:bodyPr>
          <a:lstStyle/>
          <a:p>
            <a:pPr defTabSz="914309">
              <a:spcAft>
                <a:spcPts val="300"/>
              </a:spcAft>
              <a:defRPr/>
            </a:pPr>
            <a:r>
              <a:rPr lang="en-US" sz="4800" b="1" dirty="0">
                <a:solidFill>
                  <a:srgbClr val="001D41"/>
                </a:solidFill>
                <a:latin typeface="Montserrat" pitchFamily="2" charset="77"/>
                <a:ea typeface="Roboto Black" panose="02000000000000000000" pitchFamily="2" charset="0"/>
                <a:cs typeface="Open Sans Light" panose="020B0306030504020204" pitchFamily="34" charset="0"/>
              </a:rPr>
              <a:t>Rules for risk communication</a:t>
            </a:r>
          </a:p>
          <a:p>
            <a:pPr defTabSz="914309">
              <a:spcAft>
                <a:spcPts val="300"/>
              </a:spcAft>
              <a:defRPr/>
            </a:pPr>
            <a:r>
              <a:rPr lang="en-US" sz="4800" dirty="0">
                <a:solidFill>
                  <a:schemeClr val="accent3"/>
                </a:solidFill>
                <a:latin typeface="Montserrat" pitchFamily="2" charset="77"/>
                <a:ea typeface="Roboto Black" panose="02000000000000000000" pitchFamily="2" charset="0"/>
                <a:cs typeface="Open Sans Light" panose="020B0306030504020204" pitchFamily="34" charset="0"/>
              </a:rPr>
              <a:t>Discuss… </a:t>
            </a:r>
            <a:endParaRPr lang="ru-RU" sz="4800" dirty="0">
              <a:solidFill>
                <a:schemeClr val="accent3"/>
              </a:solidFill>
              <a:latin typeface="Roboto Black" panose="02000000000000000000" pitchFamily="2" charset="0"/>
              <a:ea typeface="Roboto Black" panose="02000000000000000000" pitchFamily="2" charset="0"/>
              <a:cs typeface="Open Sans Light" panose="020B0306030504020204" pitchFamily="34" charset="0"/>
            </a:endParaRPr>
          </a:p>
        </p:txBody>
      </p:sp>
      <p:sp>
        <p:nvSpPr>
          <p:cNvPr id="12" name="TextBox 11">
            <a:extLst>
              <a:ext uri="{FF2B5EF4-FFF2-40B4-BE49-F238E27FC236}">
                <a16:creationId xmlns:a16="http://schemas.microsoft.com/office/drawing/2014/main" id="{E3983036-BA17-2342-A76C-31EA746AD25E}"/>
              </a:ext>
            </a:extLst>
          </p:cNvPr>
          <p:cNvSpPr txBox="1"/>
          <p:nvPr/>
        </p:nvSpPr>
        <p:spPr>
          <a:xfrm>
            <a:off x="714315" y="2413619"/>
            <a:ext cx="8856339" cy="6955174"/>
          </a:xfrm>
          <a:prstGeom prst="rect">
            <a:avLst/>
          </a:prstGeom>
          <a:noFill/>
        </p:spPr>
        <p:txBody>
          <a:bodyPr wrap="square" rtlCol="0">
            <a:spAutoFit/>
          </a:bodyPr>
          <a:lstStyle>
            <a:defPPr>
              <a:defRPr lang="en-US"/>
            </a:defPPr>
            <a:lvl1pPr marL="342900" indent="-342900">
              <a:spcAft>
                <a:spcPts val="2400"/>
              </a:spcAft>
              <a:buClr>
                <a:srgbClr val="FF0000"/>
              </a:buClr>
              <a:buFont typeface="Arial" panose="020B0604020202020204" pitchFamily="34" charset="0"/>
              <a:buChar char="•"/>
              <a:defRPr sz="240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marL="342866" indent="-342866" defTabSz="914309">
              <a:lnSpc>
                <a:spcPct val="120000"/>
              </a:lnSpc>
              <a:buFont typeface="Arial" panose="020B0604020202020204" pitchFamily="34" charset="0"/>
              <a:buAutoNum type="arabicPeriod"/>
              <a:defRPr/>
            </a:pPr>
            <a:r>
              <a:rPr lang="en-ZW" dirty="0">
                <a:solidFill>
                  <a:srgbClr val="3F3F3F"/>
                </a:solidFill>
              </a:rPr>
              <a:t>Move from one-way messaging to conversations</a:t>
            </a:r>
          </a:p>
          <a:p>
            <a:pPr marL="342866" indent="-342866" defTabSz="914309">
              <a:lnSpc>
                <a:spcPct val="120000"/>
              </a:lnSpc>
              <a:buFont typeface="Arial" panose="020B0604020202020204" pitchFamily="34" charset="0"/>
              <a:buAutoNum type="arabicPeriod"/>
              <a:defRPr/>
            </a:pPr>
            <a:r>
              <a:rPr lang="en-ZW" dirty="0">
                <a:solidFill>
                  <a:srgbClr val="3F3F3F"/>
                </a:solidFill>
              </a:rPr>
              <a:t>Address the gaps in knowledge </a:t>
            </a:r>
          </a:p>
          <a:p>
            <a:pPr marL="342866" indent="-342866" defTabSz="914309">
              <a:lnSpc>
                <a:spcPct val="120000"/>
              </a:lnSpc>
              <a:buFont typeface="Arial" panose="020B0604020202020204" pitchFamily="34" charset="0"/>
              <a:buAutoNum type="arabicPeriod"/>
              <a:defRPr/>
            </a:pPr>
            <a:r>
              <a:rPr lang="en-ZW" dirty="0">
                <a:solidFill>
                  <a:srgbClr val="3F3F3F"/>
                </a:solidFill>
              </a:rPr>
              <a:t>Recognise and respect cultural beliefs and practices</a:t>
            </a:r>
          </a:p>
          <a:p>
            <a:pPr marL="342866" indent="-342866" defTabSz="914309">
              <a:lnSpc>
                <a:spcPct val="120000"/>
              </a:lnSpc>
              <a:buFont typeface="Arial" panose="020B0604020202020204" pitchFamily="34" charset="0"/>
              <a:buAutoNum type="arabicPeriod"/>
              <a:defRPr/>
            </a:pPr>
            <a:r>
              <a:rPr lang="en-ZW" dirty="0">
                <a:solidFill>
                  <a:srgbClr val="3F3F3F"/>
                </a:solidFill>
              </a:rPr>
              <a:t>Communicate a threat </a:t>
            </a:r>
          </a:p>
          <a:p>
            <a:pPr marL="342866" indent="-342866" defTabSz="914309">
              <a:lnSpc>
                <a:spcPct val="120000"/>
              </a:lnSpc>
              <a:buFont typeface="Arial" panose="020B0604020202020204" pitchFamily="34" charset="0"/>
              <a:buAutoNum type="arabicPeriod"/>
              <a:defRPr/>
            </a:pPr>
            <a:r>
              <a:rPr lang="en-ZW" dirty="0">
                <a:solidFill>
                  <a:srgbClr val="3F3F3F"/>
                </a:solidFill>
              </a:rPr>
              <a:t>Explain why – don’t simply tell people what to do</a:t>
            </a:r>
          </a:p>
          <a:p>
            <a:pPr marL="342866" indent="-342866" defTabSz="914309">
              <a:lnSpc>
                <a:spcPct val="120000"/>
              </a:lnSpc>
              <a:buFont typeface="Arial" panose="020B0604020202020204" pitchFamily="34" charset="0"/>
              <a:buAutoNum type="arabicPeriod"/>
              <a:defRPr/>
            </a:pPr>
            <a:r>
              <a:rPr lang="en-ZW" dirty="0">
                <a:solidFill>
                  <a:srgbClr val="3F3F3F"/>
                </a:solidFill>
              </a:rPr>
              <a:t>Provide a call to action – with practical advice</a:t>
            </a:r>
          </a:p>
          <a:p>
            <a:pPr marL="342866" indent="-342866" defTabSz="914309">
              <a:lnSpc>
                <a:spcPct val="120000"/>
              </a:lnSpc>
              <a:buFont typeface="Arial" panose="020B0604020202020204" pitchFamily="34" charset="0"/>
              <a:buAutoNum type="arabicPeriod"/>
              <a:defRPr/>
            </a:pPr>
            <a:r>
              <a:rPr lang="en-ZW" dirty="0">
                <a:solidFill>
                  <a:srgbClr val="3F3F3F"/>
                </a:solidFill>
              </a:rPr>
              <a:t>But be realistic and feasible</a:t>
            </a:r>
          </a:p>
          <a:p>
            <a:pPr marL="342866" indent="-342866" defTabSz="914309">
              <a:lnSpc>
                <a:spcPct val="120000"/>
              </a:lnSpc>
              <a:buFont typeface="Wingdings" pitchFamily="2" charset="2"/>
              <a:buAutoNum type="arabicPeriod"/>
              <a:defRPr/>
            </a:pPr>
            <a:r>
              <a:rPr lang="en-ZW" dirty="0">
                <a:solidFill>
                  <a:srgbClr val="3F3F3F"/>
                </a:solidFill>
              </a:rPr>
              <a:t>Update information and messages regularly based on community feedback the changing situation </a:t>
            </a:r>
          </a:p>
          <a:p>
            <a:pPr marL="342866" indent="-342866" defTabSz="914309">
              <a:lnSpc>
                <a:spcPct val="120000"/>
              </a:lnSpc>
              <a:buFont typeface="Wingdings" pitchFamily="2" charset="2"/>
              <a:buAutoNum type="arabicPeriod"/>
              <a:defRPr/>
            </a:pPr>
            <a:r>
              <a:rPr lang="en-ZW" dirty="0">
                <a:solidFill>
                  <a:srgbClr val="3F3F3F"/>
                </a:solidFill>
              </a:rPr>
              <a:t>Use trusted and accessible communication channels</a:t>
            </a:r>
          </a:p>
        </p:txBody>
      </p:sp>
      <p:pic>
        <p:nvPicPr>
          <p:cNvPr id="17" name="Picture Placeholder 16" descr="A picture containing text, person, people, crowd&#10;&#10;Description automatically generated">
            <a:extLst>
              <a:ext uri="{FF2B5EF4-FFF2-40B4-BE49-F238E27FC236}">
                <a16:creationId xmlns:a16="http://schemas.microsoft.com/office/drawing/2014/main" id="{BB21B9B4-9049-6342-B440-741B879218C3}"/>
              </a:ext>
            </a:extLst>
          </p:cNvPr>
          <p:cNvPicPr>
            <a:picLocks noGrp="1" noChangeAspect="1"/>
          </p:cNvPicPr>
          <p:nvPr>
            <p:ph type="pic" sz="quarter" idx="10"/>
          </p:nvPr>
        </p:nvPicPr>
        <p:blipFill>
          <a:blip r:embed="rId3" cstate="screen">
            <a:extLst>
              <a:ext uri="{28A0092B-C50C-407E-A947-70E740481C1C}">
                <a14:useLocalDpi xmlns:a14="http://schemas.microsoft.com/office/drawing/2010/main"/>
              </a:ext>
            </a:extLst>
          </a:blip>
          <a:srcRect/>
          <a:stretch>
            <a:fillRect/>
          </a:stretch>
        </p:blipFill>
        <p:spPr/>
      </p:pic>
      <p:grpSp>
        <p:nvGrpSpPr>
          <p:cNvPr id="5" name="Group 4">
            <a:extLst>
              <a:ext uri="{FF2B5EF4-FFF2-40B4-BE49-F238E27FC236}">
                <a16:creationId xmlns:a16="http://schemas.microsoft.com/office/drawing/2014/main" id="{402DFB49-38CC-6245-B4BB-E0F384E7B6D5}"/>
              </a:ext>
            </a:extLst>
          </p:cNvPr>
          <p:cNvGrpSpPr/>
          <p:nvPr/>
        </p:nvGrpSpPr>
        <p:grpSpPr>
          <a:xfrm>
            <a:off x="714315" y="9605588"/>
            <a:ext cx="6168772" cy="430887"/>
            <a:chOff x="10238338" y="7106249"/>
            <a:chExt cx="5779260" cy="430887"/>
          </a:xfrm>
        </p:grpSpPr>
        <p:sp>
          <p:nvSpPr>
            <p:cNvPr id="6" name="Oval 5">
              <a:extLst>
                <a:ext uri="{FF2B5EF4-FFF2-40B4-BE49-F238E27FC236}">
                  <a16:creationId xmlns:a16="http://schemas.microsoft.com/office/drawing/2014/main" id="{939D2F86-EAD3-FD47-B832-B9E5F2216971}"/>
                </a:ext>
              </a:extLst>
            </p:cNvPr>
            <p:cNvSpPr/>
            <p:nvPr/>
          </p:nvSpPr>
          <p:spPr>
            <a:xfrm>
              <a:off x="10238338" y="7125068"/>
              <a:ext cx="387458" cy="374676"/>
            </a:xfrm>
            <a:prstGeom prst="ellipse">
              <a:avLst/>
            </a:prstGeom>
            <a:solidFill>
              <a:schemeClr val="accent3"/>
            </a:solidFill>
            <a:ln>
              <a:solidFill>
                <a:schemeClr val="accent4"/>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extBox 6">
              <a:extLst>
                <a:ext uri="{FF2B5EF4-FFF2-40B4-BE49-F238E27FC236}">
                  <a16:creationId xmlns:a16="http://schemas.microsoft.com/office/drawing/2014/main" id="{A44D0650-719F-9545-8566-717BE63919F7}"/>
                </a:ext>
              </a:extLst>
            </p:cNvPr>
            <p:cNvSpPr txBox="1"/>
            <p:nvPr/>
          </p:nvSpPr>
          <p:spPr>
            <a:xfrm>
              <a:off x="10238338" y="7130391"/>
              <a:ext cx="635430" cy="400110"/>
            </a:xfrm>
            <a:prstGeom prst="rect">
              <a:avLst/>
            </a:prstGeom>
            <a:noFill/>
          </p:spPr>
          <p:txBody>
            <a:bodyPr wrap="square" rtlCol="0">
              <a:spAutoFit/>
            </a:bodyPr>
            <a:lstStyle/>
            <a:p>
              <a:r>
                <a:rPr lang="en-GB" sz="2000">
                  <a:solidFill>
                    <a:schemeClr val="bg2"/>
                  </a:solidFill>
                  <a:latin typeface="Open Sans" panose="020B0606030504020204" pitchFamily="34" charset="0"/>
                  <a:ea typeface="Open Sans" panose="020B0606030504020204" pitchFamily="34" charset="0"/>
                  <a:cs typeface="Open Sans" panose="020B0606030504020204" pitchFamily="34" charset="0"/>
                </a:rPr>
                <a:t>21</a:t>
              </a:r>
            </a:p>
          </p:txBody>
        </p:sp>
        <p:sp>
          <p:nvSpPr>
            <p:cNvPr id="8" name="TextBox 7">
              <a:extLst>
                <a:ext uri="{FF2B5EF4-FFF2-40B4-BE49-F238E27FC236}">
                  <a16:creationId xmlns:a16="http://schemas.microsoft.com/office/drawing/2014/main" id="{7EEF1200-E5F6-D743-8463-D6807F4B57EF}"/>
                </a:ext>
              </a:extLst>
            </p:cNvPr>
            <p:cNvSpPr txBox="1"/>
            <p:nvPr/>
          </p:nvSpPr>
          <p:spPr>
            <a:xfrm>
              <a:off x="10625796" y="7106249"/>
              <a:ext cx="5391802" cy="430887"/>
            </a:xfrm>
            <a:prstGeom prst="rect">
              <a:avLst/>
            </a:prstGeom>
            <a:noFill/>
          </p:spPr>
          <p:txBody>
            <a:bodyPr wrap="square" rtlCol="0">
              <a:spAutoFit/>
            </a:bodyPr>
            <a:lstStyle/>
            <a:p>
              <a:r>
                <a:rPr lang="en-GB" sz="2200" dirty="0">
                  <a:solidFill>
                    <a:schemeClr val="tx2"/>
                  </a:solidFill>
                  <a:latin typeface="Open Sans" panose="020B0606030504020204" pitchFamily="34" charset="0"/>
                  <a:ea typeface="Open Sans" panose="020B0606030504020204" pitchFamily="34" charset="0"/>
                  <a:cs typeface="Open Sans" panose="020B0606030504020204" pitchFamily="34" charset="0"/>
                </a:rPr>
                <a:t>Behaviour change and RCCE Resources</a:t>
              </a:r>
            </a:p>
          </p:txBody>
        </p:sp>
      </p:grpSp>
    </p:spTree>
    <p:extLst>
      <p:ext uri="{BB962C8B-B14F-4D97-AF65-F5344CB8AC3E}">
        <p14:creationId xmlns:p14="http://schemas.microsoft.com/office/powerpoint/2010/main" val="2491525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2">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2">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2">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2">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2">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2">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12">
                                            <p:txEl>
                                              <p:pRg st="7" end="7"/>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12">
                                            <p:txEl>
                                              <p:pRg st="8" end="8"/>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DFC089EF-2E3B-DE44-BFA2-A69AD3FF236E}"/>
              </a:ext>
            </a:extLst>
          </p:cNvPr>
          <p:cNvSpPr txBox="1"/>
          <p:nvPr/>
        </p:nvSpPr>
        <p:spPr>
          <a:xfrm>
            <a:off x="652853" y="2704978"/>
            <a:ext cx="7691172" cy="6601807"/>
          </a:xfrm>
          <a:prstGeom prst="rect">
            <a:avLst/>
          </a:prstGeom>
          <a:noFill/>
        </p:spPr>
        <p:txBody>
          <a:bodyPr wrap="square" rtlCol="0">
            <a:spAutoFit/>
          </a:bodyPr>
          <a:lstStyle>
            <a:defPPr>
              <a:defRPr lang="en-US"/>
            </a:defPPr>
            <a:lvl1pPr marL="342900" indent="-342900">
              <a:spcAft>
                <a:spcPts val="2400"/>
              </a:spcAft>
              <a:buClr>
                <a:srgbClr val="FF0000"/>
              </a:buClr>
              <a:buFont typeface="Arial" panose="020B0604020202020204" pitchFamily="34" charset="0"/>
              <a:buChar char="•"/>
              <a:defRPr sz="240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marL="0" indent="0" defTabSz="914309">
              <a:spcAft>
                <a:spcPts val="1800"/>
              </a:spcAft>
              <a:buNone/>
            </a:pPr>
            <a:r>
              <a:rPr lang="en-GB" b="1" dirty="0">
                <a:solidFill>
                  <a:srgbClr val="3F3F3F"/>
                </a:solidFill>
              </a:rPr>
              <a:t>Key questions to ask:</a:t>
            </a:r>
          </a:p>
          <a:p>
            <a:pPr marL="342866" indent="-342866" defTabSz="914309">
              <a:spcAft>
                <a:spcPts val="1800"/>
              </a:spcAft>
            </a:pPr>
            <a:r>
              <a:rPr lang="en-GB" dirty="0">
                <a:solidFill>
                  <a:srgbClr val="3F3F3F"/>
                </a:solidFill>
              </a:rPr>
              <a:t>Is this channel up and running? Or can it be set up quickly?</a:t>
            </a:r>
          </a:p>
          <a:p>
            <a:pPr marL="342866" indent="-342866" defTabSz="914309">
              <a:spcAft>
                <a:spcPts val="1800"/>
              </a:spcAft>
            </a:pPr>
            <a:r>
              <a:rPr lang="en-GB" dirty="0">
                <a:solidFill>
                  <a:srgbClr val="3F3F3F"/>
                </a:solidFill>
              </a:rPr>
              <a:t>Is there sufficient capacity &amp; budget to use it?</a:t>
            </a:r>
          </a:p>
          <a:p>
            <a:pPr marL="342866" indent="-342866" defTabSz="914309">
              <a:spcAft>
                <a:spcPts val="1800"/>
              </a:spcAft>
            </a:pPr>
            <a:r>
              <a:rPr lang="en-GB" dirty="0">
                <a:solidFill>
                  <a:srgbClr val="3F3F3F"/>
                </a:solidFill>
              </a:rPr>
              <a:t>Do you have physical access to the community?</a:t>
            </a:r>
          </a:p>
          <a:p>
            <a:pPr marL="342866" indent="-342866" defTabSz="914309">
              <a:spcAft>
                <a:spcPts val="1800"/>
              </a:spcAft>
            </a:pPr>
            <a:r>
              <a:rPr lang="en-GB" dirty="0">
                <a:solidFill>
                  <a:srgbClr val="3F3F3F"/>
                </a:solidFill>
              </a:rPr>
              <a:t>Does it need to be two-way?</a:t>
            </a:r>
          </a:p>
          <a:p>
            <a:pPr marL="342866" indent="-342866" defTabSz="914309">
              <a:spcAft>
                <a:spcPts val="1800"/>
              </a:spcAft>
            </a:pPr>
            <a:r>
              <a:rPr lang="en-GB" dirty="0">
                <a:solidFill>
                  <a:srgbClr val="3F3F3F"/>
                </a:solidFill>
              </a:rPr>
              <a:t>Does it need to reach lots of people, over a large area?</a:t>
            </a:r>
          </a:p>
          <a:p>
            <a:pPr marL="342866" indent="-342866" defTabSz="914309">
              <a:spcAft>
                <a:spcPts val="1800"/>
              </a:spcAft>
            </a:pPr>
            <a:r>
              <a:rPr lang="en-GB" dirty="0">
                <a:solidFill>
                  <a:srgbClr val="3F3F3F"/>
                </a:solidFill>
              </a:rPr>
              <a:t>Do you need to discuss issues privately?</a:t>
            </a:r>
          </a:p>
          <a:p>
            <a:pPr marL="342866" indent="-342866" defTabSz="914309">
              <a:spcAft>
                <a:spcPts val="1800"/>
              </a:spcAft>
            </a:pPr>
            <a:r>
              <a:rPr lang="en-GB" dirty="0">
                <a:solidFill>
                  <a:srgbClr val="3F3F3F"/>
                </a:solidFill>
              </a:rPr>
              <a:t>Do you have complex information to share?</a:t>
            </a:r>
          </a:p>
          <a:p>
            <a:pPr marL="342866" indent="-342866" defTabSz="914309">
              <a:spcAft>
                <a:spcPts val="1800"/>
              </a:spcAft>
            </a:pPr>
            <a:r>
              <a:rPr lang="en-GB" dirty="0">
                <a:solidFill>
                  <a:srgbClr val="3F3F3F"/>
                </a:solidFill>
              </a:rPr>
              <a:t>Can everyone access this channel?</a:t>
            </a:r>
          </a:p>
          <a:p>
            <a:pPr marL="342866" indent="-342866" defTabSz="914309">
              <a:spcAft>
                <a:spcPts val="1800"/>
              </a:spcAft>
            </a:pPr>
            <a:r>
              <a:rPr lang="en-GB" dirty="0">
                <a:solidFill>
                  <a:srgbClr val="3F3F3F"/>
                </a:solidFill>
              </a:rPr>
              <a:t>Is it trusted?</a:t>
            </a:r>
          </a:p>
        </p:txBody>
      </p:sp>
      <p:sp>
        <p:nvSpPr>
          <p:cNvPr id="7" name="TextBox 6">
            <a:extLst>
              <a:ext uri="{FF2B5EF4-FFF2-40B4-BE49-F238E27FC236}">
                <a16:creationId xmlns:a16="http://schemas.microsoft.com/office/drawing/2014/main" id="{C769EF99-D573-3640-AF54-FFE5D06B320D}"/>
              </a:ext>
            </a:extLst>
          </p:cNvPr>
          <p:cNvSpPr txBox="1"/>
          <p:nvPr/>
        </p:nvSpPr>
        <p:spPr>
          <a:xfrm>
            <a:off x="652853" y="444956"/>
            <a:ext cx="11017779" cy="1446550"/>
          </a:xfrm>
          <a:prstGeom prst="rect">
            <a:avLst/>
          </a:prstGeom>
          <a:noFill/>
        </p:spPr>
        <p:txBody>
          <a:bodyPr wrap="square" rtlCol="0">
            <a:spAutoFit/>
          </a:bodyPr>
          <a:lstStyle/>
          <a:p>
            <a:pPr defTabSz="914309">
              <a:spcAft>
                <a:spcPts val="300"/>
              </a:spcAft>
            </a:pPr>
            <a:r>
              <a:rPr lang="en-US" sz="4400" b="1" dirty="0">
                <a:solidFill>
                  <a:srgbClr val="001D41"/>
                </a:solidFill>
                <a:latin typeface="Montserrat" pitchFamily="2" charset="77"/>
                <a:ea typeface="Roboto Black" panose="02000000000000000000" pitchFamily="2" charset="0"/>
                <a:cs typeface="Open Sans Light" panose="020B0306030504020204" pitchFamily="34" charset="0"/>
              </a:rPr>
              <a:t>Choosing the right communication channels to use in emergencies</a:t>
            </a:r>
            <a:endParaRPr lang="ru-RU" sz="4400" dirty="0">
              <a:solidFill>
                <a:srgbClr val="001D41"/>
              </a:solidFill>
              <a:latin typeface="Roboto Black" panose="02000000000000000000" pitchFamily="2" charset="0"/>
              <a:ea typeface="Roboto Black" panose="02000000000000000000" pitchFamily="2" charset="0"/>
              <a:cs typeface="Open Sans Light" panose="020B0306030504020204" pitchFamily="34" charset="0"/>
            </a:endParaRPr>
          </a:p>
        </p:txBody>
      </p:sp>
      <p:pic>
        <p:nvPicPr>
          <p:cNvPr id="5" name="Picture 4">
            <a:extLst>
              <a:ext uri="{FF2B5EF4-FFF2-40B4-BE49-F238E27FC236}">
                <a16:creationId xmlns:a16="http://schemas.microsoft.com/office/drawing/2014/main" id="{DBB02144-4975-D948-885C-C7E82F15B4CE}"/>
              </a:ext>
            </a:extLst>
          </p:cNvPr>
          <p:cNvPicPr>
            <a:picLocks noChangeAspect="1"/>
          </p:cNvPicPr>
          <p:nvPr/>
        </p:nvPicPr>
        <p:blipFill>
          <a:blip r:embed="rId3"/>
          <a:stretch>
            <a:fillRect/>
          </a:stretch>
        </p:blipFill>
        <p:spPr>
          <a:xfrm>
            <a:off x="8344436" y="1891506"/>
            <a:ext cx="9743030" cy="8228751"/>
          </a:xfrm>
          <a:prstGeom prst="rect">
            <a:avLst/>
          </a:prstGeom>
        </p:spPr>
      </p:pic>
      <p:pic>
        <p:nvPicPr>
          <p:cNvPr id="8" name="Picture 7" descr="Logo&#10;&#10;Description automatically generated with low confidence">
            <a:extLst>
              <a:ext uri="{FF2B5EF4-FFF2-40B4-BE49-F238E27FC236}">
                <a16:creationId xmlns:a16="http://schemas.microsoft.com/office/drawing/2014/main" id="{18FAEAE5-56DB-B74B-BE67-35274309F7D7}"/>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652853" y="9525611"/>
            <a:ext cx="5093490" cy="594646"/>
          </a:xfrm>
          <a:prstGeom prst="rect">
            <a:avLst/>
          </a:prstGeom>
        </p:spPr>
      </p:pic>
    </p:spTree>
    <p:extLst>
      <p:ext uri="{BB962C8B-B14F-4D97-AF65-F5344CB8AC3E}">
        <p14:creationId xmlns:p14="http://schemas.microsoft.com/office/powerpoint/2010/main" val="21434129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6">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6">
                                            <p:txEl>
                                              <p:pRg st="6" end="6"/>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6">
                                            <p:txEl>
                                              <p:pRg st="7" end="7"/>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6">
                                            <p:txEl>
                                              <p:pRg st="8" end="8"/>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6">
                                            <p:txEl>
                                              <p:pRg st="9" end="9"/>
                                            </p:txEl>
                                          </p:spTgt>
                                        </p:tgtEl>
                                        <p:attrNameLst>
                                          <p:attrName>style.visibility</p:attrName>
                                        </p:attrNameLst>
                                      </p:cBhvr>
                                      <p:to>
                                        <p:strVal val="visible"/>
                                      </p:to>
                                    </p:set>
                                  </p:childTnLst>
                                </p:cTn>
                              </p:par>
                              <p:par>
                                <p:cTn id="39" presetID="1" presetClass="entr" presetSubtype="0" fill="hold" nodeType="withEffect">
                                  <p:stCondLst>
                                    <p:cond delay="0"/>
                                  </p:stCondLst>
                                  <p:childTnLst>
                                    <p:set>
                                      <p:cBhvr>
                                        <p:cTn id="40"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3B6CEBD8-5847-814A-A033-C231A21270AC}"/>
              </a:ext>
            </a:extLst>
          </p:cNvPr>
          <p:cNvSpPr txBox="1"/>
          <p:nvPr/>
        </p:nvSpPr>
        <p:spPr>
          <a:xfrm>
            <a:off x="722065" y="531795"/>
            <a:ext cx="13992536" cy="2162130"/>
          </a:xfrm>
          <a:prstGeom prst="rect">
            <a:avLst/>
          </a:prstGeom>
          <a:noFill/>
        </p:spPr>
        <p:txBody>
          <a:bodyPr wrap="square" rtlCol="0">
            <a:spAutoFit/>
          </a:bodyPr>
          <a:lstStyle/>
          <a:p>
            <a:pPr defTabSz="914309">
              <a:spcAft>
                <a:spcPts val="300"/>
              </a:spcAft>
            </a:pPr>
            <a:r>
              <a:rPr lang="en-US" sz="4400" b="1" dirty="0">
                <a:solidFill>
                  <a:srgbClr val="33394B"/>
                </a:solidFill>
                <a:latin typeface="Montserrat" pitchFamily="2" charset="77"/>
                <a:ea typeface="Roboto Black" panose="02000000000000000000" pitchFamily="2" charset="0"/>
                <a:cs typeface="Open Sans Light" panose="020B0306030504020204" pitchFamily="34" charset="0"/>
              </a:rPr>
              <a:t>Action 7:</a:t>
            </a:r>
          </a:p>
          <a:p>
            <a:pPr defTabSz="914309">
              <a:spcAft>
                <a:spcPts val="300"/>
              </a:spcAft>
            </a:pPr>
            <a:r>
              <a:rPr lang="en-US" sz="4400" b="1" dirty="0">
                <a:solidFill>
                  <a:srgbClr val="FF0000"/>
                </a:solidFill>
                <a:latin typeface="Montserrat" pitchFamily="2" charset="77"/>
                <a:ea typeface="Roboto Black" panose="02000000000000000000" pitchFamily="2" charset="0"/>
                <a:cs typeface="Open Sans Light" panose="020B0306030504020204" pitchFamily="34" charset="0"/>
              </a:rPr>
              <a:t>Tools to help you share information about the response with communities</a:t>
            </a:r>
            <a:endParaRPr lang="ru-RU" sz="4400" b="1" dirty="0">
              <a:solidFill>
                <a:srgbClr val="FF0000"/>
              </a:solidFill>
              <a:ea typeface="Roboto Black" panose="02000000000000000000" pitchFamily="2" charset="0"/>
              <a:cs typeface="Open Sans Light" panose="020B0306030504020204" pitchFamily="34" charset="0"/>
            </a:endParaRPr>
          </a:p>
        </p:txBody>
      </p:sp>
      <p:sp>
        <p:nvSpPr>
          <p:cNvPr id="33" name="TextBox 32">
            <a:extLst>
              <a:ext uri="{FF2B5EF4-FFF2-40B4-BE49-F238E27FC236}">
                <a16:creationId xmlns:a16="http://schemas.microsoft.com/office/drawing/2014/main" id="{AA2ACE72-54DC-7241-98DD-B2DEC60D09B6}"/>
              </a:ext>
            </a:extLst>
          </p:cNvPr>
          <p:cNvSpPr txBox="1"/>
          <p:nvPr/>
        </p:nvSpPr>
        <p:spPr>
          <a:xfrm>
            <a:off x="1263986" y="7389556"/>
            <a:ext cx="6353115" cy="1390573"/>
          </a:xfrm>
          <a:prstGeom prst="rect">
            <a:avLst/>
          </a:prstGeom>
          <a:noFill/>
        </p:spPr>
        <p:txBody>
          <a:bodyPr wrap="square">
            <a:spAutoFit/>
          </a:bodyPr>
          <a:lstStyle/>
          <a:p>
            <a:pPr marL="342866" indent="-342866" defTabSz="914309">
              <a:lnSpc>
                <a:spcPct val="120000"/>
              </a:lnSpc>
              <a:spcAft>
                <a:spcPts val="600"/>
              </a:spcAft>
              <a:buClr>
                <a:srgbClr val="FF0000"/>
              </a:buClr>
              <a:buFont typeface="Arial" panose="020B0604020202020204" pitchFamily="34" charset="0"/>
              <a:buChar char="•"/>
            </a:pPr>
            <a:r>
              <a:rPr lang="en-GB" sz="2400" dirty="0">
                <a:solidFill>
                  <a:srgbClr val="3F3F3F"/>
                </a:solidFill>
                <a:latin typeface="Open Sans" panose="020B0606030504020204" pitchFamily="34" charset="0"/>
                <a:ea typeface="Open Sans" panose="020B0606030504020204" pitchFamily="34" charset="0"/>
                <a:cs typeface="Open Sans" panose="020B0606030504020204" pitchFamily="34" charset="0"/>
              </a:rPr>
              <a:t>Includes indicators to use to monitor the effectiveness of communication approaches</a:t>
            </a:r>
          </a:p>
        </p:txBody>
      </p:sp>
      <p:sp>
        <p:nvSpPr>
          <p:cNvPr id="34" name="TextBox 33">
            <a:extLst>
              <a:ext uri="{FF2B5EF4-FFF2-40B4-BE49-F238E27FC236}">
                <a16:creationId xmlns:a16="http://schemas.microsoft.com/office/drawing/2014/main" id="{DFB46776-0946-CC4C-966A-9EB805AA581E}"/>
              </a:ext>
            </a:extLst>
          </p:cNvPr>
          <p:cNvSpPr txBox="1"/>
          <p:nvPr/>
        </p:nvSpPr>
        <p:spPr>
          <a:xfrm>
            <a:off x="1263986" y="4025776"/>
            <a:ext cx="6007961" cy="1910716"/>
          </a:xfrm>
          <a:prstGeom prst="rect">
            <a:avLst/>
          </a:prstGeom>
          <a:noFill/>
        </p:spPr>
        <p:txBody>
          <a:bodyPr wrap="square">
            <a:spAutoFit/>
          </a:bodyPr>
          <a:lstStyle/>
          <a:p>
            <a:pPr marL="342866" indent="-342866" defTabSz="914309">
              <a:lnSpc>
                <a:spcPct val="120000"/>
              </a:lnSpc>
              <a:spcAft>
                <a:spcPts val="600"/>
              </a:spcAft>
              <a:buClr>
                <a:srgbClr val="FF0000"/>
              </a:buClr>
              <a:buFont typeface="Arial" panose="020B0604020202020204" pitchFamily="34" charset="0"/>
              <a:buChar char="•"/>
            </a:pPr>
            <a:r>
              <a:rPr lang="en-GB" sz="2400" dirty="0">
                <a:solidFill>
                  <a:srgbClr val="3F3F3F"/>
                </a:solidFill>
                <a:latin typeface="Open Sans" panose="020B0606030504020204" pitchFamily="34" charset="0"/>
                <a:ea typeface="Open Sans" panose="020B0606030504020204" pitchFamily="34" charset="0"/>
                <a:cs typeface="Open Sans" panose="020B0606030504020204" pitchFamily="34" charset="0"/>
              </a:rPr>
              <a:t>Advantages and disadvantages of different communication methods</a:t>
            </a:r>
          </a:p>
          <a:p>
            <a:pPr marL="342866" indent="-342866" defTabSz="914309">
              <a:lnSpc>
                <a:spcPct val="120000"/>
              </a:lnSpc>
              <a:spcAft>
                <a:spcPts val="600"/>
              </a:spcAft>
              <a:buClr>
                <a:srgbClr val="FF0000"/>
              </a:buClr>
              <a:buFont typeface="Arial" panose="020B0604020202020204" pitchFamily="34" charset="0"/>
              <a:buChar char="•"/>
            </a:pPr>
            <a:r>
              <a:rPr lang="en-GB" sz="2400" dirty="0">
                <a:solidFill>
                  <a:srgbClr val="3F3F3F"/>
                </a:solidFill>
                <a:latin typeface="Open Sans" panose="020B0606030504020204" pitchFamily="34" charset="0"/>
                <a:ea typeface="Open Sans" panose="020B0606030504020204" pitchFamily="34" charset="0"/>
                <a:cs typeface="Open Sans" panose="020B0606030504020204" pitchFamily="34" charset="0"/>
              </a:rPr>
              <a:t>Guidance on choosing the right channel for different purposes</a:t>
            </a:r>
          </a:p>
        </p:txBody>
      </p:sp>
      <p:pic>
        <p:nvPicPr>
          <p:cNvPr id="6" name="Picture 5" descr="Logo&#10;&#10;Description automatically generated with low confidence">
            <a:extLst>
              <a:ext uri="{FF2B5EF4-FFF2-40B4-BE49-F238E27FC236}">
                <a16:creationId xmlns:a16="http://schemas.microsoft.com/office/drawing/2014/main" id="{82B986A3-4FDB-F34B-AAED-DAF4FED752EC}"/>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722065" y="3191533"/>
            <a:ext cx="6895037" cy="901562"/>
          </a:xfrm>
          <a:prstGeom prst="rect">
            <a:avLst/>
          </a:prstGeom>
        </p:spPr>
      </p:pic>
      <p:sp>
        <p:nvSpPr>
          <p:cNvPr id="12" name="TextBox 11">
            <a:extLst>
              <a:ext uri="{FF2B5EF4-FFF2-40B4-BE49-F238E27FC236}">
                <a16:creationId xmlns:a16="http://schemas.microsoft.com/office/drawing/2014/main" id="{DFD6EED4-8411-EB4F-A548-92619860EC33}"/>
              </a:ext>
            </a:extLst>
          </p:cNvPr>
          <p:cNvSpPr txBox="1"/>
          <p:nvPr/>
        </p:nvSpPr>
        <p:spPr>
          <a:xfrm>
            <a:off x="10001978" y="7275150"/>
            <a:ext cx="6735056" cy="947375"/>
          </a:xfrm>
          <a:prstGeom prst="rect">
            <a:avLst/>
          </a:prstGeom>
          <a:noFill/>
        </p:spPr>
        <p:txBody>
          <a:bodyPr wrap="square">
            <a:spAutoFit/>
          </a:bodyPr>
          <a:lstStyle/>
          <a:p>
            <a:pPr marL="342866" indent="-342866" defTabSz="914309">
              <a:lnSpc>
                <a:spcPct val="120000"/>
              </a:lnSpc>
              <a:spcAft>
                <a:spcPts val="600"/>
              </a:spcAft>
              <a:buClr>
                <a:srgbClr val="FF0000"/>
              </a:buClr>
              <a:buFont typeface="Arial" panose="020B0604020202020204" pitchFamily="34" charset="0"/>
              <a:buChar char="•"/>
            </a:pPr>
            <a:r>
              <a:rPr lang="en-GB" sz="2400" dirty="0">
                <a:solidFill>
                  <a:srgbClr val="3F3F3F"/>
                </a:solidFill>
                <a:latin typeface="Open Sans" panose="020B0606030504020204" pitchFamily="34" charset="0"/>
                <a:ea typeface="Open Sans" panose="020B0606030504020204" pitchFamily="34" charset="0"/>
                <a:cs typeface="Open Sans" panose="020B0606030504020204" pitchFamily="34" charset="0"/>
              </a:rPr>
              <a:t>Guidance on how to communicate the end of a response to communities</a:t>
            </a:r>
          </a:p>
        </p:txBody>
      </p:sp>
      <p:pic>
        <p:nvPicPr>
          <p:cNvPr id="16" name="Picture 15" descr="Logo&#10;&#10;Description automatically generated">
            <a:extLst>
              <a:ext uri="{FF2B5EF4-FFF2-40B4-BE49-F238E27FC236}">
                <a16:creationId xmlns:a16="http://schemas.microsoft.com/office/drawing/2014/main" id="{7894690F-80BB-7543-85F2-90DB4047AA2A}"/>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9241016" y="6534652"/>
            <a:ext cx="5028425" cy="799977"/>
          </a:xfrm>
          <a:prstGeom prst="rect">
            <a:avLst/>
          </a:prstGeom>
        </p:spPr>
      </p:pic>
      <p:sp>
        <p:nvSpPr>
          <p:cNvPr id="17" name="TextBox 16">
            <a:extLst>
              <a:ext uri="{FF2B5EF4-FFF2-40B4-BE49-F238E27FC236}">
                <a16:creationId xmlns:a16="http://schemas.microsoft.com/office/drawing/2014/main" id="{133A9F4B-FCF9-B14B-A953-9C86AEA11CDA}"/>
              </a:ext>
            </a:extLst>
          </p:cNvPr>
          <p:cNvSpPr txBox="1"/>
          <p:nvPr/>
        </p:nvSpPr>
        <p:spPr>
          <a:xfrm>
            <a:off x="9841997" y="4043767"/>
            <a:ext cx="6895037" cy="1390573"/>
          </a:xfrm>
          <a:prstGeom prst="rect">
            <a:avLst/>
          </a:prstGeom>
          <a:noFill/>
        </p:spPr>
        <p:txBody>
          <a:bodyPr wrap="square">
            <a:spAutoFit/>
          </a:bodyPr>
          <a:lstStyle/>
          <a:p>
            <a:pPr marL="342866" indent="-342866" defTabSz="914309">
              <a:lnSpc>
                <a:spcPct val="120000"/>
              </a:lnSpc>
              <a:spcAft>
                <a:spcPts val="600"/>
              </a:spcAft>
              <a:buClr>
                <a:srgbClr val="FF0000"/>
              </a:buClr>
              <a:buFont typeface="Arial" panose="020B0604020202020204" pitchFamily="34" charset="0"/>
              <a:buChar char="•"/>
            </a:pPr>
            <a:r>
              <a:rPr lang="en-GB" sz="2400" dirty="0">
                <a:solidFill>
                  <a:srgbClr val="3F3F3F"/>
                </a:solidFill>
                <a:latin typeface="Open Sans" panose="020B0606030504020204" pitchFamily="34" charset="0"/>
                <a:ea typeface="Open Sans" panose="020B0606030504020204" pitchFamily="34" charset="0"/>
                <a:cs typeface="Open Sans" panose="020B0606030504020204" pitchFamily="34" charset="0"/>
              </a:rPr>
              <a:t>Template Frequently Asked Questions sheet for volunteers to help them accurately answer community questions</a:t>
            </a:r>
          </a:p>
        </p:txBody>
      </p:sp>
      <p:pic>
        <p:nvPicPr>
          <p:cNvPr id="18" name="Picture 17" descr="Logo&#10;&#10;Description automatically generated with medium confidence">
            <a:extLst>
              <a:ext uri="{FF2B5EF4-FFF2-40B4-BE49-F238E27FC236}">
                <a16:creationId xmlns:a16="http://schemas.microsoft.com/office/drawing/2014/main" id="{6B41EDFA-A328-5845-A9CD-5D55AC9D7140}"/>
              </a:ext>
            </a:extLst>
          </p:cNvPr>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9241016" y="3192999"/>
            <a:ext cx="5498252" cy="850769"/>
          </a:xfrm>
          <a:prstGeom prst="rect">
            <a:avLst/>
          </a:prstGeom>
        </p:spPr>
      </p:pic>
      <p:pic>
        <p:nvPicPr>
          <p:cNvPr id="4" name="Picture 3" descr="A picture containing text&#10;&#10;Description automatically generated">
            <a:extLst>
              <a:ext uri="{FF2B5EF4-FFF2-40B4-BE49-F238E27FC236}">
                <a16:creationId xmlns:a16="http://schemas.microsoft.com/office/drawing/2014/main" id="{506D1BED-1959-4D43-B18C-A76F8D24F988}"/>
              </a:ext>
            </a:extLst>
          </p:cNvPr>
          <p:cNvPicPr>
            <a:picLocks noChangeAspect="1"/>
          </p:cNvPicPr>
          <p:nvPr/>
        </p:nvPicPr>
        <p:blipFill>
          <a:blip r:embed="rId6">
            <a:extLst>
              <a:ext uri="{28A0092B-C50C-407E-A947-70E740481C1C}">
                <a14:useLocalDpi xmlns:a14="http://schemas.microsoft.com/office/drawing/2010/main"/>
              </a:ext>
            </a:extLst>
          </a:blip>
          <a:stretch>
            <a:fillRect/>
          </a:stretch>
        </p:blipFill>
        <p:spPr>
          <a:xfrm>
            <a:off x="722064" y="6534653"/>
            <a:ext cx="3377679" cy="876165"/>
          </a:xfrm>
          <a:prstGeom prst="rect">
            <a:avLst/>
          </a:prstGeom>
        </p:spPr>
      </p:pic>
    </p:spTree>
    <p:extLst>
      <p:ext uri="{BB962C8B-B14F-4D97-AF65-F5344CB8AC3E}">
        <p14:creationId xmlns:p14="http://schemas.microsoft.com/office/powerpoint/2010/main" val="31394007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4"/>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33"/>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7"/>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12"/>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34" grpId="0"/>
      <p:bldP spid="12" grpId="0"/>
      <p:bldP spid="17"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678"/>
        <p:cNvGrpSpPr/>
        <p:nvPr/>
      </p:nvGrpSpPr>
      <p:grpSpPr>
        <a:xfrm>
          <a:off x="0" y="0"/>
          <a:ext cx="0" cy="0"/>
          <a:chOff x="0" y="0"/>
          <a:chExt cx="0" cy="0"/>
        </a:xfrm>
      </p:grpSpPr>
      <p:pic>
        <p:nvPicPr>
          <p:cNvPr id="679" name="Google Shape;679;p22"/>
          <p:cNvPicPr preferRelativeResize="0">
            <a:picLocks noChangeAspect="1"/>
          </p:cNvPicPr>
          <p:nvPr/>
        </p:nvPicPr>
        <p:blipFill rotWithShape="1">
          <a:blip r:embed="rId3" cstate="screen">
            <a:alphaModFix/>
            <a:extLst>
              <a:ext uri="{28A0092B-C50C-407E-A947-70E740481C1C}">
                <a14:useLocalDpi xmlns:a14="http://schemas.microsoft.com/office/drawing/2010/main"/>
              </a:ext>
            </a:extLst>
          </a:blip>
          <a:srcRect/>
          <a:stretch/>
        </p:blipFill>
        <p:spPr>
          <a:xfrm>
            <a:off x="625383" y="1985309"/>
            <a:ext cx="16141402" cy="7947111"/>
          </a:xfrm>
          <a:prstGeom prst="rect">
            <a:avLst/>
          </a:prstGeom>
          <a:noFill/>
          <a:ln>
            <a:noFill/>
          </a:ln>
        </p:spPr>
      </p:pic>
      <p:sp>
        <p:nvSpPr>
          <p:cNvPr id="680" name="Google Shape;680;p22"/>
          <p:cNvSpPr txBox="1"/>
          <p:nvPr/>
        </p:nvSpPr>
        <p:spPr>
          <a:xfrm>
            <a:off x="625383" y="709094"/>
            <a:ext cx="15194592" cy="1877397"/>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5400"/>
              <a:buFont typeface="Arial"/>
              <a:buNone/>
            </a:pPr>
            <a:r>
              <a:rPr lang="en-GB" sz="5400" b="1" i="0" u="none" strike="noStrike" cap="none" dirty="0">
                <a:solidFill>
                  <a:schemeClr val="dk2"/>
                </a:solidFill>
                <a:latin typeface="Montserrat"/>
                <a:ea typeface="Montserrat"/>
                <a:cs typeface="Montserrat"/>
                <a:sym typeface="Montserrat"/>
              </a:rPr>
              <a:t>What is CEA?</a:t>
            </a:r>
          </a:p>
          <a:p>
            <a:pPr>
              <a:buSzPts val="5400"/>
            </a:pPr>
            <a:r>
              <a:rPr lang="en-GB" sz="4800" dirty="0">
                <a:solidFill>
                  <a:schemeClr val="accent3"/>
                </a:solidFill>
                <a:latin typeface="Montserrat"/>
                <a:ea typeface="Montserrat"/>
                <a:cs typeface="Montserrat"/>
                <a:sym typeface="Montserrat"/>
              </a:rPr>
              <a:t>Discuss…</a:t>
            </a:r>
            <a:r>
              <a:rPr lang="en-GB" sz="4800" dirty="0">
                <a:solidFill>
                  <a:schemeClr val="dk2"/>
                </a:solidFill>
                <a:latin typeface="Montserrat"/>
                <a:ea typeface="Montserrat"/>
                <a:cs typeface="Montserrat"/>
                <a:sym typeface="Montserrat"/>
              </a:rPr>
              <a:t> </a:t>
            </a:r>
            <a:endParaRPr lang="en-GB" sz="4800" dirty="0">
              <a:solidFill>
                <a:schemeClr val="accent3"/>
              </a:solidFill>
              <a:latin typeface="Montserrat"/>
              <a:ea typeface="Montserrat"/>
              <a:cs typeface="Montserrat"/>
              <a:sym typeface="Montserrat"/>
            </a:endParaRPr>
          </a:p>
          <a:p>
            <a:pPr marL="0" marR="0" lvl="0" indent="0" algn="l" rtl="0">
              <a:lnSpc>
                <a:spcPct val="100000"/>
              </a:lnSpc>
              <a:spcBef>
                <a:spcPts val="0"/>
              </a:spcBef>
              <a:spcAft>
                <a:spcPts val="0"/>
              </a:spcAft>
              <a:buClr>
                <a:srgbClr val="000000"/>
              </a:buClr>
              <a:buSzPts val="5400"/>
              <a:buFont typeface="Arial"/>
              <a:buNone/>
            </a:pPr>
            <a:endParaRPr sz="1400" b="0" i="0" u="none" strike="noStrike" cap="none" dirty="0">
              <a:solidFill>
                <a:srgbClr val="000000"/>
              </a:solidFill>
              <a:latin typeface="Arial"/>
              <a:ea typeface="Arial"/>
              <a:cs typeface="Arial"/>
              <a:sym typeface="Arial"/>
            </a:endParaRPr>
          </a:p>
        </p:txBody>
      </p:sp>
    </p:spTree>
    <p:extLst>
      <p:ext uri="{BB962C8B-B14F-4D97-AF65-F5344CB8AC3E}">
        <p14:creationId xmlns:p14="http://schemas.microsoft.com/office/powerpoint/2010/main" val="38331050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7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B24FAA49-63C8-B245-A8A6-06F839A4B1B5}"/>
              </a:ext>
            </a:extLst>
          </p:cNvPr>
          <p:cNvSpPr txBox="1"/>
          <p:nvPr/>
        </p:nvSpPr>
        <p:spPr>
          <a:xfrm>
            <a:off x="2067692" y="2115343"/>
            <a:ext cx="14152619" cy="6058262"/>
          </a:xfrm>
          <a:prstGeom prst="rect">
            <a:avLst/>
          </a:prstGeom>
          <a:noFill/>
        </p:spPr>
        <p:txBody>
          <a:bodyPr wrap="square" rtlCol="0">
            <a:spAutoFit/>
          </a:bodyPr>
          <a:lstStyle/>
          <a:p>
            <a:pPr algn="ctr" defTabSz="914309">
              <a:lnSpc>
                <a:spcPct val="80000"/>
              </a:lnSpc>
            </a:pPr>
            <a:r>
              <a:rPr lang="en-US" sz="8799" b="1" dirty="0">
                <a:solidFill>
                  <a:srgbClr val="F5333F"/>
                </a:solidFill>
                <a:latin typeface="Montserrat" pitchFamily="2" charset="77"/>
                <a:ea typeface="Roboto Black" panose="02000000000000000000" pitchFamily="2" charset="0"/>
                <a:cs typeface="Open Sans Light" panose="020B0306030504020204" pitchFamily="34" charset="0"/>
              </a:rPr>
              <a:t>Minimum Action 8:</a:t>
            </a:r>
          </a:p>
          <a:p>
            <a:pPr algn="ctr" defTabSz="914309">
              <a:lnSpc>
                <a:spcPct val="80000"/>
              </a:lnSpc>
            </a:pPr>
            <a:endParaRPr lang="ru-RU" sz="4400" dirty="0">
              <a:solidFill>
                <a:srgbClr val="F5333F"/>
              </a:solidFill>
              <a:latin typeface="Roboto Black" panose="02000000000000000000" pitchFamily="2" charset="0"/>
              <a:ea typeface="Roboto Black" panose="02000000000000000000" pitchFamily="2" charset="0"/>
              <a:cs typeface="Open Sans Light" panose="020B0306030504020204" pitchFamily="34" charset="0"/>
            </a:endParaRPr>
          </a:p>
          <a:p>
            <a:pPr algn="ctr" defTabSz="914309">
              <a:lnSpc>
                <a:spcPct val="80000"/>
              </a:lnSpc>
            </a:pPr>
            <a:r>
              <a:rPr lang="en-US" sz="8799" dirty="0">
                <a:solidFill>
                  <a:srgbClr val="FFFFFF"/>
                </a:solidFill>
                <a:latin typeface="Montserrat" pitchFamily="2" charset="77"/>
                <a:ea typeface="Roboto Black" panose="02000000000000000000" pitchFamily="2" charset="0"/>
                <a:cs typeface="Open Sans Light" panose="020B0306030504020204" pitchFamily="34" charset="0"/>
              </a:rPr>
              <a:t>Support community participation in making decisions about the response</a:t>
            </a:r>
          </a:p>
        </p:txBody>
      </p:sp>
    </p:spTree>
    <p:extLst>
      <p:ext uri="{BB962C8B-B14F-4D97-AF65-F5344CB8AC3E}">
        <p14:creationId xmlns:p14="http://schemas.microsoft.com/office/powerpoint/2010/main" val="876603662"/>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Diagram 2">
            <a:extLst>
              <a:ext uri="{FF2B5EF4-FFF2-40B4-BE49-F238E27FC236}">
                <a16:creationId xmlns:a16="http://schemas.microsoft.com/office/drawing/2014/main" id="{2EAA2ABF-2839-BF4E-9912-0D985A961B99}"/>
              </a:ext>
            </a:extLst>
          </p:cNvPr>
          <p:cNvGraphicFramePr/>
          <p:nvPr/>
        </p:nvGraphicFramePr>
        <p:xfrm>
          <a:off x="653066" y="3183163"/>
          <a:ext cx="16646142" cy="812674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5-point Star 3">
            <a:extLst>
              <a:ext uri="{FF2B5EF4-FFF2-40B4-BE49-F238E27FC236}">
                <a16:creationId xmlns:a16="http://schemas.microsoft.com/office/drawing/2014/main" id="{FAF099AB-5E7C-394F-95A1-269BB0224128}"/>
              </a:ext>
            </a:extLst>
          </p:cNvPr>
          <p:cNvSpPr/>
          <p:nvPr/>
        </p:nvSpPr>
        <p:spPr>
          <a:xfrm>
            <a:off x="16750654" y="3522966"/>
            <a:ext cx="1339823" cy="1263341"/>
          </a:xfrm>
          <a:prstGeom prst="star5">
            <a:avLst/>
          </a:prstGeom>
          <a:solidFill>
            <a:srgbClr val="FFC000"/>
          </a:solidFill>
          <a:ln>
            <a:solidFill>
              <a:srgbClr val="FFC00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09"/>
            <a:endParaRPr lang="en-GB">
              <a:solidFill>
                <a:srgbClr val="3F3F3F"/>
              </a:solidFill>
              <a:latin typeface="Calibri" panose="020F0502020204030204"/>
            </a:endParaRPr>
          </a:p>
        </p:txBody>
      </p:sp>
      <p:sp>
        <p:nvSpPr>
          <p:cNvPr id="5" name="TextBox 4">
            <a:extLst>
              <a:ext uri="{FF2B5EF4-FFF2-40B4-BE49-F238E27FC236}">
                <a16:creationId xmlns:a16="http://schemas.microsoft.com/office/drawing/2014/main" id="{3B50759D-067E-8840-A50E-740AE1E0AB94}"/>
              </a:ext>
            </a:extLst>
          </p:cNvPr>
          <p:cNvSpPr txBox="1"/>
          <p:nvPr/>
        </p:nvSpPr>
        <p:spPr>
          <a:xfrm>
            <a:off x="653066" y="418243"/>
            <a:ext cx="16403429" cy="1723549"/>
          </a:xfrm>
          <a:prstGeom prst="rect">
            <a:avLst/>
          </a:prstGeom>
          <a:noFill/>
        </p:spPr>
        <p:txBody>
          <a:bodyPr wrap="square" rtlCol="0" anchor="t">
            <a:spAutoFit/>
          </a:bodyPr>
          <a:lstStyle/>
          <a:p>
            <a:pPr defTabSz="914309">
              <a:spcBef>
                <a:spcPts val="600"/>
              </a:spcBef>
              <a:spcAft>
                <a:spcPts val="600"/>
              </a:spcAft>
            </a:pPr>
            <a:r>
              <a:rPr lang="en-US" sz="4800" b="1" dirty="0">
                <a:solidFill>
                  <a:srgbClr val="33394B"/>
                </a:solidFill>
                <a:latin typeface="Montserrat" pitchFamily="2" charset="77"/>
                <a:ea typeface="Roboto Black" panose="02000000000000000000" pitchFamily="2" charset="0"/>
                <a:cs typeface="Open Sans Light" panose="020B0306030504020204" pitchFamily="34" charset="0"/>
              </a:rPr>
              <a:t>Levels of participation</a:t>
            </a:r>
          </a:p>
          <a:p>
            <a:pPr defTabSz="914309">
              <a:spcBef>
                <a:spcPts val="600"/>
              </a:spcBef>
              <a:spcAft>
                <a:spcPts val="600"/>
              </a:spcAft>
            </a:pPr>
            <a:r>
              <a:rPr lang="en-US" sz="4800" dirty="0">
                <a:solidFill>
                  <a:srgbClr val="F5333F"/>
                </a:solidFill>
                <a:latin typeface="Montserrat" pitchFamily="2" charset="77"/>
                <a:ea typeface="Roboto Black" panose="02000000000000000000" pitchFamily="2" charset="0"/>
                <a:cs typeface="Open Sans Light" panose="020B0306030504020204" pitchFamily="34" charset="0"/>
              </a:rPr>
              <a:t>Discuss…</a:t>
            </a:r>
          </a:p>
        </p:txBody>
      </p:sp>
      <p:sp>
        <p:nvSpPr>
          <p:cNvPr id="2" name="TextBox 1">
            <a:extLst>
              <a:ext uri="{FF2B5EF4-FFF2-40B4-BE49-F238E27FC236}">
                <a16:creationId xmlns:a16="http://schemas.microsoft.com/office/drawing/2014/main" id="{21C4C526-4387-6E48-9508-775D452261A9}"/>
              </a:ext>
            </a:extLst>
          </p:cNvPr>
          <p:cNvSpPr txBox="1"/>
          <p:nvPr/>
        </p:nvSpPr>
        <p:spPr>
          <a:xfrm>
            <a:off x="571563" y="6046393"/>
            <a:ext cx="2997918" cy="1200329"/>
          </a:xfrm>
          <a:prstGeom prst="rect">
            <a:avLst/>
          </a:prstGeom>
          <a:noFill/>
        </p:spPr>
        <p:txBody>
          <a:bodyPr wrap="square" rtlCol="0">
            <a:spAutoFit/>
          </a:bodyPr>
          <a:lstStyle/>
          <a:p>
            <a:pPr marL="342866" indent="-342866" defTabSz="914309">
              <a:buFont typeface="Arial" panose="020B0604020202020204" pitchFamily="34" charset="0"/>
              <a:buChar char="•"/>
            </a:pPr>
            <a:r>
              <a:rPr lang="en-GB" sz="2400" b="1" dirty="0">
                <a:solidFill>
                  <a:srgbClr val="F5333F"/>
                </a:solidFill>
                <a:latin typeface="Open Sans" panose="020B0606030504020204" pitchFamily="34" charset="0"/>
                <a:ea typeface="Open Sans" panose="020B0606030504020204" pitchFamily="34" charset="0"/>
                <a:cs typeface="Open Sans" panose="020B0606030504020204" pitchFamily="34" charset="0"/>
              </a:rPr>
              <a:t>Noticeboards</a:t>
            </a:r>
          </a:p>
          <a:p>
            <a:pPr marL="342866" indent="-342866" defTabSz="914309">
              <a:buFont typeface="Arial" panose="020B0604020202020204" pitchFamily="34" charset="0"/>
              <a:buChar char="•"/>
            </a:pPr>
            <a:r>
              <a:rPr lang="en-GB" sz="2400" b="1" dirty="0">
                <a:solidFill>
                  <a:srgbClr val="F5333F"/>
                </a:solidFill>
                <a:latin typeface="Open Sans" panose="020B0606030504020204" pitchFamily="34" charset="0"/>
                <a:ea typeface="Open Sans" panose="020B0606030504020204" pitchFamily="34" charset="0"/>
                <a:cs typeface="Open Sans" panose="020B0606030504020204" pitchFamily="34" charset="0"/>
              </a:rPr>
              <a:t>Loudspeakers</a:t>
            </a:r>
          </a:p>
          <a:p>
            <a:pPr marL="342866" indent="-342866" defTabSz="914309">
              <a:buFont typeface="Arial" panose="020B0604020202020204" pitchFamily="34" charset="0"/>
              <a:buChar char="•"/>
            </a:pPr>
            <a:r>
              <a:rPr lang="en-GB" sz="2400" b="1" dirty="0">
                <a:solidFill>
                  <a:srgbClr val="F5333F"/>
                </a:solidFill>
                <a:latin typeface="Open Sans" panose="020B0606030504020204" pitchFamily="34" charset="0"/>
                <a:ea typeface="Open Sans" panose="020B0606030504020204" pitchFamily="34" charset="0"/>
                <a:cs typeface="Open Sans" panose="020B0606030504020204" pitchFamily="34" charset="0"/>
              </a:rPr>
              <a:t>Radio spots</a:t>
            </a:r>
          </a:p>
        </p:txBody>
      </p:sp>
      <p:sp>
        <p:nvSpPr>
          <p:cNvPr id="6" name="TextBox 5">
            <a:extLst>
              <a:ext uri="{FF2B5EF4-FFF2-40B4-BE49-F238E27FC236}">
                <a16:creationId xmlns:a16="http://schemas.microsoft.com/office/drawing/2014/main" id="{F573B73C-EE08-ED4F-9A2D-E623DE0809DE}"/>
              </a:ext>
            </a:extLst>
          </p:cNvPr>
          <p:cNvSpPr txBox="1"/>
          <p:nvPr/>
        </p:nvSpPr>
        <p:spPr>
          <a:xfrm>
            <a:off x="3998637" y="5219861"/>
            <a:ext cx="2997918" cy="1200329"/>
          </a:xfrm>
          <a:prstGeom prst="rect">
            <a:avLst/>
          </a:prstGeom>
          <a:noFill/>
        </p:spPr>
        <p:txBody>
          <a:bodyPr wrap="square" rtlCol="0">
            <a:spAutoFit/>
          </a:bodyPr>
          <a:lstStyle/>
          <a:p>
            <a:pPr marL="342866" indent="-342866" defTabSz="914309">
              <a:buFont typeface="Arial" panose="020B0604020202020204" pitchFamily="34" charset="0"/>
              <a:buChar char="•"/>
            </a:pPr>
            <a:r>
              <a:rPr lang="en-GB" sz="2400" b="1" dirty="0">
                <a:solidFill>
                  <a:srgbClr val="F5333F"/>
                </a:solidFill>
                <a:latin typeface="Open Sans" panose="020B0606030504020204" pitchFamily="34" charset="0"/>
                <a:ea typeface="Open Sans" panose="020B0606030504020204" pitchFamily="34" charset="0"/>
                <a:cs typeface="Open Sans" panose="020B0606030504020204" pitchFamily="34" charset="0"/>
              </a:rPr>
              <a:t>Assessments</a:t>
            </a:r>
          </a:p>
          <a:p>
            <a:pPr marL="342866" indent="-342866" defTabSz="914309">
              <a:buFont typeface="Arial" panose="020B0604020202020204" pitchFamily="34" charset="0"/>
              <a:buChar char="•"/>
            </a:pPr>
            <a:r>
              <a:rPr lang="en-GB" sz="2400" b="1" dirty="0">
                <a:solidFill>
                  <a:srgbClr val="F5333F"/>
                </a:solidFill>
                <a:latin typeface="Open Sans" panose="020B0606030504020204" pitchFamily="34" charset="0"/>
                <a:ea typeface="Open Sans" panose="020B0606030504020204" pitchFamily="34" charset="0"/>
                <a:cs typeface="Open Sans" panose="020B0606030504020204" pitchFamily="34" charset="0"/>
              </a:rPr>
              <a:t>Polls on social media</a:t>
            </a:r>
          </a:p>
        </p:txBody>
      </p:sp>
      <p:sp>
        <p:nvSpPr>
          <p:cNvPr id="7" name="TextBox 6">
            <a:extLst>
              <a:ext uri="{FF2B5EF4-FFF2-40B4-BE49-F238E27FC236}">
                <a16:creationId xmlns:a16="http://schemas.microsoft.com/office/drawing/2014/main" id="{8BA49F58-F30D-EA45-8082-89A9922B540D}"/>
              </a:ext>
            </a:extLst>
          </p:cNvPr>
          <p:cNvSpPr txBox="1"/>
          <p:nvPr/>
        </p:nvSpPr>
        <p:spPr>
          <a:xfrm>
            <a:off x="7202901" y="4352866"/>
            <a:ext cx="2997918" cy="1200329"/>
          </a:xfrm>
          <a:prstGeom prst="rect">
            <a:avLst/>
          </a:prstGeom>
          <a:noFill/>
        </p:spPr>
        <p:txBody>
          <a:bodyPr wrap="square" rtlCol="0">
            <a:spAutoFit/>
          </a:bodyPr>
          <a:lstStyle/>
          <a:p>
            <a:pPr marL="342866" indent="-342866" defTabSz="914309">
              <a:buFont typeface="Arial" panose="020B0604020202020204" pitchFamily="34" charset="0"/>
              <a:buChar char="•"/>
            </a:pPr>
            <a:r>
              <a:rPr lang="en-GB" sz="2400" b="1" dirty="0">
                <a:solidFill>
                  <a:srgbClr val="F5333F"/>
                </a:solidFill>
                <a:latin typeface="Open Sans" panose="020B0606030504020204" pitchFamily="34" charset="0"/>
                <a:ea typeface="Open Sans" panose="020B0606030504020204" pitchFamily="34" charset="0"/>
                <a:cs typeface="Open Sans" panose="020B0606030504020204" pitchFamily="34" charset="0"/>
              </a:rPr>
              <a:t>Community meetings</a:t>
            </a:r>
          </a:p>
          <a:p>
            <a:pPr marL="342866" indent="-342866" defTabSz="914309">
              <a:buFont typeface="Arial" panose="020B0604020202020204" pitchFamily="34" charset="0"/>
              <a:buChar char="•"/>
            </a:pPr>
            <a:r>
              <a:rPr lang="en-GB" sz="2400" b="1" dirty="0">
                <a:solidFill>
                  <a:srgbClr val="F5333F"/>
                </a:solidFill>
                <a:latin typeface="Open Sans" panose="020B0606030504020204" pitchFamily="34" charset="0"/>
                <a:ea typeface="Open Sans" panose="020B0606030504020204" pitchFamily="34" charset="0"/>
                <a:cs typeface="Open Sans" panose="020B0606030504020204" pitchFamily="34" charset="0"/>
              </a:rPr>
              <a:t>FGDs</a:t>
            </a:r>
          </a:p>
        </p:txBody>
      </p:sp>
      <p:sp>
        <p:nvSpPr>
          <p:cNvPr id="8" name="TextBox 7">
            <a:extLst>
              <a:ext uri="{FF2B5EF4-FFF2-40B4-BE49-F238E27FC236}">
                <a16:creationId xmlns:a16="http://schemas.microsoft.com/office/drawing/2014/main" id="{F172AD39-AB07-4E41-B8BD-B13D9DF92BDF}"/>
              </a:ext>
            </a:extLst>
          </p:cNvPr>
          <p:cNvSpPr txBox="1"/>
          <p:nvPr/>
        </p:nvSpPr>
        <p:spPr>
          <a:xfrm>
            <a:off x="10752095" y="3216887"/>
            <a:ext cx="2997918" cy="1569660"/>
          </a:xfrm>
          <a:prstGeom prst="rect">
            <a:avLst/>
          </a:prstGeom>
          <a:noFill/>
        </p:spPr>
        <p:txBody>
          <a:bodyPr wrap="square" rtlCol="0">
            <a:spAutoFit/>
          </a:bodyPr>
          <a:lstStyle/>
          <a:p>
            <a:pPr marL="342866" indent="-342866" defTabSz="914309">
              <a:buFont typeface="Arial" panose="020B0604020202020204" pitchFamily="34" charset="0"/>
              <a:buChar char="•"/>
            </a:pPr>
            <a:r>
              <a:rPr lang="en-GB" sz="2400" b="1" dirty="0">
                <a:solidFill>
                  <a:srgbClr val="F5333F"/>
                </a:solidFill>
                <a:latin typeface="Open Sans" panose="020B0606030504020204" pitchFamily="34" charset="0"/>
                <a:ea typeface="Open Sans" panose="020B0606030504020204" pitchFamily="34" charset="0"/>
                <a:cs typeface="Open Sans" panose="020B0606030504020204" pitchFamily="34" charset="0"/>
              </a:rPr>
              <a:t>Committees</a:t>
            </a:r>
          </a:p>
          <a:p>
            <a:pPr marL="342866" indent="-342866" defTabSz="914309">
              <a:buFont typeface="Arial" panose="020B0604020202020204" pitchFamily="34" charset="0"/>
              <a:buChar char="•"/>
            </a:pPr>
            <a:r>
              <a:rPr lang="en-GB" sz="2400" b="1" dirty="0">
                <a:solidFill>
                  <a:srgbClr val="F5333F"/>
                </a:solidFill>
                <a:latin typeface="Open Sans" panose="020B0606030504020204" pitchFamily="34" charset="0"/>
                <a:ea typeface="Open Sans" panose="020B0606030504020204" pitchFamily="34" charset="0"/>
                <a:cs typeface="Open Sans" panose="020B0606030504020204" pitchFamily="34" charset="0"/>
              </a:rPr>
              <a:t>Participatory selection criteria</a:t>
            </a:r>
          </a:p>
        </p:txBody>
      </p:sp>
      <p:sp>
        <p:nvSpPr>
          <p:cNvPr id="9" name="TextBox 8">
            <a:extLst>
              <a:ext uri="{FF2B5EF4-FFF2-40B4-BE49-F238E27FC236}">
                <a16:creationId xmlns:a16="http://schemas.microsoft.com/office/drawing/2014/main" id="{25EB1ED9-9F16-BF47-A693-B8470B91774E}"/>
              </a:ext>
            </a:extLst>
          </p:cNvPr>
          <p:cNvSpPr txBox="1"/>
          <p:nvPr/>
        </p:nvSpPr>
        <p:spPr>
          <a:xfrm>
            <a:off x="14058576" y="2467604"/>
            <a:ext cx="2997918" cy="1569660"/>
          </a:xfrm>
          <a:prstGeom prst="rect">
            <a:avLst/>
          </a:prstGeom>
          <a:noFill/>
        </p:spPr>
        <p:txBody>
          <a:bodyPr wrap="square" rtlCol="0">
            <a:spAutoFit/>
          </a:bodyPr>
          <a:lstStyle/>
          <a:p>
            <a:pPr marL="342866" indent="-342866" defTabSz="914309">
              <a:buFont typeface="Arial" panose="020B0604020202020204" pitchFamily="34" charset="0"/>
              <a:buChar char="•"/>
            </a:pPr>
            <a:r>
              <a:rPr lang="en-GB" sz="2400" b="1" dirty="0">
                <a:solidFill>
                  <a:srgbClr val="F5333F"/>
                </a:solidFill>
                <a:latin typeface="Open Sans" panose="020B0606030504020204" pitchFamily="34" charset="0"/>
                <a:ea typeface="Open Sans" panose="020B0606030504020204" pitchFamily="34" charset="0"/>
                <a:cs typeface="Open Sans" panose="020B0606030504020204" pitchFamily="34" charset="0"/>
              </a:rPr>
              <a:t>Community-led solutions</a:t>
            </a:r>
          </a:p>
          <a:p>
            <a:pPr marL="342866" indent="-342866" defTabSz="914309">
              <a:buFont typeface="Arial" panose="020B0604020202020204" pitchFamily="34" charset="0"/>
              <a:buChar char="•"/>
            </a:pPr>
            <a:r>
              <a:rPr lang="en-GB" sz="2400" b="1" dirty="0">
                <a:solidFill>
                  <a:srgbClr val="F5333F"/>
                </a:solidFill>
                <a:latin typeface="Open Sans" panose="020B0606030504020204" pitchFamily="34" charset="0"/>
                <a:ea typeface="Open Sans" panose="020B0606030504020204" pitchFamily="34" charset="0"/>
                <a:cs typeface="Open Sans" panose="020B0606030504020204" pitchFamily="34" charset="0"/>
              </a:rPr>
              <a:t>Community action plans</a:t>
            </a:r>
          </a:p>
        </p:txBody>
      </p:sp>
    </p:spTree>
    <p:extLst>
      <p:ext uri="{BB962C8B-B14F-4D97-AF65-F5344CB8AC3E}">
        <p14:creationId xmlns:p14="http://schemas.microsoft.com/office/powerpoint/2010/main" val="12121362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graphicEl>
                                              <a:dgm id="{82041475-41D2-6746-B172-70C12AEC498B}"/>
                                            </p:graphic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graphicEl>
                                              <a:dgm id="{C66A18C9-AF5B-3F48-AA11-9A3302C979C7}"/>
                                            </p:graphic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
                                            <p:graphicEl>
                                              <a:dgm id="{E8AAE053-A395-304E-A9E0-B9C2E219308D}"/>
                                            </p:graphic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graphicEl>
                                              <a:dgm id="{E15EF2A8-934B-C246-9004-0F240FF599C4}"/>
                                            </p:graphic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
                                            <p:graphicEl>
                                              <a:dgm id="{1B7A2A76-CC92-BC4A-842A-C5C40CA6177B}"/>
                                            </p:graphic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3">
                                            <p:graphicEl>
                                              <a:dgm id="{39528BF4-34A8-7B4B-903E-FE421F0F2968}"/>
                                            </p:graphic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graphicEl>
                                              <a:dgm id="{CD8A626F-372A-E44E-80E8-9355A31BBD62}"/>
                                            </p:graphic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3">
                                            <p:graphicEl>
                                              <a:dgm id="{0B0E9649-F08A-3E49-A825-A58C4C29957E}"/>
                                            </p:graphicEl>
                                          </p:spTgt>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3">
                                            <p:graphicEl>
                                              <a:dgm id="{F9E9D00B-FDF2-FE41-87FC-B1ED24A73591}"/>
                                            </p:graphic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
                                            <p:graphicEl>
                                              <a:dgm id="{5A5CD3A1-E3E2-C949-9AF8-E7AA10B65267}"/>
                                            </p:graphicEl>
                                          </p:spTgt>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3">
                                            <p:graphicEl>
                                              <a:dgm id="{16AFC567-CBD2-6E46-AFFD-0C26BF25AC87}"/>
                                            </p:graphicEl>
                                          </p:spTgt>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3">
                                            <p:graphicEl>
                                              <a:dgm id="{C5E0021A-2A3B-8741-A130-82F1C2C65BA1}"/>
                                            </p:graphic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3">
                                            <p:graphicEl>
                                              <a:dgm id="{6767FC24-EAB7-AE4F-9CB3-EFD6F39B0999}"/>
                                            </p:graphicEl>
                                          </p:spTgt>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3">
                                            <p:graphicEl>
                                              <a:dgm id="{049F1390-4E33-0247-934D-91B97DEA0028}"/>
                                            </p:graphicEl>
                                          </p:spTgt>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4"/>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2"/>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6"/>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7"/>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grpId="0" nodeType="clickEffect">
                                  <p:stCondLst>
                                    <p:cond delay="0"/>
                                  </p:stCondLst>
                                  <p:childTnLst>
                                    <p:set>
                                      <p:cBhvr>
                                        <p:cTn id="58" dur="1" fill="hold">
                                          <p:stCondLst>
                                            <p:cond delay="0"/>
                                          </p:stCondLst>
                                        </p:cTn>
                                        <p:tgtEl>
                                          <p:spTgt spid="8"/>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grpId="0" nodeType="clickEffect">
                                  <p:stCondLst>
                                    <p:cond delay="0"/>
                                  </p:stCondLst>
                                  <p:childTnLst>
                                    <p:set>
                                      <p:cBhvr>
                                        <p:cTn id="62"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3" grpId="0">
        <p:bldSub>
          <a:bldDgm bld="lvlOne"/>
        </p:bldSub>
      </p:bldGraphic>
      <p:bldP spid="4" grpId="0" animBg="1"/>
      <p:bldP spid="2" grpId="0"/>
      <p:bldP spid="6" grpId="0"/>
      <p:bldP spid="7" grpId="0"/>
      <p:bldP spid="8" grpId="0"/>
      <p:bldP spid="9" grpId="0"/>
    </p:bld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3B6CEBD8-5847-814A-A033-C231A21270AC}"/>
              </a:ext>
            </a:extLst>
          </p:cNvPr>
          <p:cNvSpPr txBox="1"/>
          <p:nvPr/>
        </p:nvSpPr>
        <p:spPr>
          <a:xfrm>
            <a:off x="666438" y="461509"/>
            <a:ext cx="14388351" cy="1446550"/>
          </a:xfrm>
          <a:prstGeom prst="rect">
            <a:avLst/>
          </a:prstGeom>
          <a:noFill/>
        </p:spPr>
        <p:txBody>
          <a:bodyPr wrap="square" rtlCol="0">
            <a:spAutoFit/>
          </a:bodyPr>
          <a:lstStyle/>
          <a:p>
            <a:pPr defTabSz="914309">
              <a:spcAft>
                <a:spcPts val="300"/>
              </a:spcAft>
            </a:pPr>
            <a:r>
              <a:rPr lang="en-US" sz="4400" b="1">
                <a:solidFill>
                  <a:srgbClr val="001D41"/>
                </a:solidFill>
                <a:latin typeface="Montserrat" pitchFamily="2" charset="77"/>
                <a:ea typeface="Roboto Black" panose="02000000000000000000" pitchFamily="2" charset="0"/>
                <a:cs typeface="Open Sans Light" panose="020B0306030504020204" pitchFamily="34" charset="0"/>
              </a:rPr>
              <a:t>Action 8: </a:t>
            </a:r>
            <a:r>
              <a:rPr lang="en-US" sz="4400" b="1">
                <a:solidFill>
                  <a:srgbClr val="F5333F"/>
                </a:solidFill>
                <a:latin typeface="Montserrat" pitchFamily="2" charset="77"/>
                <a:ea typeface="Roboto Black" panose="02000000000000000000" pitchFamily="2" charset="0"/>
                <a:cs typeface="Open Sans Light" panose="020B0306030504020204" pitchFamily="34" charset="0"/>
              </a:rPr>
              <a:t>Support community participation in making decisions about the response</a:t>
            </a:r>
            <a:endParaRPr lang="ru-RU" sz="4400" b="1">
              <a:solidFill>
                <a:srgbClr val="F5333F"/>
              </a:solidFill>
              <a:latin typeface="Roboto Black" panose="02000000000000000000" pitchFamily="2" charset="0"/>
              <a:ea typeface="Roboto Black" panose="02000000000000000000" pitchFamily="2" charset="0"/>
              <a:cs typeface="Open Sans Light" panose="020B0306030504020204" pitchFamily="34" charset="0"/>
            </a:endParaRPr>
          </a:p>
        </p:txBody>
      </p:sp>
      <p:sp>
        <p:nvSpPr>
          <p:cNvPr id="4" name="TextBox 3">
            <a:extLst>
              <a:ext uri="{FF2B5EF4-FFF2-40B4-BE49-F238E27FC236}">
                <a16:creationId xmlns:a16="http://schemas.microsoft.com/office/drawing/2014/main" id="{33944C24-85B2-3840-BD3F-B926B06A301F}"/>
              </a:ext>
            </a:extLst>
          </p:cNvPr>
          <p:cNvSpPr txBox="1"/>
          <p:nvPr/>
        </p:nvSpPr>
        <p:spPr>
          <a:xfrm>
            <a:off x="8020307" y="2470435"/>
            <a:ext cx="9272355" cy="7294048"/>
          </a:xfrm>
          <a:prstGeom prst="rect">
            <a:avLst/>
          </a:prstGeom>
          <a:noFill/>
        </p:spPr>
        <p:txBody>
          <a:bodyPr wrap="square" rtlCol="0">
            <a:spAutoFit/>
          </a:bodyPr>
          <a:lstStyle>
            <a:defPPr>
              <a:defRPr lang="en-US"/>
            </a:defPPr>
            <a:lvl1pPr marL="342900" indent="-342900">
              <a:spcAft>
                <a:spcPts val="2400"/>
              </a:spcAft>
              <a:buClr>
                <a:srgbClr val="FF0000"/>
              </a:buClr>
              <a:buFont typeface="Arial" panose="020B0604020202020204" pitchFamily="34" charset="0"/>
              <a:buChar char="•"/>
              <a:defRPr sz="240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marL="0" indent="0" defTabSz="914309">
              <a:spcAft>
                <a:spcPts val="600"/>
              </a:spcAft>
              <a:buNone/>
            </a:pPr>
            <a:r>
              <a:rPr lang="en-GB" sz="2799" b="1" dirty="0">
                <a:solidFill>
                  <a:srgbClr val="F5333F"/>
                </a:solidFill>
              </a:rPr>
              <a:t>At a minimum:</a:t>
            </a:r>
          </a:p>
          <a:p>
            <a:pPr marL="342866" indent="-342866" defTabSz="914309">
              <a:spcAft>
                <a:spcPts val="1200"/>
              </a:spcAft>
            </a:pPr>
            <a:r>
              <a:rPr lang="en-GB" b="1" dirty="0">
                <a:solidFill>
                  <a:srgbClr val="3F3F3F"/>
                </a:solidFill>
              </a:rPr>
              <a:t>Involve</a:t>
            </a:r>
            <a:r>
              <a:rPr lang="en-GB" dirty="0">
                <a:solidFill>
                  <a:srgbClr val="3F3F3F"/>
                </a:solidFill>
              </a:rPr>
              <a:t> the community in making key decisions:</a:t>
            </a:r>
          </a:p>
          <a:p>
            <a:pPr marL="1030415" lvl="1" indent="-342866" defTabSz="914309">
              <a:spcAft>
                <a:spcPts val="1200"/>
              </a:spcAft>
              <a:buClr>
                <a:srgbClr val="FF0000"/>
              </a:buClr>
              <a:buFont typeface="Arial" panose="020B0604020202020204" pitchFamily="34" charset="0"/>
              <a:buChar char="•"/>
            </a:pPr>
            <a:r>
              <a:rPr lang="en-GB" sz="2400" dirty="0">
                <a:solidFill>
                  <a:srgbClr val="3F3F3F"/>
                </a:solidFill>
                <a:latin typeface="Open Sans" panose="020B0606030504020204" pitchFamily="34" charset="0"/>
                <a:ea typeface="Open Sans" panose="020B0606030504020204" pitchFamily="34" charset="0"/>
                <a:cs typeface="Open Sans" panose="020B0606030504020204" pitchFamily="34" charset="0"/>
              </a:rPr>
              <a:t>Establish mechanisms to support participation e.g., regular town hall meetings, FGDs</a:t>
            </a:r>
          </a:p>
          <a:p>
            <a:pPr marL="1030415" lvl="1" indent="-342866" defTabSz="914309">
              <a:spcAft>
                <a:spcPts val="1200"/>
              </a:spcAft>
              <a:buClr>
                <a:srgbClr val="FF0000"/>
              </a:buClr>
              <a:buFont typeface="Arial" panose="020B0604020202020204" pitchFamily="34" charset="0"/>
              <a:buChar char="•"/>
            </a:pPr>
            <a:r>
              <a:rPr lang="en-GB" sz="2400" dirty="0">
                <a:solidFill>
                  <a:srgbClr val="3F3F3F"/>
                </a:solidFill>
                <a:latin typeface="Open Sans" panose="020B0606030504020204" pitchFamily="34" charset="0"/>
                <a:ea typeface="Open Sans" panose="020B0606030504020204" pitchFamily="34" charset="0"/>
                <a:cs typeface="Open Sans" panose="020B0606030504020204" pitchFamily="34" charset="0"/>
              </a:rPr>
              <a:t>Consult a cross-section of the community and include any marginalized groups</a:t>
            </a:r>
          </a:p>
          <a:p>
            <a:pPr marL="1030415" lvl="1" indent="-342866" defTabSz="914309">
              <a:spcAft>
                <a:spcPts val="1200"/>
              </a:spcAft>
              <a:buClr>
                <a:srgbClr val="FF0000"/>
              </a:buClr>
              <a:buFont typeface="Arial" panose="020B0604020202020204" pitchFamily="34" charset="0"/>
              <a:buChar char="•"/>
            </a:pPr>
            <a:r>
              <a:rPr lang="en-GB" sz="2400" dirty="0">
                <a:solidFill>
                  <a:srgbClr val="3F3F3F"/>
                </a:solidFill>
                <a:latin typeface="Open Sans" panose="020B0606030504020204" pitchFamily="34" charset="0"/>
                <a:ea typeface="Open Sans" panose="020B0606030504020204" pitchFamily="34" charset="0"/>
                <a:cs typeface="Open Sans" panose="020B0606030504020204" pitchFamily="34" charset="0"/>
              </a:rPr>
              <a:t>Discuss activities, locations, selection processes, feedback, challenges, closure</a:t>
            </a:r>
          </a:p>
          <a:p>
            <a:pPr marL="0" indent="0" defTabSz="914309">
              <a:spcAft>
                <a:spcPts val="0"/>
              </a:spcAft>
              <a:buNone/>
            </a:pPr>
            <a:endParaRPr lang="en-GB" dirty="0">
              <a:solidFill>
                <a:srgbClr val="F5333F"/>
              </a:solidFill>
            </a:endParaRPr>
          </a:p>
          <a:p>
            <a:pPr marL="0" indent="0" defTabSz="914309">
              <a:spcAft>
                <a:spcPts val="1800"/>
              </a:spcAft>
              <a:buNone/>
            </a:pPr>
            <a:r>
              <a:rPr lang="en-GB" sz="2799" b="1" dirty="0">
                <a:solidFill>
                  <a:srgbClr val="F5333F"/>
                </a:solidFill>
              </a:rPr>
              <a:t>Advanced:</a:t>
            </a:r>
          </a:p>
          <a:p>
            <a:pPr marL="342866" indent="-342866" defTabSz="914309">
              <a:spcAft>
                <a:spcPts val="1200"/>
              </a:spcAft>
            </a:pPr>
            <a:r>
              <a:rPr lang="en-GB" b="1" dirty="0">
                <a:solidFill>
                  <a:srgbClr val="3F3F3F"/>
                </a:solidFill>
              </a:rPr>
              <a:t>Collaborate</a:t>
            </a:r>
            <a:r>
              <a:rPr lang="en-GB" dirty="0">
                <a:solidFill>
                  <a:srgbClr val="3F3F3F"/>
                </a:solidFill>
              </a:rPr>
              <a:t> with the community to manage the response:</a:t>
            </a:r>
          </a:p>
          <a:p>
            <a:pPr marL="1030415" lvl="1" indent="-342866" defTabSz="914309">
              <a:spcAft>
                <a:spcPts val="1200"/>
              </a:spcAft>
              <a:buClr>
                <a:srgbClr val="FF0000"/>
              </a:buClr>
              <a:buFont typeface="Arial" panose="020B0604020202020204" pitchFamily="34" charset="0"/>
              <a:buChar char="•"/>
            </a:pPr>
            <a:r>
              <a:rPr lang="en-GB" sz="2400" dirty="0">
                <a:solidFill>
                  <a:srgbClr val="3F3F3F"/>
                </a:solidFill>
                <a:latin typeface="Open Sans" panose="020B0606030504020204" pitchFamily="34" charset="0"/>
                <a:ea typeface="Open Sans" panose="020B0606030504020204" pitchFamily="34" charset="0"/>
                <a:cs typeface="Open Sans" panose="020B0606030504020204" pitchFamily="34" charset="0"/>
              </a:rPr>
              <a:t>Community committees</a:t>
            </a:r>
          </a:p>
          <a:p>
            <a:pPr marL="1030415" lvl="1" indent="-342866" defTabSz="914309">
              <a:spcAft>
                <a:spcPts val="1200"/>
              </a:spcAft>
              <a:buClr>
                <a:srgbClr val="FF0000"/>
              </a:buClr>
              <a:buFont typeface="Arial" panose="020B0604020202020204" pitchFamily="34" charset="0"/>
              <a:buChar char="•"/>
            </a:pPr>
            <a:r>
              <a:rPr lang="en-GB" sz="2400" dirty="0">
                <a:solidFill>
                  <a:srgbClr val="3F3F3F"/>
                </a:solidFill>
                <a:latin typeface="Open Sans" panose="020B0606030504020204" pitchFamily="34" charset="0"/>
                <a:ea typeface="Open Sans" panose="020B0606030504020204" pitchFamily="34" charset="0"/>
                <a:cs typeface="Open Sans" panose="020B0606030504020204" pitchFamily="34" charset="0"/>
              </a:rPr>
              <a:t>Supporting community-led solutions and plans</a:t>
            </a:r>
          </a:p>
          <a:p>
            <a:pPr marL="342866" indent="-342866" defTabSz="914309">
              <a:spcAft>
                <a:spcPts val="1200"/>
              </a:spcAft>
            </a:pPr>
            <a:r>
              <a:rPr lang="en-GB" dirty="0">
                <a:solidFill>
                  <a:srgbClr val="3F3F3F"/>
                </a:solidFill>
              </a:rPr>
              <a:t>But check the committee is trusted and performing</a:t>
            </a:r>
          </a:p>
          <a:p>
            <a:pPr marL="342866" indent="-342866" defTabSz="914309">
              <a:spcAft>
                <a:spcPts val="1800"/>
              </a:spcAft>
            </a:pPr>
            <a:r>
              <a:rPr lang="en-GB" dirty="0">
                <a:solidFill>
                  <a:srgbClr val="3F3F3F"/>
                </a:solidFill>
              </a:rPr>
              <a:t>Plan the exit with communities</a:t>
            </a:r>
          </a:p>
        </p:txBody>
      </p:sp>
      <p:pic>
        <p:nvPicPr>
          <p:cNvPr id="14" name="Picture Placeholder 13">
            <a:extLst>
              <a:ext uri="{FF2B5EF4-FFF2-40B4-BE49-F238E27FC236}">
                <a16:creationId xmlns:a16="http://schemas.microsoft.com/office/drawing/2014/main" id="{7CB2E33D-379A-3B47-AB5A-42B79C8C4FF6}"/>
              </a:ext>
            </a:extLst>
          </p:cNvPr>
          <p:cNvPicPr>
            <a:picLocks noGrp="1" noChangeAspect="1"/>
          </p:cNvPicPr>
          <p:nvPr>
            <p:ph type="pic" sz="quarter" idx="10"/>
          </p:nvPr>
        </p:nvPicPr>
        <p:blipFill rotWithShape="1">
          <a:blip r:embed="rId3" cstate="screen">
            <a:extLst>
              <a:ext uri="{28A0092B-C50C-407E-A947-70E740481C1C}">
                <a14:useLocalDpi xmlns:a14="http://schemas.microsoft.com/office/drawing/2010/main"/>
              </a:ext>
            </a:extLst>
          </a:blip>
          <a:srcRect/>
          <a:stretch/>
        </p:blipFill>
        <p:spPr>
          <a:xfrm>
            <a:off x="543295" y="2661941"/>
            <a:ext cx="7091858" cy="7102542"/>
          </a:xfrm>
        </p:spPr>
      </p:pic>
    </p:spTree>
    <p:extLst>
      <p:ext uri="{BB962C8B-B14F-4D97-AF65-F5344CB8AC3E}">
        <p14:creationId xmlns:p14="http://schemas.microsoft.com/office/powerpoint/2010/main" val="194123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4">
                                            <p:txEl>
                                              <p:pRg st="2" end="2"/>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4">
                                            <p:txEl>
                                              <p:pRg st="3" end="3"/>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4">
                                            <p:txEl>
                                              <p:pRg st="6" end="6"/>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4">
                                            <p:txEl>
                                              <p:pRg st="7" end="7"/>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4">
                                            <p:txEl>
                                              <p:pRg st="8" end="8"/>
                                            </p:txEl>
                                          </p:spTgt>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4">
                                            <p:txEl>
                                              <p:pRg st="9" end="9"/>
                                            </p:txEl>
                                          </p:spTgt>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4">
                                            <p:txEl>
                                              <p:pRg st="10" end="10"/>
                                            </p:txEl>
                                          </p:spTgt>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nodeType="clickEffect">
                                  <p:stCondLst>
                                    <p:cond delay="0"/>
                                  </p:stCondLst>
                                  <p:childTnLst>
                                    <p:set>
                                      <p:cBhvr>
                                        <p:cTn id="36" dur="1" fill="hold">
                                          <p:stCondLst>
                                            <p:cond delay="0"/>
                                          </p:stCondLst>
                                        </p:cTn>
                                        <p:tgtEl>
                                          <p:spTgt spid="4">
                                            <p:txEl>
                                              <p:pRg st="11" end="1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TextBox 29">
            <a:extLst>
              <a:ext uri="{FF2B5EF4-FFF2-40B4-BE49-F238E27FC236}">
                <a16:creationId xmlns:a16="http://schemas.microsoft.com/office/drawing/2014/main" id="{61618578-72BA-DE41-879E-3631C4EE34B9}"/>
              </a:ext>
            </a:extLst>
          </p:cNvPr>
          <p:cNvSpPr txBox="1"/>
          <p:nvPr/>
        </p:nvSpPr>
        <p:spPr>
          <a:xfrm>
            <a:off x="9611807" y="5406094"/>
            <a:ext cx="7380827" cy="947375"/>
          </a:xfrm>
          <a:prstGeom prst="rect">
            <a:avLst/>
          </a:prstGeom>
          <a:noFill/>
        </p:spPr>
        <p:txBody>
          <a:bodyPr wrap="square">
            <a:spAutoFit/>
          </a:bodyPr>
          <a:lstStyle/>
          <a:p>
            <a:pPr marL="342866" indent="-342866" defTabSz="914309">
              <a:lnSpc>
                <a:spcPct val="120000"/>
              </a:lnSpc>
              <a:spcAft>
                <a:spcPts val="600"/>
              </a:spcAft>
              <a:buClr>
                <a:srgbClr val="FF0000"/>
              </a:buClr>
              <a:buFont typeface="Arial" panose="020B0604020202020204" pitchFamily="34" charset="0"/>
              <a:buChar char="•"/>
            </a:pPr>
            <a:r>
              <a:rPr lang="en-GB" sz="2400" dirty="0">
                <a:solidFill>
                  <a:srgbClr val="3F3F3F"/>
                </a:solidFill>
                <a:latin typeface="Open Sans" panose="020B0606030504020204" pitchFamily="34" charset="0"/>
                <a:ea typeface="Open Sans" panose="020B0606030504020204" pitchFamily="34" charset="0"/>
                <a:cs typeface="Open Sans" panose="020B0606030504020204" pitchFamily="34" charset="0"/>
              </a:rPr>
              <a:t>Guidance on engaging communities in exit planning</a:t>
            </a:r>
          </a:p>
        </p:txBody>
      </p:sp>
      <p:sp>
        <p:nvSpPr>
          <p:cNvPr id="34" name="TextBox 33">
            <a:extLst>
              <a:ext uri="{FF2B5EF4-FFF2-40B4-BE49-F238E27FC236}">
                <a16:creationId xmlns:a16="http://schemas.microsoft.com/office/drawing/2014/main" id="{DFB46776-0946-CC4C-966A-9EB805AA581E}"/>
              </a:ext>
            </a:extLst>
          </p:cNvPr>
          <p:cNvSpPr txBox="1"/>
          <p:nvPr/>
        </p:nvSpPr>
        <p:spPr>
          <a:xfrm>
            <a:off x="1470019" y="7991378"/>
            <a:ext cx="7380827" cy="1024319"/>
          </a:xfrm>
          <a:prstGeom prst="rect">
            <a:avLst/>
          </a:prstGeom>
          <a:noFill/>
        </p:spPr>
        <p:txBody>
          <a:bodyPr wrap="square">
            <a:spAutoFit/>
          </a:bodyPr>
          <a:lstStyle/>
          <a:p>
            <a:pPr marL="342866" indent="-342866" defTabSz="914309">
              <a:lnSpc>
                <a:spcPct val="120000"/>
              </a:lnSpc>
              <a:spcAft>
                <a:spcPts val="600"/>
              </a:spcAft>
              <a:buClr>
                <a:srgbClr val="FF0000"/>
              </a:buClr>
              <a:buFont typeface="Arial" panose="020B0604020202020204" pitchFamily="34" charset="0"/>
              <a:buChar char="•"/>
            </a:pPr>
            <a:r>
              <a:rPr lang="en-GB" sz="2400" dirty="0">
                <a:solidFill>
                  <a:srgbClr val="3F3F3F"/>
                </a:solidFill>
                <a:latin typeface="Open Sans" panose="020B0606030504020204" pitchFamily="34" charset="0"/>
                <a:ea typeface="Open Sans" panose="020B0606030504020204" pitchFamily="34" charset="0"/>
                <a:cs typeface="Open Sans" panose="020B0606030504020204" pitchFamily="34" charset="0"/>
              </a:rPr>
              <a:t>How to run a focus group discussion</a:t>
            </a:r>
          </a:p>
          <a:p>
            <a:pPr marL="342866" indent="-342866" defTabSz="914309">
              <a:lnSpc>
                <a:spcPct val="120000"/>
              </a:lnSpc>
              <a:spcAft>
                <a:spcPts val="600"/>
              </a:spcAft>
              <a:buClr>
                <a:srgbClr val="FF0000"/>
              </a:buClr>
              <a:buFont typeface="Arial" panose="020B0604020202020204" pitchFamily="34" charset="0"/>
              <a:buChar char="•"/>
            </a:pPr>
            <a:r>
              <a:rPr lang="en-GB" sz="2400" dirty="0">
                <a:solidFill>
                  <a:srgbClr val="3F3F3F"/>
                </a:solidFill>
                <a:latin typeface="Open Sans" panose="020B0606030504020204" pitchFamily="34" charset="0"/>
                <a:ea typeface="Open Sans" panose="020B0606030504020204" pitchFamily="34" charset="0"/>
                <a:cs typeface="Open Sans" panose="020B0606030504020204" pitchFamily="34" charset="0"/>
              </a:rPr>
              <a:t>Questions to ask for CEA during planning FGDs</a:t>
            </a:r>
          </a:p>
        </p:txBody>
      </p:sp>
      <p:sp>
        <p:nvSpPr>
          <p:cNvPr id="37" name="TextBox 36">
            <a:extLst>
              <a:ext uri="{FF2B5EF4-FFF2-40B4-BE49-F238E27FC236}">
                <a16:creationId xmlns:a16="http://schemas.microsoft.com/office/drawing/2014/main" id="{04C97FFF-5A28-674C-BCBC-DF39FFF3C49D}"/>
              </a:ext>
            </a:extLst>
          </p:cNvPr>
          <p:cNvSpPr txBox="1"/>
          <p:nvPr/>
        </p:nvSpPr>
        <p:spPr>
          <a:xfrm>
            <a:off x="1342842" y="5490024"/>
            <a:ext cx="6216042" cy="947375"/>
          </a:xfrm>
          <a:prstGeom prst="rect">
            <a:avLst/>
          </a:prstGeom>
          <a:noFill/>
        </p:spPr>
        <p:txBody>
          <a:bodyPr wrap="square">
            <a:spAutoFit/>
          </a:bodyPr>
          <a:lstStyle/>
          <a:p>
            <a:pPr marL="342866" indent="-342866" defTabSz="914309">
              <a:lnSpc>
                <a:spcPct val="120000"/>
              </a:lnSpc>
              <a:spcAft>
                <a:spcPts val="600"/>
              </a:spcAft>
              <a:buClr>
                <a:srgbClr val="FF0000"/>
              </a:buClr>
              <a:buFont typeface="Arial" panose="020B0604020202020204" pitchFamily="34" charset="0"/>
              <a:buChar char="•"/>
            </a:pPr>
            <a:r>
              <a:rPr lang="en-GB" sz="2400" dirty="0">
                <a:solidFill>
                  <a:srgbClr val="3F3F3F"/>
                </a:solidFill>
                <a:latin typeface="Open Sans" panose="020B0606030504020204" pitchFamily="34" charset="0"/>
                <a:ea typeface="Open Sans" panose="020B0606030504020204" pitchFamily="34" charset="0"/>
                <a:cs typeface="Open Sans" panose="020B0606030504020204" pitchFamily="34" charset="0"/>
              </a:rPr>
              <a:t>Tips to organize and run effective community meetings</a:t>
            </a:r>
          </a:p>
        </p:txBody>
      </p:sp>
      <p:pic>
        <p:nvPicPr>
          <p:cNvPr id="8" name="Picture 7" descr="A picture containing company name&#10;&#10;Description automatically generated">
            <a:extLst>
              <a:ext uri="{FF2B5EF4-FFF2-40B4-BE49-F238E27FC236}">
                <a16:creationId xmlns:a16="http://schemas.microsoft.com/office/drawing/2014/main" id="{DEFC2492-B5B9-D442-BF6F-427779A8E91E}"/>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726019" y="4665598"/>
            <a:ext cx="5650628" cy="888863"/>
          </a:xfrm>
          <a:prstGeom prst="rect">
            <a:avLst/>
          </a:prstGeom>
        </p:spPr>
      </p:pic>
      <p:pic>
        <p:nvPicPr>
          <p:cNvPr id="9" name="Picture 8" descr="Logo&#10;&#10;Description automatically generated">
            <a:extLst>
              <a:ext uri="{FF2B5EF4-FFF2-40B4-BE49-F238E27FC236}">
                <a16:creationId xmlns:a16="http://schemas.microsoft.com/office/drawing/2014/main" id="{515DA199-7734-354E-9E2D-0CAAD7F0EDCE}"/>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8850844" y="4665596"/>
            <a:ext cx="5028425" cy="799977"/>
          </a:xfrm>
          <a:prstGeom prst="rect">
            <a:avLst/>
          </a:prstGeom>
        </p:spPr>
      </p:pic>
      <p:pic>
        <p:nvPicPr>
          <p:cNvPr id="11" name="Picture 10" descr="Logo&#10;&#10;Description automatically generated">
            <a:extLst>
              <a:ext uri="{FF2B5EF4-FFF2-40B4-BE49-F238E27FC236}">
                <a16:creationId xmlns:a16="http://schemas.microsoft.com/office/drawing/2014/main" id="{0591C6E2-2044-6648-94F1-1823EFF1512E}"/>
              </a:ext>
            </a:extLst>
          </p:cNvPr>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726019" y="7214197"/>
            <a:ext cx="2793569" cy="761883"/>
          </a:xfrm>
          <a:prstGeom prst="rect">
            <a:avLst/>
          </a:prstGeom>
        </p:spPr>
      </p:pic>
      <p:sp>
        <p:nvSpPr>
          <p:cNvPr id="14" name="TextBox 13">
            <a:extLst>
              <a:ext uri="{FF2B5EF4-FFF2-40B4-BE49-F238E27FC236}">
                <a16:creationId xmlns:a16="http://schemas.microsoft.com/office/drawing/2014/main" id="{C86C35C4-6C63-984D-A6A2-D2DF2847B826}"/>
              </a:ext>
            </a:extLst>
          </p:cNvPr>
          <p:cNvSpPr txBox="1"/>
          <p:nvPr/>
        </p:nvSpPr>
        <p:spPr>
          <a:xfrm>
            <a:off x="726019" y="1272891"/>
            <a:ext cx="15098153" cy="2162130"/>
          </a:xfrm>
          <a:prstGeom prst="rect">
            <a:avLst/>
          </a:prstGeom>
          <a:noFill/>
        </p:spPr>
        <p:txBody>
          <a:bodyPr wrap="square" rtlCol="0">
            <a:spAutoFit/>
          </a:bodyPr>
          <a:lstStyle/>
          <a:p>
            <a:pPr defTabSz="914309">
              <a:spcAft>
                <a:spcPts val="300"/>
              </a:spcAft>
            </a:pPr>
            <a:r>
              <a:rPr lang="en-US" sz="4400" b="1" dirty="0">
                <a:solidFill>
                  <a:srgbClr val="33394B"/>
                </a:solidFill>
                <a:latin typeface="Montserrat" pitchFamily="2" charset="77"/>
                <a:ea typeface="Roboto Black" panose="02000000000000000000" pitchFamily="2" charset="0"/>
                <a:cs typeface="Open Sans Light" panose="020B0306030504020204" pitchFamily="34" charset="0"/>
              </a:rPr>
              <a:t>Action 8:</a:t>
            </a:r>
          </a:p>
          <a:p>
            <a:pPr defTabSz="914309">
              <a:spcAft>
                <a:spcPts val="300"/>
              </a:spcAft>
            </a:pPr>
            <a:r>
              <a:rPr lang="en-US" sz="4400" b="1" dirty="0">
                <a:solidFill>
                  <a:srgbClr val="FF0000"/>
                </a:solidFill>
                <a:latin typeface="Montserrat" pitchFamily="2" charset="77"/>
                <a:ea typeface="Roboto Black" panose="02000000000000000000" pitchFamily="2" charset="0"/>
                <a:cs typeface="Open Sans Light" panose="020B0306030504020204" pitchFamily="34" charset="0"/>
              </a:rPr>
              <a:t>Tools to help you support community participation in making decisions about the response</a:t>
            </a:r>
            <a:endParaRPr lang="ru-RU" sz="4400" b="1" dirty="0">
              <a:solidFill>
                <a:srgbClr val="FF0000"/>
              </a:solidFill>
              <a:ea typeface="Roboto Black" panose="02000000000000000000" pitchFamily="2" charset="0"/>
              <a:cs typeface="Open Sans Light" panose="020B0306030504020204" pitchFamily="34" charset="0"/>
            </a:endParaRPr>
          </a:p>
        </p:txBody>
      </p:sp>
    </p:spTree>
    <p:extLst>
      <p:ext uri="{BB962C8B-B14F-4D97-AF65-F5344CB8AC3E}">
        <p14:creationId xmlns:p14="http://schemas.microsoft.com/office/powerpoint/2010/main" val="29966683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7"/>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8"/>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34"/>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0"/>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4" grpId="0"/>
      <p:bldP spid="37" grpId="0"/>
    </p:bld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B24FAA49-63C8-B245-A8A6-06F839A4B1B5}"/>
              </a:ext>
            </a:extLst>
          </p:cNvPr>
          <p:cNvSpPr txBox="1"/>
          <p:nvPr/>
        </p:nvSpPr>
        <p:spPr>
          <a:xfrm>
            <a:off x="2067692" y="2656945"/>
            <a:ext cx="14152619" cy="4975016"/>
          </a:xfrm>
          <a:prstGeom prst="rect">
            <a:avLst/>
          </a:prstGeom>
          <a:noFill/>
        </p:spPr>
        <p:txBody>
          <a:bodyPr wrap="square" rtlCol="0">
            <a:spAutoFit/>
          </a:bodyPr>
          <a:lstStyle/>
          <a:p>
            <a:pPr algn="ctr" defTabSz="914309">
              <a:lnSpc>
                <a:spcPct val="80000"/>
              </a:lnSpc>
            </a:pPr>
            <a:r>
              <a:rPr lang="en-US" sz="8799" b="1" dirty="0">
                <a:solidFill>
                  <a:srgbClr val="F5333F"/>
                </a:solidFill>
                <a:latin typeface="Montserrat" pitchFamily="2" charset="77"/>
                <a:ea typeface="Roboto Black" panose="02000000000000000000" pitchFamily="2" charset="0"/>
                <a:cs typeface="Open Sans Light" panose="020B0306030504020204" pitchFamily="34" charset="0"/>
              </a:rPr>
              <a:t>Minimum Action 9:</a:t>
            </a:r>
          </a:p>
          <a:p>
            <a:pPr algn="ctr" defTabSz="914309">
              <a:lnSpc>
                <a:spcPct val="80000"/>
              </a:lnSpc>
            </a:pPr>
            <a:endParaRPr lang="ru-RU" sz="4400" dirty="0">
              <a:solidFill>
                <a:srgbClr val="F5333F"/>
              </a:solidFill>
              <a:latin typeface="Roboto Black" panose="02000000000000000000" pitchFamily="2" charset="0"/>
              <a:ea typeface="Roboto Black" panose="02000000000000000000" pitchFamily="2" charset="0"/>
              <a:cs typeface="Open Sans Light" panose="020B0306030504020204" pitchFamily="34" charset="0"/>
            </a:endParaRPr>
          </a:p>
          <a:p>
            <a:pPr algn="ctr" defTabSz="914309">
              <a:lnSpc>
                <a:spcPct val="80000"/>
              </a:lnSpc>
            </a:pPr>
            <a:r>
              <a:rPr lang="en-US" sz="8799" dirty="0">
                <a:solidFill>
                  <a:srgbClr val="FFFFFF"/>
                </a:solidFill>
                <a:latin typeface="Montserrat" pitchFamily="2" charset="77"/>
                <a:ea typeface="Roboto Black" panose="02000000000000000000" pitchFamily="2" charset="0"/>
                <a:cs typeface="Open Sans Light" panose="020B0306030504020204" pitchFamily="34" charset="0"/>
              </a:rPr>
              <a:t>Listen to community feedback and use it to guide the response</a:t>
            </a:r>
          </a:p>
        </p:txBody>
      </p:sp>
    </p:spTree>
    <p:extLst>
      <p:ext uri="{BB962C8B-B14F-4D97-AF65-F5344CB8AC3E}">
        <p14:creationId xmlns:p14="http://schemas.microsoft.com/office/powerpoint/2010/main" val="1265539763"/>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Shape 320"/>
        <p:cNvGrpSpPr/>
        <p:nvPr/>
      </p:nvGrpSpPr>
      <p:grpSpPr>
        <a:xfrm>
          <a:off x="0" y="0"/>
          <a:ext cx="0" cy="0"/>
          <a:chOff x="0" y="0"/>
          <a:chExt cx="0" cy="0"/>
        </a:xfrm>
      </p:grpSpPr>
      <p:sp>
        <p:nvSpPr>
          <p:cNvPr id="321" name="Google Shape;321;p6"/>
          <p:cNvSpPr txBox="1"/>
          <p:nvPr/>
        </p:nvSpPr>
        <p:spPr>
          <a:xfrm>
            <a:off x="573072" y="506357"/>
            <a:ext cx="15477987" cy="1498817"/>
          </a:xfrm>
          <a:prstGeom prst="rect">
            <a:avLst/>
          </a:prstGeom>
          <a:noFill/>
          <a:ln>
            <a:noFill/>
          </a:ln>
        </p:spPr>
        <p:txBody>
          <a:bodyPr spcFirstLastPara="1" wrap="square" lIns="91412" tIns="45693" rIns="91412" bIns="45693" anchor="t" anchorCtr="0">
            <a:spAutoFit/>
          </a:bodyPr>
          <a:lstStyle/>
          <a:p>
            <a:pPr defTabSz="914309"/>
            <a:r>
              <a:rPr lang="en-GB" sz="4800" b="1" dirty="0">
                <a:solidFill>
                  <a:srgbClr val="33394B"/>
                </a:solidFill>
                <a:latin typeface="Montserrat"/>
                <a:ea typeface="Montserrat"/>
                <a:cs typeface="Montserrat"/>
                <a:sym typeface="Montserrat"/>
              </a:rPr>
              <a:t>What are feedback mechanisms?</a:t>
            </a:r>
            <a:endParaRPr dirty="0">
              <a:solidFill>
                <a:srgbClr val="000000"/>
              </a:solidFill>
            </a:endParaRPr>
          </a:p>
          <a:p>
            <a:pPr defTabSz="914309">
              <a:lnSpc>
                <a:spcPct val="80000"/>
              </a:lnSpc>
              <a:spcBef>
                <a:spcPts val="600"/>
              </a:spcBef>
            </a:pPr>
            <a:r>
              <a:rPr lang="en-GB" sz="4800" dirty="0">
                <a:solidFill>
                  <a:srgbClr val="F5333F"/>
                </a:solidFill>
                <a:latin typeface="Montserrat"/>
                <a:ea typeface="Montserrat"/>
                <a:cs typeface="Montserrat"/>
                <a:sym typeface="Montserrat"/>
              </a:rPr>
              <a:t>Discuss…</a:t>
            </a:r>
            <a:r>
              <a:rPr lang="en-GB" sz="4800" dirty="0">
                <a:solidFill>
                  <a:srgbClr val="33394B"/>
                </a:solidFill>
                <a:latin typeface="Montserrat"/>
                <a:ea typeface="Montserrat"/>
                <a:cs typeface="Montserrat"/>
                <a:sym typeface="Montserrat"/>
              </a:rPr>
              <a:t> </a:t>
            </a:r>
            <a:endParaRPr sz="4800" dirty="0">
              <a:solidFill>
                <a:srgbClr val="F5333F"/>
              </a:solidFill>
              <a:latin typeface="Montserrat"/>
              <a:ea typeface="Montserrat"/>
              <a:cs typeface="Montserrat"/>
              <a:sym typeface="Montserrat"/>
            </a:endParaRPr>
          </a:p>
        </p:txBody>
      </p:sp>
      <p:grpSp>
        <p:nvGrpSpPr>
          <p:cNvPr id="2" name="Group 1">
            <a:extLst>
              <a:ext uri="{FF2B5EF4-FFF2-40B4-BE49-F238E27FC236}">
                <a16:creationId xmlns:a16="http://schemas.microsoft.com/office/drawing/2014/main" id="{B1A690FF-C6F7-F14F-87DF-F6A27DE21FA9}"/>
              </a:ext>
            </a:extLst>
          </p:cNvPr>
          <p:cNvGrpSpPr/>
          <p:nvPr/>
        </p:nvGrpSpPr>
        <p:grpSpPr>
          <a:xfrm>
            <a:off x="573073" y="2575633"/>
            <a:ext cx="7671251" cy="7081962"/>
            <a:chOff x="2041843" y="2593327"/>
            <a:chExt cx="7672435" cy="7083055"/>
          </a:xfrm>
        </p:grpSpPr>
        <p:grpSp>
          <p:nvGrpSpPr>
            <p:cNvPr id="322" name="Google Shape;322;p6"/>
            <p:cNvGrpSpPr/>
            <p:nvPr/>
          </p:nvGrpSpPr>
          <p:grpSpPr>
            <a:xfrm>
              <a:off x="2041843" y="2593327"/>
              <a:ext cx="7672435" cy="7083055"/>
              <a:chOff x="2002185" y="-7615"/>
              <a:chExt cx="7672435" cy="7083055"/>
            </a:xfrm>
          </p:grpSpPr>
          <p:sp>
            <p:nvSpPr>
              <p:cNvPr id="323" name="Google Shape;323;p6"/>
              <p:cNvSpPr/>
              <p:nvPr/>
            </p:nvSpPr>
            <p:spPr>
              <a:xfrm>
                <a:off x="2318148" y="-7615"/>
                <a:ext cx="7040508" cy="7040508"/>
              </a:xfrm>
              <a:custGeom>
                <a:avLst/>
                <a:gdLst/>
                <a:ahLst/>
                <a:cxnLst/>
                <a:rect l="l" t="t" r="r" b="b"/>
                <a:pathLst>
                  <a:path w="120000" h="120000" extrusionOk="0">
                    <a:moveTo>
                      <a:pt x="75375" y="5536"/>
                    </a:moveTo>
                    <a:lnTo>
                      <a:pt x="75375" y="5536"/>
                    </a:lnTo>
                    <a:cubicBezTo>
                      <a:pt x="101012" y="12774"/>
                      <a:pt x="118131" y="36912"/>
                      <a:pt x="116484" y="63500"/>
                    </a:cubicBezTo>
                    <a:cubicBezTo>
                      <a:pt x="114836" y="90089"/>
                      <a:pt x="94868" y="111928"/>
                      <a:pt x="68533" y="115945"/>
                    </a:cubicBezTo>
                    <a:cubicBezTo>
                      <a:pt x="42198" y="119962"/>
                      <a:pt x="16627" y="105068"/>
                      <a:pt x="7128" y="80179"/>
                    </a:cubicBezTo>
                    <a:cubicBezTo>
                      <a:pt x="-2371" y="55290"/>
                      <a:pt x="6774" y="27147"/>
                      <a:pt x="29089" y="12596"/>
                    </a:cubicBezTo>
                    <a:lnTo>
                      <a:pt x="27485" y="9603"/>
                    </a:lnTo>
                    <a:lnTo>
                      <a:pt x="34762" y="12909"/>
                    </a:lnTo>
                    <a:lnTo>
                      <a:pt x="33694" y="21189"/>
                    </a:lnTo>
                    <a:lnTo>
                      <a:pt x="32091" y="18197"/>
                    </a:lnTo>
                    <a:lnTo>
                      <a:pt x="32091" y="18197"/>
                    </a:lnTo>
                    <a:cubicBezTo>
                      <a:pt x="12455" y="31307"/>
                      <a:pt x="4590" y="56315"/>
                      <a:pt x="13188" y="78304"/>
                    </a:cubicBezTo>
                    <a:cubicBezTo>
                      <a:pt x="21785" y="100292"/>
                      <a:pt x="44528" y="113333"/>
                      <a:pt x="67848" y="109647"/>
                    </a:cubicBezTo>
                    <a:cubicBezTo>
                      <a:pt x="91168" y="105961"/>
                      <a:pt x="108779" y="86541"/>
                      <a:pt x="110175" y="62973"/>
                    </a:cubicBezTo>
                    <a:cubicBezTo>
                      <a:pt x="111572" y="39405"/>
                      <a:pt x="96377" y="18041"/>
                      <a:pt x="73655" y="11627"/>
                    </a:cubicBezTo>
                    <a:close/>
                  </a:path>
                </a:pathLst>
              </a:custGeom>
              <a:solidFill>
                <a:srgbClr val="C9CACD"/>
              </a:solidFill>
              <a:ln>
                <a:noFill/>
              </a:ln>
            </p:spPr>
            <p:txBody>
              <a:bodyPr spcFirstLastPara="1" wrap="square" lIns="91412" tIns="91412" rIns="91412" bIns="91412" anchor="ctr" anchorCtr="0">
                <a:noAutofit/>
              </a:bodyPr>
              <a:lstStyle/>
              <a:p>
                <a:pPr defTabSz="914309"/>
                <a:endParaRPr>
                  <a:solidFill>
                    <a:srgbClr val="000000"/>
                  </a:solidFill>
                </a:endParaRPr>
              </a:p>
            </p:txBody>
          </p:sp>
          <p:sp>
            <p:nvSpPr>
              <p:cNvPr id="324" name="Google Shape;324;p6"/>
              <p:cNvSpPr/>
              <p:nvPr/>
            </p:nvSpPr>
            <p:spPr>
              <a:xfrm>
                <a:off x="4475728" y="385"/>
                <a:ext cx="2725348" cy="1362674"/>
              </a:xfrm>
              <a:prstGeom prst="roundRect">
                <a:avLst>
                  <a:gd name="adj" fmla="val 16667"/>
                </a:avLst>
              </a:prstGeom>
              <a:solidFill>
                <a:schemeClr val="accent1"/>
              </a:solidFill>
              <a:ln w="12700" cap="flat" cmpd="sng">
                <a:solidFill>
                  <a:schemeClr val="lt1"/>
                </a:solidFill>
                <a:prstDash val="solid"/>
                <a:miter lim="800000"/>
                <a:headEnd type="none" w="sm" len="sm"/>
                <a:tailEnd type="none" w="sm" len="sm"/>
              </a:ln>
            </p:spPr>
            <p:txBody>
              <a:bodyPr spcFirstLastPara="1" wrap="square" lIns="91412" tIns="91412" rIns="91412" bIns="91412" anchor="ctr" anchorCtr="0">
                <a:noAutofit/>
              </a:bodyPr>
              <a:lstStyle/>
              <a:p>
                <a:pPr defTabSz="914309"/>
                <a:endParaRPr>
                  <a:solidFill>
                    <a:srgbClr val="000000"/>
                  </a:solidFill>
                </a:endParaRPr>
              </a:p>
            </p:txBody>
          </p:sp>
          <p:sp>
            <p:nvSpPr>
              <p:cNvPr id="325" name="Google Shape;325;p6"/>
              <p:cNvSpPr txBox="1"/>
              <p:nvPr/>
            </p:nvSpPr>
            <p:spPr>
              <a:xfrm>
                <a:off x="4542248" y="66905"/>
                <a:ext cx="2592308" cy="1229634"/>
              </a:xfrm>
              <a:prstGeom prst="rect">
                <a:avLst/>
              </a:prstGeom>
              <a:noFill/>
              <a:ln>
                <a:noFill/>
              </a:ln>
            </p:spPr>
            <p:txBody>
              <a:bodyPr spcFirstLastPara="1" wrap="square" lIns="91412" tIns="91412" rIns="91412" bIns="91412" anchor="ctr" anchorCtr="0">
                <a:noAutofit/>
              </a:bodyPr>
              <a:lstStyle/>
              <a:p>
                <a:pPr algn="ctr" defTabSz="914309">
                  <a:lnSpc>
                    <a:spcPct val="90000"/>
                  </a:lnSpc>
                  <a:buClr>
                    <a:srgbClr val="FFFFFF"/>
                  </a:buClr>
                  <a:buSzPts val="2400"/>
                </a:pPr>
                <a:r>
                  <a:rPr lang="en-GB" sz="2400">
                    <a:solidFill>
                      <a:srgbClr val="FFFFFF"/>
                    </a:solidFill>
                    <a:latin typeface="Open Sans"/>
                    <a:ea typeface="Open Sans"/>
                    <a:cs typeface="Open Sans"/>
                    <a:sym typeface="Open Sans"/>
                  </a:rPr>
                  <a:t>Design</a:t>
                </a:r>
                <a:endParaRPr>
                  <a:solidFill>
                    <a:srgbClr val="000000"/>
                  </a:solidFill>
                </a:endParaRPr>
              </a:p>
            </p:txBody>
          </p:sp>
          <p:sp>
            <p:nvSpPr>
              <p:cNvPr id="326" name="Google Shape;326;p6"/>
              <p:cNvSpPr/>
              <p:nvPr/>
            </p:nvSpPr>
            <p:spPr>
              <a:xfrm>
                <a:off x="6949272" y="1698133"/>
                <a:ext cx="2725348" cy="1362674"/>
              </a:xfrm>
              <a:prstGeom prst="roundRect">
                <a:avLst>
                  <a:gd name="adj" fmla="val 16667"/>
                </a:avLst>
              </a:prstGeom>
              <a:solidFill>
                <a:schemeClr val="accent1"/>
              </a:solidFill>
              <a:ln w="12700" cap="flat" cmpd="sng">
                <a:solidFill>
                  <a:schemeClr val="lt1"/>
                </a:solidFill>
                <a:prstDash val="solid"/>
                <a:miter lim="800000"/>
                <a:headEnd type="none" w="sm" len="sm"/>
                <a:tailEnd type="none" w="sm" len="sm"/>
              </a:ln>
            </p:spPr>
            <p:txBody>
              <a:bodyPr spcFirstLastPara="1" wrap="square" lIns="91412" tIns="91412" rIns="91412" bIns="91412" anchor="ctr" anchorCtr="0">
                <a:noAutofit/>
              </a:bodyPr>
              <a:lstStyle/>
              <a:p>
                <a:pPr defTabSz="914309"/>
                <a:endParaRPr>
                  <a:solidFill>
                    <a:srgbClr val="000000"/>
                  </a:solidFill>
                </a:endParaRPr>
              </a:p>
            </p:txBody>
          </p:sp>
          <p:sp>
            <p:nvSpPr>
              <p:cNvPr id="327" name="Google Shape;327;p6"/>
              <p:cNvSpPr txBox="1"/>
              <p:nvPr/>
            </p:nvSpPr>
            <p:spPr>
              <a:xfrm>
                <a:off x="7015792" y="1764653"/>
                <a:ext cx="2592308" cy="1229634"/>
              </a:xfrm>
              <a:prstGeom prst="rect">
                <a:avLst/>
              </a:prstGeom>
              <a:noFill/>
              <a:ln>
                <a:noFill/>
              </a:ln>
            </p:spPr>
            <p:txBody>
              <a:bodyPr spcFirstLastPara="1" wrap="square" lIns="91412" tIns="91412" rIns="91412" bIns="91412" anchor="ctr" anchorCtr="0">
                <a:noAutofit/>
              </a:bodyPr>
              <a:lstStyle/>
              <a:p>
                <a:pPr algn="ctr" defTabSz="914309">
                  <a:lnSpc>
                    <a:spcPct val="90000"/>
                  </a:lnSpc>
                  <a:buClr>
                    <a:srgbClr val="FFFFFF"/>
                  </a:buClr>
                  <a:buSzPts val="2400"/>
                </a:pPr>
                <a:r>
                  <a:rPr lang="en-GB" sz="2400">
                    <a:solidFill>
                      <a:srgbClr val="FFFFFF"/>
                    </a:solidFill>
                    <a:latin typeface="Open Sans"/>
                    <a:ea typeface="Open Sans"/>
                    <a:cs typeface="Open Sans"/>
                    <a:sym typeface="Open Sans"/>
                  </a:rPr>
                  <a:t>Collect</a:t>
                </a:r>
                <a:endParaRPr>
                  <a:solidFill>
                    <a:srgbClr val="000000"/>
                  </a:solidFill>
                </a:endParaRPr>
              </a:p>
            </p:txBody>
          </p:sp>
          <p:sp>
            <p:nvSpPr>
              <p:cNvPr id="328" name="Google Shape;328;p6"/>
              <p:cNvSpPr/>
              <p:nvPr/>
            </p:nvSpPr>
            <p:spPr>
              <a:xfrm>
                <a:off x="6949263" y="3900693"/>
                <a:ext cx="2725348" cy="1362674"/>
              </a:xfrm>
              <a:prstGeom prst="roundRect">
                <a:avLst>
                  <a:gd name="adj" fmla="val 16667"/>
                </a:avLst>
              </a:prstGeom>
              <a:solidFill>
                <a:schemeClr val="accent1"/>
              </a:solidFill>
              <a:ln w="12700" cap="flat" cmpd="sng">
                <a:solidFill>
                  <a:schemeClr val="lt1"/>
                </a:solidFill>
                <a:prstDash val="solid"/>
                <a:miter lim="800000"/>
                <a:headEnd type="none" w="sm" len="sm"/>
                <a:tailEnd type="none" w="sm" len="sm"/>
              </a:ln>
            </p:spPr>
            <p:txBody>
              <a:bodyPr spcFirstLastPara="1" wrap="square" lIns="91412" tIns="91412" rIns="91412" bIns="91412" anchor="ctr" anchorCtr="0">
                <a:noAutofit/>
              </a:bodyPr>
              <a:lstStyle/>
              <a:p>
                <a:pPr defTabSz="914309"/>
                <a:endParaRPr>
                  <a:solidFill>
                    <a:srgbClr val="000000"/>
                  </a:solidFill>
                </a:endParaRPr>
              </a:p>
            </p:txBody>
          </p:sp>
          <p:sp>
            <p:nvSpPr>
              <p:cNvPr id="329" name="Google Shape;329;p6"/>
              <p:cNvSpPr txBox="1"/>
              <p:nvPr/>
            </p:nvSpPr>
            <p:spPr>
              <a:xfrm>
                <a:off x="7015783" y="3967213"/>
                <a:ext cx="2592308" cy="1229634"/>
              </a:xfrm>
              <a:prstGeom prst="rect">
                <a:avLst/>
              </a:prstGeom>
              <a:noFill/>
              <a:ln>
                <a:noFill/>
              </a:ln>
            </p:spPr>
            <p:txBody>
              <a:bodyPr spcFirstLastPara="1" wrap="square" lIns="91412" tIns="91412" rIns="91412" bIns="91412" anchor="ctr" anchorCtr="0">
                <a:noAutofit/>
              </a:bodyPr>
              <a:lstStyle/>
              <a:p>
                <a:pPr algn="ctr" defTabSz="914309">
                  <a:lnSpc>
                    <a:spcPct val="90000"/>
                  </a:lnSpc>
                  <a:buClr>
                    <a:srgbClr val="FFFFFF"/>
                  </a:buClr>
                  <a:buSzPts val="2400"/>
                </a:pPr>
                <a:r>
                  <a:rPr lang="en-GB" sz="2400">
                    <a:solidFill>
                      <a:srgbClr val="FFFFFF"/>
                    </a:solidFill>
                    <a:latin typeface="Open Sans"/>
                    <a:ea typeface="Open Sans"/>
                    <a:cs typeface="Open Sans"/>
                    <a:sym typeface="Open Sans"/>
                  </a:rPr>
                  <a:t>Consolidate &amp; prioritize</a:t>
                </a:r>
                <a:endParaRPr>
                  <a:solidFill>
                    <a:srgbClr val="000000"/>
                  </a:solidFill>
                </a:endParaRPr>
              </a:p>
            </p:txBody>
          </p:sp>
          <p:sp>
            <p:nvSpPr>
              <p:cNvPr id="330" name="Google Shape;330;p6"/>
              <p:cNvSpPr/>
              <p:nvPr/>
            </p:nvSpPr>
            <p:spPr>
              <a:xfrm>
                <a:off x="4475728" y="5712766"/>
                <a:ext cx="2725348" cy="1362674"/>
              </a:xfrm>
              <a:prstGeom prst="roundRect">
                <a:avLst>
                  <a:gd name="adj" fmla="val 16667"/>
                </a:avLst>
              </a:prstGeom>
              <a:solidFill>
                <a:schemeClr val="accent1"/>
              </a:solidFill>
              <a:ln w="12700" cap="flat" cmpd="sng">
                <a:solidFill>
                  <a:schemeClr val="lt1"/>
                </a:solidFill>
                <a:prstDash val="solid"/>
                <a:miter lim="800000"/>
                <a:headEnd type="none" w="sm" len="sm"/>
                <a:tailEnd type="none" w="sm" len="sm"/>
              </a:ln>
            </p:spPr>
            <p:txBody>
              <a:bodyPr spcFirstLastPara="1" wrap="square" lIns="91412" tIns="91412" rIns="91412" bIns="91412" anchor="ctr" anchorCtr="0">
                <a:noAutofit/>
              </a:bodyPr>
              <a:lstStyle/>
              <a:p>
                <a:pPr defTabSz="914309"/>
                <a:endParaRPr>
                  <a:solidFill>
                    <a:srgbClr val="000000"/>
                  </a:solidFill>
                </a:endParaRPr>
              </a:p>
            </p:txBody>
          </p:sp>
          <p:sp>
            <p:nvSpPr>
              <p:cNvPr id="331" name="Google Shape;331;p6"/>
              <p:cNvSpPr txBox="1"/>
              <p:nvPr/>
            </p:nvSpPr>
            <p:spPr>
              <a:xfrm>
                <a:off x="4542248" y="5779286"/>
                <a:ext cx="2592308" cy="1229634"/>
              </a:xfrm>
              <a:prstGeom prst="rect">
                <a:avLst/>
              </a:prstGeom>
              <a:noFill/>
              <a:ln>
                <a:noFill/>
              </a:ln>
            </p:spPr>
            <p:txBody>
              <a:bodyPr spcFirstLastPara="1" wrap="square" lIns="91412" tIns="91412" rIns="91412" bIns="91412" anchor="ctr" anchorCtr="0">
                <a:noAutofit/>
              </a:bodyPr>
              <a:lstStyle/>
              <a:p>
                <a:pPr algn="ctr" defTabSz="914309">
                  <a:lnSpc>
                    <a:spcPct val="90000"/>
                  </a:lnSpc>
                  <a:buClr>
                    <a:srgbClr val="FFFFFF"/>
                  </a:buClr>
                  <a:buSzPts val="2400"/>
                </a:pPr>
                <a:r>
                  <a:rPr lang="en-GB" sz="2400">
                    <a:solidFill>
                      <a:srgbClr val="FFFFFF"/>
                    </a:solidFill>
                    <a:latin typeface="Open Sans"/>
                    <a:ea typeface="Open Sans"/>
                    <a:cs typeface="Open Sans"/>
                    <a:sym typeface="Open Sans"/>
                  </a:rPr>
                  <a:t>Analyse</a:t>
                </a:r>
                <a:endParaRPr>
                  <a:solidFill>
                    <a:srgbClr val="000000"/>
                  </a:solidFill>
                </a:endParaRPr>
              </a:p>
            </p:txBody>
          </p:sp>
          <p:sp>
            <p:nvSpPr>
              <p:cNvPr id="332" name="Google Shape;332;p6"/>
              <p:cNvSpPr/>
              <p:nvPr/>
            </p:nvSpPr>
            <p:spPr>
              <a:xfrm>
                <a:off x="2002193" y="3900693"/>
                <a:ext cx="2725348" cy="1362674"/>
              </a:xfrm>
              <a:prstGeom prst="roundRect">
                <a:avLst>
                  <a:gd name="adj" fmla="val 16667"/>
                </a:avLst>
              </a:prstGeom>
              <a:solidFill>
                <a:schemeClr val="accent1"/>
              </a:solidFill>
              <a:ln w="12700" cap="flat" cmpd="sng">
                <a:solidFill>
                  <a:schemeClr val="lt1"/>
                </a:solidFill>
                <a:prstDash val="solid"/>
                <a:miter lim="800000"/>
                <a:headEnd type="none" w="sm" len="sm"/>
                <a:tailEnd type="none" w="sm" len="sm"/>
              </a:ln>
            </p:spPr>
            <p:txBody>
              <a:bodyPr spcFirstLastPara="1" wrap="square" lIns="91412" tIns="91412" rIns="91412" bIns="91412" anchor="ctr" anchorCtr="0">
                <a:noAutofit/>
              </a:bodyPr>
              <a:lstStyle/>
              <a:p>
                <a:pPr defTabSz="914309"/>
                <a:endParaRPr>
                  <a:solidFill>
                    <a:srgbClr val="000000"/>
                  </a:solidFill>
                </a:endParaRPr>
              </a:p>
            </p:txBody>
          </p:sp>
          <p:sp>
            <p:nvSpPr>
              <p:cNvPr id="333" name="Google Shape;333;p6"/>
              <p:cNvSpPr txBox="1"/>
              <p:nvPr/>
            </p:nvSpPr>
            <p:spPr>
              <a:xfrm>
                <a:off x="2068713" y="3967213"/>
                <a:ext cx="2592308" cy="1229634"/>
              </a:xfrm>
              <a:prstGeom prst="rect">
                <a:avLst/>
              </a:prstGeom>
              <a:noFill/>
              <a:ln>
                <a:noFill/>
              </a:ln>
            </p:spPr>
            <p:txBody>
              <a:bodyPr spcFirstLastPara="1" wrap="square" lIns="91412" tIns="91412" rIns="91412" bIns="91412" anchor="ctr" anchorCtr="0">
                <a:noAutofit/>
              </a:bodyPr>
              <a:lstStyle/>
              <a:p>
                <a:pPr algn="ctr" defTabSz="914309">
                  <a:lnSpc>
                    <a:spcPct val="90000"/>
                  </a:lnSpc>
                  <a:buClr>
                    <a:srgbClr val="FFFFFF"/>
                  </a:buClr>
                  <a:buSzPts val="2400"/>
                </a:pPr>
                <a:r>
                  <a:rPr lang="en-GB" sz="2400" dirty="0">
                    <a:solidFill>
                      <a:srgbClr val="FFFFFF"/>
                    </a:solidFill>
                    <a:latin typeface="Open Sans"/>
                    <a:ea typeface="Open Sans"/>
                    <a:cs typeface="Open Sans"/>
                    <a:sym typeface="Open Sans"/>
                  </a:rPr>
                  <a:t>Share &amp; take action</a:t>
                </a:r>
                <a:endParaRPr dirty="0">
                  <a:solidFill>
                    <a:srgbClr val="000000"/>
                  </a:solidFill>
                </a:endParaRPr>
              </a:p>
            </p:txBody>
          </p:sp>
          <p:sp>
            <p:nvSpPr>
              <p:cNvPr id="334" name="Google Shape;334;p6"/>
              <p:cNvSpPr/>
              <p:nvPr/>
            </p:nvSpPr>
            <p:spPr>
              <a:xfrm>
                <a:off x="2002185" y="1698133"/>
                <a:ext cx="2725348" cy="1362674"/>
              </a:xfrm>
              <a:prstGeom prst="roundRect">
                <a:avLst>
                  <a:gd name="adj" fmla="val 16667"/>
                </a:avLst>
              </a:prstGeom>
              <a:solidFill>
                <a:schemeClr val="accent1"/>
              </a:solidFill>
              <a:ln w="12700" cap="flat" cmpd="sng">
                <a:solidFill>
                  <a:schemeClr val="lt1"/>
                </a:solidFill>
                <a:prstDash val="solid"/>
                <a:miter lim="800000"/>
                <a:headEnd type="none" w="sm" len="sm"/>
                <a:tailEnd type="none" w="sm" len="sm"/>
              </a:ln>
            </p:spPr>
            <p:txBody>
              <a:bodyPr spcFirstLastPara="1" wrap="square" lIns="91412" tIns="91412" rIns="91412" bIns="91412" anchor="ctr" anchorCtr="0">
                <a:noAutofit/>
              </a:bodyPr>
              <a:lstStyle/>
              <a:p>
                <a:pPr defTabSz="914309"/>
                <a:endParaRPr>
                  <a:solidFill>
                    <a:srgbClr val="000000"/>
                  </a:solidFill>
                </a:endParaRPr>
              </a:p>
            </p:txBody>
          </p:sp>
          <p:sp>
            <p:nvSpPr>
              <p:cNvPr id="335" name="Google Shape;335;p6"/>
              <p:cNvSpPr txBox="1"/>
              <p:nvPr/>
            </p:nvSpPr>
            <p:spPr>
              <a:xfrm>
                <a:off x="2068705" y="1764653"/>
                <a:ext cx="2592308" cy="1229634"/>
              </a:xfrm>
              <a:prstGeom prst="rect">
                <a:avLst/>
              </a:prstGeom>
              <a:noFill/>
              <a:ln>
                <a:noFill/>
              </a:ln>
            </p:spPr>
            <p:txBody>
              <a:bodyPr spcFirstLastPara="1" wrap="square" lIns="91412" tIns="91412" rIns="91412" bIns="91412" anchor="ctr" anchorCtr="0">
                <a:noAutofit/>
              </a:bodyPr>
              <a:lstStyle/>
              <a:p>
                <a:pPr algn="ctr" defTabSz="914309">
                  <a:lnSpc>
                    <a:spcPct val="90000"/>
                  </a:lnSpc>
                  <a:buClr>
                    <a:srgbClr val="FFFFFF"/>
                  </a:buClr>
                  <a:buSzPts val="2400"/>
                </a:pPr>
                <a:r>
                  <a:rPr lang="en-GB" sz="2400">
                    <a:solidFill>
                      <a:srgbClr val="FFFFFF"/>
                    </a:solidFill>
                    <a:latin typeface="Open Sans"/>
                    <a:ea typeface="Open Sans"/>
                    <a:cs typeface="Open Sans"/>
                    <a:sym typeface="Open Sans"/>
                  </a:rPr>
                  <a:t>Close the feedback loop</a:t>
                </a:r>
                <a:endParaRPr>
                  <a:solidFill>
                    <a:srgbClr val="000000"/>
                  </a:solidFill>
                </a:endParaRPr>
              </a:p>
            </p:txBody>
          </p:sp>
        </p:grpSp>
        <p:sp>
          <p:nvSpPr>
            <p:cNvPr id="337" name="Google Shape;337;p6"/>
            <p:cNvSpPr/>
            <p:nvPr/>
          </p:nvSpPr>
          <p:spPr>
            <a:xfrm>
              <a:off x="4803232" y="5144293"/>
              <a:ext cx="2149659" cy="1981125"/>
            </a:xfrm>
            <a:prstGeom prst="ellipse">
              <a:avLst/>
            </a:prstGeom>
            <a:solidFill>
              <a:srgbClr val="BFBFBF"/>
            </a:solidFill>
            <a:ln w="12700" cap="flat" cmpd="sng">
              <a:solidFill>
                <a:srgbClr val="D8D8D8"/>
              </a:solidFill>
              <a:prstDash val="solid"/>
              <a:miter lim="800000"/>
              <a:headEnd type="none" w="sm" len="sm"/>
              <a:tailEnd type="none" w="sm" len="sm"/>
            </a:ln>
          </p:spPr>
          <p:txBody>
            <a:bodyPr spcFirstLastPara="1" wrap="square" lIns="91412" tIns="45693" rIns="91412" bIns="45693" anchor="ctr" anchorCtr="0">
              <a:noAutofit/>
            </a:bodyPr>
            <a:lstStyle/>
            <a:p>
              <a:pPr algn="ctr" defTabSz="914309"/>
              <a:r>
                <a:rPr lang="en-GB" sz="2000" b="1">
                  <a:solidFill>
                    <a:srgbClr val="000000"/>
                  </a:solidFill>
                  <a:latin typeface="Open Sans"/>
                  <a:ea typeface="Open Sans"/>
                  <a:cs typeface="Open Sans"/>
                  <a:sym typeface="Open Sans"/>
                </a:rPr>
                <a:t>THE FEEDBACK LOOP</a:t>
              </a:r>
              <a:endParaRPr>
                <a:solidFill>
                  <a:srgbClr val="000000"/>
                </a:solidFill>
              </a:endParaRPr>
            </a:p>
          </p:txBody>
        </p:sp>
      </p:grpSp>
      <p:sp>
        <p:nvSpPr>
          <p:cNvPr id="20" name="Google Shape;344;p7">
            <a:extLst>
              <a:ext uri="{FF2B5EF4-FFF2-40B4-BE49-F238E27FC236}">
                <a16:creationId xmlns:a16="http://schemas.microsoft.com/office/drawing/2014/main" id="{2AA8C437-2CFA-A647-9E28-528555F2F0D9}"/>
              </a:ext>
            </a:extLst>
          </p:cNvPr>
          <p:cNvSpPr txBox="1"/>
          <p:nvPr/>
        </p:nvSpPr>
        <p:spPr>
          <a:xfrm>
            <a:off x="9293376" y="2543313"/>
            <a:ext cx="8421543" cy="7047772"/>
          </a:xfrm>
          <a:prstGeom prst="rect">
            <a:avLst/>
          </a:prstGeom>
          <a:noFill/>
          <a:ln>
            <a:noFill/>
          </a:ln>
        </p:spPr>
        <p:txBody>
          <a:bodyPr spcFirstLastPara="1" wrap="square" lIns="91412" tIns="45693" rIns="91412" bIns="45693" anchor="t" anchorCtr="0">
            <a:spAutoFit/>
          </a:bodyPr>
          <a:lstStyle/>
          <a:p>
            <a:pPr defTabSz="914309">
              <a:spcAft>
                <a:spcPts val="1800"/>
              </a:spcAft>
              <a:buClr>
                <a:srgbClr val="FF0000"/>
              </a:buClr>
              <a:buSzPts val="2400"/>
            </a:pPr>
            <a:r>
              <a:rPr lang="en-GB" sz="2799" b="1" dirty="0">
                <a:solidFill>
                  <a:srgbClr val="F5333F"/>
                </a:solidFill>
                <a:latin typeface="Open Sans" panose="020B0606030504020204" pitchFamily="34" charset="0"/>
                <a:ea typeface="Open Sans" panose="020B0606030504020204" pitchFamily="34" charset="0"/>
                <a:cs typeface="Open Sans" panose="020B0606030504020204" pitchFamily="34" charset="0"/>
                <a:sym typeface="Open Sans"/>
              </a:rPr>
              <a:t>What are the benefits?</a:t>
            </a:r>
          </a:p>
          <a:p>
            <a:pPr marL="342866" indent="-342866" defTabSz="914309">
              <a:spcAft>
                <a:spcPts val="1800"/>
              </a:spcAft>
              <a:buClr>
                <a:srgbClr val="FF0000"/>
              </a:buClr>
              <a:buSzPts val="2400"/>
              <a:buFont typeface="Arial"/>
              <a:buChar char="•"/>
            </a:pPr>
            <a:r>
              <a:rPr lang="en-GB" sz="2400" dirty="0">
                <a:solidFill>
                  <a:srgbClr val="3F3F3F"/>
                </a:solidFill>
                <a:latin typeface="Open Sans"/>
                <a:ea typeface="Open Sans"/>
                <a:cs typeface="Open Sans"/>
                <a:sym typeface="Open Sans"/>
              </a:rPr>
              <a:t>Improve quality and impact</a:t>
            </a:r>
            <a:endParaRPr dirty="0">
              <a:solidFill>
                <a:srgbClr val="000000"/>
              </a:solidFill>
            </a:endParaRPr>
          </a:p>
          <a:p>
            <a:pPr marL="342866" indent="-342866" defTabSz="914309">
              <a:spcAft>
                <a:spcPts val="1800"/>
              </a:spcAft>
              <a:buClr>
                <a:srgbClr val="FF0000"/>
              </a:buClr>
              <a:buSzPts val="2400"/>
              <a:buFont typeface="Arial"/>
              <a:buChar char="•"/>
            </a:pPr>
            <a:r>
              <a:rPr lang="en-GB" sz="2400" dirty="0">
                <a:solidFill>
                  <a:srgbClr val="3F3F3F"/>
                </a:solidFill>
                <a:latin typeface="Open Sans"/>
                <a:ea typeface="Open Sans"/>
                <a:cs typeface="Open Sans"/>
                <a:sym typeface="Open Sans"/>
              </a:rPr>
              <a:t>To monitor performance </a:t>
            </a:r>
          </a:p>
          <a:p>
            <a:pPr marL="342866" indent="-342866" defTabSz="914309">
              <a:spcAft>
                <a:spcPts val="1800"/>
              </a:spcAft>
              <a:buClr>
                <a:srgbClr val="FF0000"/>
              </a:buClr>
              <a:buSzPts val="2400"/>
              <a:buFont typeface="Arial"/>
              <a:buChar char="•"/>
            </a:pPr>
            <a:r>
              <a:rPr lang="en-GB" sz="2400" dirty="0">
                <a:solidFill>
                  <a:srgbClr val="3F3F3F"/>
                </a:solidFill>
                <a:latin typeface="Open Sans"/>
                <a:ea typeface="Open Sans"/>
                <a:cs typeface="Open Sans"/>
                <a:sym typeface="Open Sans"/>
              </a:rPr>
              <a:t>Build trust</a:t>
            </a:r>
            <a:endParaRPr dirty="0">
              <a:solidFill>
                <a:srgbClr val="000000"/>
              </a:solidFill>
            </a:endParaRPr>
          </a:p>
          <a:p>
            <a:pPr marL="342866" indent="-342866" defTabSz="914309">
              <a:spcAft>
                <a:spcPts val="1800"/>
              </a:spcAft>
              <a:buClr>
                <a:srgbClr val="FF0000"/>
              </a:buClr>
              <a:buSzPts val="2400"/>
              <a:buFont typeface="Arial"/>
              <a:buChar char="•"/>
            </a:pPr>
            <a:r>
              <a:rPr lang="en-GB" sz="2400" dirty="0">
                <a:solidFill>
                  <a:srgbClr val="3F3F3F"/>
                </a:solidFill>
                <a:latin typeface="Open Sans"/>
                <a:ea typeface="Open Sans"/>
                <a:cs typeface="Open Sans"/>
                <a:sym typeface="Open Sans"/>
              </a:rPr>
              <a:t>Address problems before they escalate</a:t>
            </a:r>
            <a:endParaRPr dirty="0">
              <a:solidFill>
                <a:srgbClr val="000000"/>
              </a:solidFill>
            </a:endParaRPr>
          </a:p>
          <a:p>
            <a:pPr marL="342866" indent="-342866" defTabSz="914309">
              <a:spcAft>
                <a:spcPts val="1800"/>
              </a:spcAft>
              <a:buClr>
                <a:srgbClr val="FF0000"/>
              </a:buClr>
              <a:buSzPts val="2400"/>
              <a:buFont typeface="Arial"/>
              <a:buChar char="•"/>
            </a:pPr>
            <a:r>
              <a:rPr lang="en-GB" sz="2400" dirty="0">
                <a:solidFill>
                  <a:srgbClr val="3F3F3F"/>
                </a:solidFill>
                <a:latin typeface="Open Sans"/>
                <a:ea typeface="Open Sans"/>
                <a:cs typeface="Open Sans"/>
                <a:sym typeface="Open Sans"/>
              </a:rPr>
              <a:t>Report sexual exploitation and abuse and corruption</a:t>
            </a:r>
            <a:endParaRPr dirty="0">
              <a:solidFill>
                <a:srgbClr val="000000"/>
              </a:solidFill>
            </a:endParaRPr>
          </a:p>
          <a:p>
            <a:pPr marL="342866" indent="-342866" defTabSz="914309">
              <a:spcAft>
                <a:spcPts val="1800"/>
              </a:spcAft>
              <a:buClr>
                <a:srgbClr val="FF0000"/>
              </a:buClr>
              <a:buSzPts val="2400"/>
              <a:buFont typeface="Arial"/>
              <a:buChar char="•"/>
            </a:pPr>
            <a:r>
              <a:rPr lang="en-GB" sz="2400" dirty="0">
                <a:solidFill>
                  <a:srgbClr val="3F3F3F"/>
                </a:solidFill>
                <a:latin typeface="Open Sans"/>
                <a:ea typeface="Open Sans"/>
                <a:cs typeface="Open Sans"/>
                <a:sym typeface="Open Sans"/>
              </a:rPr>
              <a:t>Referral system for volunteers</a:t>
            </a:r>
          </a:p>
          <a:p>
            <a:pPr defTabSz="914309">
              <a:spcBef>
                <a:spcPts val="1800"/>
              </a:spcBef>
              <a:spcAft>
                <a:spcPts val="1800"/>
              </a:spcAft>
              <a:buClr>
                <a:srgbClr val="FF0000"/>
              </a:buClr>
              <a:buSzPts val="2400"/>
            </a:pPr>
            <a:r>
              <a:rPr lang="en-GB" sz="2799" b="1" dirty="0">
                <a:solidFill>
                  <a:srgbClr val="F5333F"/>
                </a:solidFill>
                <a:latin typeface="Open Sans" panose="020B0606030504020204" pitchFamily="34" charset="0"/>
                <a:ea typeface="Open Sans" panose="020B0606030504020204" pitchFamily="34" charset="0"/>
                <a:cs typeface="Open Sans" panose="020B0606030504020204" pitchFamily="34" charset="0"/>
                <a:sym typeface="Open Sans"/>
              </a:rPr>
              <a:t>Any examples?</a:t>
            </a:r>
          </a:p>
          <a:p>
            <a:pPr marL="342866" indent="-342866" defTabSz="914309">
              <a:spcAft>
                <a:spcPts val="1800"/>
              </a:spcAft>
              <a:buClr>
                <a:srgbClr val="FF0000"/>
              </a:buClr>
              <a:buSzPts val="2400"/>
              <a:buFont typeface="Arial"/>
              <a:buChar char="•"/>
            </a:pPr>
            <a:r>
              <a:rPr lang="en-GB" sz="2400" dirty="0">
                <a:solidFill>
                  <a:srgbClr val="3F3F3F"/>
                </a:solidFill>
                <a:latin typeface="Open Sans"/>
                <a:ea typeface="Open Sans"/>
                <a:cs typeface="Open Sans"/>
                <a:sym typeface="Open Sans"/>
              </a:rPr>
              <a:t>Hotline for hurricane Dorian in the Bahamas (reactive)</a:t>
            </a:r>
          </a:p>
          <a:p>
            <a:pPr marL="342866" indent="-342866" defTabSz="914309">
              <a:spcAft>
                <a:spcPts val="1800"/>
              </a:spcAft>
              <a:buClr>
                <a:srgbClr val="FF0000"/>
              </a:buClr>
              <a:buSzPts val="2400"/>
              <a:buFont typeface="Arial"/>
              <a:buChar char="•"/>
            </a:pPr>
            <a:r>
              <a:rPr lang="en-GB" sz="2400" dirty="0">
                <a:solidFill>
                  <a:srgbClr val="3F3F3F"/>
                </a:solidFill>
                <a:latin typeface="Open Sans"/>
                <a:ea typeface="Open Sans"/>
                <a:cs typeface="Open Sans"/>
                <a:sym typeface="Open Sans"/>
              </a:rPr>
              <a:t>Vaccine perception surveys for COVID-19 (proactive)</a:t>
            </a:r>
          </a:p>
          <a:p>
            <a:pPr marL="342866" indent="-342866" defTabSz="914309">
              <a:spcAft>
                <a:spcPts val="1800"/>
              </a:spcAft>
              <a:buClr>
                <a:srgbClr val="FF0000"/>
              </a:buClr>
              <a:buSzPts val="2400"/>
              <a:buFont typeface="Arial"/>
              <a:buChar char="•"/>
            </a:pPr>
            <a:r>
              <a:rPr lang="en-GB" sz="2400" dirty="0">
                <a:solidFill>
                  <a:srgbClr val="3F3F3F"/>
                </a:solidFill>
                <a:latin typeface="Open Sans"/>
                <a:ea typeface="Open Sans"/>
                <a:cs typeface="Open Sans"/>
              </a:rPr>
              <a:t>Helpdesks during distributions in Ethiopia (reactive)</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0">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0">
                                            <p:txEl>
                                              <p:pRg st="1" end="1"/>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0">
                                            <p:txEl>
                                              <p:pRg st="2" end="2"/>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20">
                                            <p:txEl>
                                              <p:pRg st="3" end="3"/>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20">
                                            <p:txEl>
                                              <p:pRg st="4" end="4"/>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20">
                                            <p:txEl>
                                              <p:pRg st="5" end="5"/>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20">
                                            <p:txEl>
                                              <p:pRg st="6" end="6"/>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20">
                                            <p:txEl>
                                              <p:pRg st="7" end="7"/>
                                            </p:txEl>
                                          </p:spTgt>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20">
                                            <p:txEl>
                                              <p:pRg st="8" end="8"/>
                                            </p:txEl>
                                          </p:spTgt>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20">
                                            <p:txEl>
                                              <p:pRg st="9" end="9"/>
                                            </p:txEl>
                                          </p:spTgt>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20">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6.xml><?xml version="1.0" encoding="utf-8"?>
<p:sld xmlns:a="http://schemas.openxmlformats.org/drawingml/2006/main" xmlns:r="http://schemas.openxmlformats.org/officeDocument/2006/relationships" xmlns:p="http://schemas.openxmlformats.org/presentationml/2006/main" show="0">
  <p:cSld>
    <p:spTree>
      <p:nvGrpSpPr>
        <p:cNvPr id="1" name="Shape 349"/>
        <p:cNvGrpSpPr/>
        <p:nvPr/>
      </p:nvGrpSpPr>
      <p:grpSpPr>
        <a:xfrm>
          <a:off x="0" y="0"/>
          <a:ext cx="0" cy="0"/>
          <a:chOff x="0" y="0"/>
          <a:chExt cx="0" cy="0"/>
        </a:xfrm>
      </p:grpSpPr>
      <p:grpSp>
        <p:nvGrpSpPr>
          <p:cNvPr id="350" name="Google Shape;350;p8"/>
          <p:cNvGrpSpPr/>
          <p:nvPr/>
        </p:nvGrpSpPr>
        <p:grpSpPr>
          <a:xfrm>
            <a:off x="1018220" y="0"/>
            <a:ext cx="16251560" cy="9160466"/>
            <a:chOff x="1018220" y="186830"/>
            <a:chExt cx="16251560" cy="9160466"/>
          </a:xfrm>
        </p:grpSpPr>
        <p:pic>
          <p:nvPicPr>
            <p:cNvPr id="351" name="Google Shape;351;p8"/>
            <p:cNvPicPr preferRelativeResize="0"/>
            <p:nvPr/>
          </p:nvPicPr>
          <p:blipFill rotWithShape="1">
            <a:blip r:embed="rId3">
              <a:alphaModFix/>
            </a:blip>
            <a:srcRect/>
            <a:stretch/>
          </p:blipFill>
          <p:spPr>
            <a:xfrm>
              <a:off x="1018220" y="186830"/>
              <a:ext cx="16251560" cy="3440019"/>
            </a:xfrm>
            <a:prstGeom prst="rect">
              <a:avLst/>
            </a:prstGeom>
            <a:noFill/>
            <a:ln>
              <a:noFill/>
            </a:ln>
          </p:spPr>
        </p:pic>
        <p:sp>
          <p:nvSpPr>
            <p:cNvPr id="352" name="Google Shape;352;p8"/>
            <p:cNvSpPr txBox="1"/>
            <p:nvPr/>
          </p:nvSpPr>
          <p:spPr>
            <a:xfrm>
              <a:off x="4308727" y="813029"/>
              <a:ext cx="9670546" cy="830997"/>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4800" b="1">
                  <a:solidFill>
                    <a:schemeClr val="dk2"/>
                  </a:solidFill>
                  <a:latin typeface="Montserrat"/>
                  <a:ea typeface="Montserrat"/>
                  <a:cs typeface="Montserrat"/>
                  <a:sym typeface="Montserrat"/>
                </a:rPr>
                <a:t>Types of feedback mechanism</a:t>
              </a:r>
              <a:endParaRPr sz="4800" b="1">
                <a:solidFill>
                  <a:schemeClr val="dk2"/>
                </a:solidFill>
                <a:latin typeface="Montserrat"/>
                <a:ea typeface="Montserrat"/>
                <a:cs typeface="Montserrat"/>
                <a:sym typeface="Montserrat"/>
              </a:endParaRPr>
            </a:p>
          </p:txBody>
        </p:sp>
        <p:sp>
          <p:nvSpPr>
            <p:cNvPr id="353" name="Google Shape;353;p8"/>
            <p:cNvSpPr/>
            <p:nvPr/>
          </p:nvSpPr>
          <p:spPr>
            <a:xfrm>
              <a:off x="2501660" y="3609596"/>
              <a:ext cx="6001948" cy="1307652"/>
            </a:xfrm>
            <a:prstGeom prst="rect">
              <a:avLst/>
            </a:prstGeom>
            <a:solidFill>
              <a:schemeClr val="accent2"/>
            </a:solidFill>
            <a:ln w="12700" cap="flat" cmpd="sng">
              <a:solidFill>
                <a:schemeClr val="accent2"/>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50000"/>
                </a:lnSpc>
                <a:spcBef>
                  <a:spcPts val="0"/>
                </a:spcBef>
                <a:spcAft>
                  <a:spcPts val="0"/>
                </a:spcAft>
                <a:buNone/>
              </a:pPr>
              <a:r>
                <a:rPr lang="en-GB" sz="2800" b="1" dirty="0">
                  <a:solidFill>
                    <a:schemeClr val="lt1"/>
                  </a:solidFill>
                  <a:latin typeface="Open Sans"/>
                  <a:ea typeface="Open Sans"/>
                  <a:cs typeface="Open Sans"/>
                  <a:sym typeface="Open Sans"/>
                </a:rPr>
                <a:t>People contact us </a:t>
              </a:r>
              <a:endParaRPr dirty="0"/>
            </a:p>
            <a:p>
              <a:pPr marL="0" marR="0" lvl="0" indent="0" algn="ctr" rtl="0">
                <a:lnSpc>
                  <a:spcPct val="150000"/>
                </a:lnSpc>
                <a:spcBef>
                  <a:spcPts val="0"/>
                </a:spcBef>
                <a:spcAft>
                  <a:spcPts val="0"/>
                </a:spcAft>
                <a:buNone/>
              </a:pPr>
              <a:r>
                <a:rPr lang="en-GB" sz="2400" dirty="0">
                  <a:solidFill>
                    <a:schemeClr val="lt1"/>
                  </a:solidFill>
                  <a:latin typeface="Open Sans"/>
                  <a:ea typeface="Open Sans"/>
                  <a:cs typeface="Open Sans"/>
                  <a:sym typeface="Open Sans"/>
                </a:rPr>
                <a:t>E.g., hotlines, helpdesks</a:t>
              </a:r>
              <a:endParaRPr dirty="0"/>
            </a:p>
          </p:txBody>
        </p:sp>
        <p:sp>
          <p:nvSpPr>
            <p:cNvPr id="354" name="Google Shape;354;p8"/>
            <p:cNvSpPr/>
            <p:nvPr/>
          </p:nvSpPr>
          <p:spPr>
            <a:xfrm>
              <a:off x="9609826" y="3626849"/>
              <a:ext cx="6280030" cy="1307652"/>
            </a:xfrm>
            <a:prstGeom prst="rect">
              <a:avLst/>
            </a:prstGeom>
            <a:solidFill>
              <a:srgbClr val="ECFAFF"/>
            </a:solidFill>
            <a:ln w="12700" cap="flat" cmpd="sng">
              <a:solidFill>
                <a:srgbClr val="ECFAFF"/>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50000"/>
                </a:lnSpc>
                <a:spcBef>
                  <a:spcPts val="0"/>
                </a:spcBef>
                <a:spcAft>
                  <a:spcPts val="0"/>
                </a:spcAft>
                <a:buNone/>
              </a:pPr>
              <a:r>
                <a:rPr lang="en-GB" sz="2800" b="1" dirty="0">
                  <a:solidFill>
                    <a:schemeClr val="lt1"/>
                  </a:solidFill>
                  <a:latin typeface="Open Sans"/>
                  <a:ea typeface="Open Sans"/>
                  <a:cs typeface="Open Sans"/>
                  <a:sym typeface="Open Sans"/>
                </a:rPr>
                <a:t>We ask for feedback</a:t>
              </a:r>
              <a:endParaRPr dirty="0"/>
            </a:p>
            <a:p>
              <a:pPr marL="0" marR="0" lvl="0" indent="0" algn="ctr" rtl="0">
                <a:lnSpc>
                  <a:spcPct val="150000"/>
                </a:lnSpc>
                <a:spcBef>
                  <a:spcPts val="0"/>
                </a:spcBef>
                <a:spcAft>
                  <a:spcPts val="0"/>
                </a:spcAft>
                <a:buNone/>
              </a:pPr>
              <a:r>
                <a:rPr lang="en-GB" sz="2400" dirty="0">
                  <a:solidFill>
                    <a:schemeClr val="lt1"/>
                  </a:solidFill>
                  <a:latin typeface="Open Sans"/>
                  <a:ea typeface="Open Sans"/>
                  <a:cs typeface="Open Sans"/>
                  <a:sym typeface="Open Sans"/>
                </a:rPr>
                <a:t>E.g., FGDs, surveys</a:t>
              </a:r>
              <a:endParaRPr dirty="0"/>
            </a:p>
          </p:txBody>
        </p:sp>
        <p:pic>
          <p:nvPicPr>
            <p:cNvPr id="355" name="Google Shape;355;p8"/>
            <p:cNvPicPr preferRelativeResize="0"/>
            <p:nvPr/>
          </p:nvPicPr>
          <p:blipFill rotWithShape="1">
            <a:blip r:embed="rId4">
              <a:alphaModFix/>
            </a:blip>
            <a:srcRect/>
            <a:stretch/>
          </p:blipFill>
          <p:spPr>
            <a:xfrm>
              <a:off x="8503608" y="3601001"/>
              <a:ext cx="1384300" cy="1333500"/>
            </a:xfrm>
            <a:prstGeom prst="rect">
              <a:avLst/>
            </a:prstGeom>
            <a:noFill/>
            <a:ln>
              <a:noFill/>
            </a:ln>
          </p:spPr>
        </p:pic>
        <p:sp>
          <p:nvSpPr>
            <p:cNvPr id="356" name="Google Shape;356;p8"/>
            <p:cNvSpPr/>
            <p:nvPr/>
          </p:nvSpPr>
          <p:spPr>
            <a:xfrm>
              <a:off x="2501659" y="5061252"/>
              <a:ext cx="6280031" cy="1307652"/>
            </a:xfrm>
            <a:prstGeom prst="rect">
              <a:avLst/>
            </a:prstGeom>
            <a:solidFill>
              <a:schemeClr val="accent2"/>
            </a:solidFill>
            <a:ln w="12700" cap="flat" cmpd="sng">
              <a:solidFill>
                <a:schemeClr val="accent2"/>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50000"/>
                </a:lnSpc>
                <a:spcBef>
                  <a:spcPts val="0"/>
                </a:spcBef>
                <a:spcAft>
                  <a:spcPts val="0"/>
                </a:spcAft>
                <a:buNone/>
              </a:pPr>
              <a:r>
                <a:rPr lang="en-GB" sz="2400" dirty="0">
                  <a:solidFill>
                    <a:schemeClr val="lt1"/>
                  </a:solidFill>
                  <a:latin typeface="Open Sans"/>
                  <a:ea typeface="Open Sans"/>
                  <a:cs typeface="Open Sans"/>
                  <a:sym typeface="Open Sans"/>
                </a:rPr>
                <a:t>Available on demand</a:t>
              </a:r>
              <a:endParaRPr dirty="0"/>
            </a:p>
            <a:p>
              <a:pPr marL="0" marR="0" lvl="0" indent="0" algn="ctr" rtl="0">
                <a:lnSpc>
                  <a:spcPct val="150000"/>
                </a:lnSpc>
                <a:spcBef>
                  <a:spcPts val="0"/>
                </a:spcBef>
                <a:spcAft>
                  <a:spcPts val="0"/>
                </a:spcAft>
                <a:buNone/>
              </a:pPr>
              <a:r>
                <a:rPr lang="en-GB" sz="2400" dirty="0">
                  <a:solidFill>
                    <a:schemeClr val="lt1"/>
                  </a:solidFill>
                  <a:latin typeface="Open Sans"/>
                  <a:ea typeface="Open Sans"/>
                  <a:cs typeface="Open Sans"/>
                  <a:sym typeface="Open Sans"/>
                </a:rPr>
                <a:t>Can capture any kind of feedback</a:t>
              </a:r>
              <a:endParaRPr dirty="0"/>
            </a:p>
          </p:txBody>
        </p:sp>
        <p:sp>
          <p:nvSpPr>
            <p:cNvPr id="357" name="Google Shape;357;p8"/>
            <p:cNvSpPr/>
            <p:nvPr/>
          </p:nvSpPr>
          <p:spPr>
            <a:xfrm>
              <a:off x="9609826" y="5108906"/>
              <a:ext cx="6280030" cy="1307652"/>
            </a:xfrm>
            <a:prstGeom prst="rect">
              <a:avLst/>
            </a:prstGeom>
            <a:solidFill>
              <a:srgbClr val="ECFAFF"/>
            </a:solidFill>
            <a:ln w="12700" cap="flat" cmpd="sng">
              <a:solidFill>
                <a:srgbClr val="ECFAFF"/>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50000"/>
                </a:lnSpc>
                <a:spcBef>
                  <a:spcPts val="0"/>
                </a:spcBef>
                <a:spcAft>
                  <a:spcPts val="0"/>
                </a:spcAft>
                <a:buNone/>
              </a:pPr>
              <a:r>
                <a:rPr lang="en-GB" sz="2400">
                  <a:solidFill>
                    <a:schemeClr val="lt1"/>
                  </a:solidFill>
                  <a:latin typeface="Open Sans"/>
                  <a:ea typeface="Open Sans"/>
                  <a:cs typeface="Open Sans"/>
                  <a:sym typeface="Open Sans"/>
                </a:rPr>
                <a:t>Can collect feedback on specific topics</a:t>
              </a:r>
              <a:endParaRPr/>
            </a:p>
            <a:p>
              <a:pPr marL="0" marR="0" lvl="0" indent="0" algn="ctr" rtl="0">
                <a:lnSpc>
                  <a:spcPct val="150000"/>
                </a:lnSpc>
                <a:spcBef>
                  <a:spcPts val="0"/>
                </a:spcBef>
                <a:spcAft>
                  <a:spcPts val="0"/>
                </a:spcAft>
                <a:buNone/>
              </a:pPr>
              <a:r>
                <a:rPr lang="en-GB" sz="2400">
                  <a:solidFill>
                    <a:schemeClr val="lt1"/>
                  </a:solidFill>
                  <a:latin typeface="Open Sans"/>
                  <a:ea typeface="Open Sans"/>
                  <a:cs typeface="Open Sans"/>
                  <a:sym typeface="Open Sans"/>
                </a:rPr>
                <a:t>Some cultures prefer to be asked</a:t>
              </a:r>
              <a:endParaRPr/>
            </a:p>
          </p:txBody>
        </p:sp>
        <p:pic>
          <p:nvPicPr>
            <p:cNvPr id="358" name="Google Shape;358;p8"/>
            <p:cNvPicPr preferRelativeResize="0"/>
            <p:nvPr/>
          </p:nvPicPr>
          <p:blipFill rotWithShape="1">
            <a:blip r:embed="rId5">
              <a:alphaModFix/>
            </a:blip>
            <a:srcRect/>
            <a:stretch/>
          </p:blipFill>
          <p:spPr>
            <a:xfrm>
              <a:off x="8486355" y="5078505"/>
              <a:ext cx="1397000" cy="1320800"/>
            </a:xfrm>
            <a:prstGeom prst="rect">
              <a:avLst/>
            </a:prstGeom>
            <a:noFill/>
            <a:ln>
              <a:noFill/>
            </a:ln>
          </p:spPr>
        </p:pic>
        <p:sp>
          <p:nvSpPr>
            <p:cNvPr id="359" name="Google Shape;359;p8"/>
            <p:cNvSpPr/>
            <p:nvPr/>
          </p:nvSpPr>
          <p:spPr>
            <a:xfrm>
              <a:off x="2501659" y="6530543"/>
              <a:ext cx="6280031" cy="1306800"/>
            </a:xfrm>
            <a:prstGeom prst="rect">
              <a:avLst/>
            </a:prstGeom>
            <a:solidFill>
              <a:schemeClr val="accent2"/>
            </a:solidFill>
            <a:ln w="12700" cap="flat" cmpd="sng">
              <a:solidFill>
                <a:schemeClr val="accent2"/>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50000"/>
                </a:lnSpc>
                <a:spcBef>
                  <a:spcPts val="0"/>
                </a:spcBef>
                <a:spcAft>
                  <a:spcPts val="0"/>
                </a:spcAft>
                <a:buNone/>
              </a:pPr>
              <a:r>
                <a:rPr lang="en-GB" sz="2400" dirty="0">
                  <a:solidFill>
                    <a:schemeClr val="lt1"/>
                  </a:solidFill>
                  <a:latin typeface="Open Sans"/>
                  <a:ea typeface="Open Sans"/>
                  <a:cs typeface="Open Sans"/>
                  <a:sym typeface="Open Sans"/>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
                    </a:ext>
                  </a:extLst>
                </a:rPr>
                <a:t>Needs to be advertised and explained</a:t>
              </a:r>
              <a:endParaRPr dirty="0"/>
            </a:p>
            <a:p>
              <a:pPr marL="0" marR="0" lvl="0" indent="0" algn="ctr" rtl="0">
                <a:spcBef>
                  <a:spcPts val="1200"/>
                </a:spcBef>
                <a:spcAft>
                  <a:spcPts val="0"/>
                </a:spcAft>
                <a:buNone/>
              </a:pPr>
              <a:r>
                <a:rPr lang="en-GB" sz="2400" dirty="0">
                  <a:solidFill>
                    <a:schemeClr val="lt1"/>
                  </a:solidFill>
                  <a:latin typeface="Open Sans"/>
                  <a:ea typeface="Open Sans"/>
                  <a:cs typeface="Open Sans"/>
                  <a:sym typeface="Open Sans"/>
                </a:rPr>
                <a:t>We rely on people contacting us</a:t>
              </a:r>
              <a:endParaRPr dirty="0"/>
            </a:p>
          </p:txBody>
        </p:sp>
        <p:sp>
          <p:nvSpPr>
            <p:cNvPr id="360" name="Google Shape;360;p8"/>
            <p:cNvSpPr/>
            <p:nvPr/>
          </p:nvSpPr>
          <p:spPr>
            <a:xfrm>
              <a:off x="9609826" y="6524451"/>
              <a:ext cx="6280030" cy="1306800"/>
            </a:xfrm>
            <a:prstGeom prst="rect">
              <a:avLst/>
            </a:prstGeom>
            <a:solidFill>
              <a:srgbClr val="ECFAFF"/>
            </a:solidFill>
            <a:ln w="12700" cap="flat" cmpd="sng">
              <a:solidFill>
                <a:srgbClr val="ECFAFF"/>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50000"/>
                </a:lnSpc>
                <a:spcBef>
                  <a:spcPts val="0"/>
                </a:spcBef>
                <a:spcAft>
                  <a:spcPts val="0"/>
                </a:spcAft>
                <a:buNone/>
              </a:pPr>
              <a:r>
                <a:rPr lang="en-GB" sz="2400">
                  <a:solidFill>
                    <a:schemeClr val="lt1"/>
                  </a:solidFill>
                  <a:latin typeface="Open Sans"/>
                  <a:ea typeface="Open Sans"/>
                  <a:cs typeface="Open Sans"/>
                  <a:sym typeface="Open Sans"/>
                </a:rPr>
                <a:t>Can miss feedback on other issues</a:t>
              </a:r>
              <a:endParaRPr/>
            </a:p>
            <a:p>
              <a:pPr marL="0" marR="0" lvl="0" indent="0" algn="ctr" rtl="0">
                <a:lnSpc>
                  <a:spcPct val="150000"/>
                </a:lnSpc>
                <a:spcBef>
                  <a:spcPts val="0"/>
                </a:spcBef>
                <a:spcAft>
                  <a:spcPts val="0"/>
                </a:spcAft>
                <a:buNone/>
              </a:pPr>
              <a:r>
                <a:rPr lang="en-GB" sz="2400">
                  <a:solidFill>
                    <a:schemeClr val="lt1"/>
                  </a:solidFill>
                  <a:latin typeface="Open Sans"/>
                  <a:ea typeface="Open Sans"/>
                  <a:cs typeface="Open Sans"/>
                  <a:sym typeface="Open Sans"/>
                </a:rPr>
                <a:t>Not available when people need it</a:t>
              </a:r>
              <a:endParaRPr/>
            </a:p>
          </p:txBody>
        </p:sp>
        <p:pic>
          <p:nvPicPr>
            <p:cNvPr id="361" name="Google Shape;361;p8"/>
            <p:cNvPicPr preferRelativeResize="0"/>
            <p:nvPr/>
          </p:nvPicPr>
          <p:blipFill rotWithShape="1">
            <a:blip r:embed="rId6">
              <a:alphaModFix/>
            </a:blip>
            <a:srcRect/>
            <a:stretch/>
          </p:blipFill>
          <p:spPr>
            <a:xfrm>
              <a:off x="8529009" y="6541704"/>
              <a:ext cx="1358900" cy="1320800"/>
            </a:xfrm>
            <a:prstGeom prst="rect">
              <a:avLst/>
            </a:prstGeom>
            <a:noFill/>
            <a:ln>
              <a:noFill/>
            </a:ln>
          </p:spPr>
        </p:pic>
        <p:sp>
          <p:nvSpPr>
            <p:cNvPr id="362" name="Google Shape;362;p8"/>
            <p:cNvSpPr/>
            <p:nvPr/>
          </p:nvSpPr>
          <p:spPr>
            <a:xfrm>
              <a:off x="2501659" y="8026496"/>
              <a:ext cx="6280031" cy="1320800"/>
            </a:xfrm>
            <a:prstGeom prst="rect">
              <a:avLst/>
            </a:prstGeom>
            <a:solidFill>
              <a:schemeClr val="accent2"/>
            </a:solidFill>
            <a:ln w="12700" cap="flat" cmpd="sng">
              <a:solidFill>
                <a:schemeClr val="accent2"/>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50000"/>
                </a:lnSpc>
                <a:spcBef>
                  <a:spcPts val="0"/>
                </a:spcBef>
                <a:spcAft>
                  <a:spcPts val="0"/>
                </a:spcAft>
                <a:buNone/>
              </a:pPr>
              <a:r>
                <a:rPr lang="en-GB" sz="2400">
                  <a:solidFill>
                    <a:schemeClr val="lt1"/>
                  </a:solidFill>
                  <a:latin typeface="Open Sans"/>
                  <a:ea typeface="Open Sans"/>
                  <a:cs typeface="Open Sans"/>
                  <a:sym typeface="Open Sans"/>
                </a:rPr>
                <a:t>For permanent feedback mechanisms</a:t>
              </a:r>
              <a:endParaRPr/>
            </a:p>
            <a:p>
              <a:pPr marL="0" marR="0" lvl="0" indent="0" algn="ctr" rtl="0">
                <a:lnSpc>
                  <a:spcPct val="150000"/>
                </a:lnSpc>
                <a:spcBef>
                  <a:spcPts val="0"/>
                </a:spcBef>
                <a:spcAft>
                  <a:spcPts val="0"/>
                </a:spcAft>
                <a:buNone/>
              </a:pPr>
              <a:r>
                <a:rPr lang="en-GB" sz="2400">
                  <a:solidFill>
                    <a:schemeClr val="lt1"/>
                  </a:solidFill>
                  <a:latin typeface="Open Sans"/>
                  <a:ea typeface="Open Sans"/>
                  <a:cs typeface="Open Sans"/>
                  <a:sym typeface="Open Sans"/>
                </a:rPr>
                <a:t>If people need to be able to contact us</a:t>
              </a:r>
              <a:endParaRPr/>
            </a:p>
          </p:txBody>
        </p:sp>
        <p:sp>
          <p:nvSpPr>
            <p:cNvPr id="363" name="Google Shape;363;p8"/>
            <p:cNvSpPr/>
            <p:nvPr/>
          </p:nvSpPr>
          <p:spPr>
            <a:xfrm>
              <a:off x="9646370" y="8026496"/>
              <a:ext cx="6280030" cy="1307652"/>
            </a:xfrm>
            <a:prstGeom prst="rect">
              <a:avLst/>
            </a:prstGeom>
            <a:solidFill>
              <a:srgbClr val="ECFAFF"/>
            </a:solidFill>
            <a:ln w="12700" cap="flat" cmpd="sng">
              <a:solidFill>
                <a:srgbClr val="ECFAFF"/>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50000"/>
                </a:lnSpc>
                <a:spcBef>
                  <a:spcPts val="0"/>
                </a:spcBef>
                <a:spcAft>
                  <a:spcPts val="0"/>
                </a:spcAft>
                <a:buNone/>
              </a:pPr>
              <a:r>
                <a:rPr lang="en-GB" sz="2400">
                  <a:solidFill>
                    <a:schemeClr val="lt1"/>
                  </a:solidFill>
                  <a:latin typeface="Open Sans"/>
                  <a:ea typeface="Open Sans"/>
                  <a:cs typeface="Open Sans"/>
                  <a:sym typeface="Open Sans"/>
                </a:rPr>
                <a:t>For tracking perceptions e.g., a disease</a:t>
              </a:r>
              <a:endParaRPr/>
            </a:p>
            <a:p>
              <a:pPr marL="0" marR="0" lvl="0" indent="0" algn="ctr" rtl="0">
                <a:lnSpc>
                  <a:spcPct val="150000"/>
                </a:lnSpc>
                <a:spcBef>
                  <a:spcPts val="0"/>
                </a:spcBef>
                <a:spcAft>
                  <a:spcPts val="0"/>
                </a:spcAft>
                <a:buNone/>
              </a:pPr>
              <a:r>
                <a:rPr lang="en-GB" sz="2400">
                  <a:solidFill>
                    <a:schemeClr val="lt1"/>
                  </a:solidFill>
                  <a:latin typeface="Open Sans"/>
                  <a:ea typeface="Open Sans"/>
                  <a:cs typeface="Open Sans"/>
                  <a:sym typeface="Open Sans"/>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2"/>
                    </a:ext>
                  </a:extLst>
                </a:rPr>
                <a:t>When a formal mechanism isn’t possible</a:t>
              </a:r>
              <a:endParaRPr/>
            </a:p>
          </p:txBody>
        </p:sp>
        <p:pic>
          <p:nvPicPr>
            <p:cNvPr id="364" name="Google Shape;364;p8"/>
            <p:cNvPicPr preferRelativeResize="0"/>
            <p:nvPr/>
          </p:nvPicPr>
          <p:blipFill rotWithShape="1">
            <a:blip r:embed="rId7" cstate="screen">
              <a:alphaModFix/>
              <a:extLst>
                <a:ext uri="{28A0092B-C50C-407E-A947-70E740481C1C}">
                  <a14:useLocalDpi xmlns:a14="http://schemas.microsoft.com/office/drawing/2010/main"/>
                </a:ext>
              </a:extLst>
            </a:blip>
            <a:srcRect/>
            <a:stretch/>
          </p:blipFill>
          <p:spPr>
            <a:xfrm>
              <a:off x="8452808" y="8046895"/>
              <a:ext cx="1430547" cy="1270000"/>
            </a:xfrm>
            <a:prstGeom prst="rect">
              <a:avLst/>
            </a:prstGeom>
            <a:noFill/>
            <a:ln>
              <a:noFill/>
            </a:ln>
          </p:spPr>
        </p:pic>
      </p:grpSp>
      <p:sp>
        <p:nvSpPr>
          <p:cNvPr id="365" name="Google Shape;365;p8"/>
          <p:cNvSpPr/>
          <p:nvPr/>
        </p:nvSpPr>
        <p:spPr>
          <a:xfrm>
            <a:off x="2501659" y="9385540"/>
            <a:ext cx="13424741" cy="552090"/>
          </a:xfrm>
          <a:prstGeom prst="rect">
            <a:avLst/>
          </a:prstGeom>
          <a:solidFill>
            <a:srgbClr val="232B36"/>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GB" sz="2400">
                <a:solidFill>
                  <a:schemeClr val="lt2"/>
                </a:solidFill>
                <a:latin typeface="Open Sans"/>
                <a:ea typeface="Open Sans"/>
                <a:cs typeface="Open Sans"/>
                <a:sym typeface="Open Sans"/>
              </a:rPr>
              <a:t>The best feedback mechanisms will use a mix of reactive and proactive approaches </a:t>
            </a:r>
            <a:endParaRPr/>
          </a:p>
        </p:txBody>
      </p:sp>
    </p:spTree>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3B6CEBD8-5847-814A-A033-C231A21270AC}"/>
              </a:ext>
            </a:extLst>
          </p:cNvPr>
          <p:cNvSpPr txBox="1"/>
          <p:nvPr/>
        </p:nvSpPr>
        <p:spPr>
          <a:xfrm>
            <a:off x="807367" y="605101"/>
            <a:ext cx="11574053" cy="1712905"/>
          </a:xfrm>
          <a:prstGeom prst="rect">
            <a:avLst/>
          </a:prstGeom>
          <a:noFill/>
        </p:spPr>
        <p:txBody>
          <a:bodyPr wrap="square" rtlCol="0">
            <a:spAutoFit/>
          </a:bodyPr>
          <a:lstStyle/>
          <a:p>
            <a:pPr defTabSz="914309">
              <a:lnSpc>
                <a:spcPts val="4180"/>
              </a:lnSpc>
              <a:spcAft>
                <a:spcPts val="0"/>
              </a:spcAft>
            </a:pPr>
            <a:r>
              <a:rPr lang="en-US" sz="4400" b="1" dirty="0">
                <a:solidFill>
                  <a:srgbClr val="33394B"/>
                </a:solidFill>
                <a:latin typeface="Montserrat" pitchFamily="2" charset="77"/>
                <a:ea typeface="Roboto Black" panose="02000000000000000000" pitchFamily="2" charset="0"/>
                <a:cs typeface="Open Sans Light" panose="020B0306030504020204" pitchFamily="34" charset="0"/>
              </a:rPr>
              <a:t>Action 9: </a:t>
            </a:r>
            <a:r>
              <a:rPr lang="en-US" sz="4400" b="1" dirty="0">
                <a:solidFill>
                  <a:srgbClr val="F5333F"/>
                </a:solidFill>
                <a:latin typeface="Montserrat" pitchFamily="2" charset="77"/>
                <a:ea typeface="Roboto Black" panose="02000000000000000000" pitchFamily="2" charset="0"/>
                <a:cs typeface="Open Sans Light" panose="020B0306030504020204" pitchFamily="34" charset="0"/>
              </a:rPr>
              <a:t>Listen to community feedback and use it to guide the response</a:t>
            </a:r>
          </a:p>
        </p:txBody>
      </p:sp>
      <p:pic>
        <p:nvPicPr>
          <p:cNvPr id="4" name="Picture Placeholder 3">
            <a:extLst>
              <a:ext uri="{FF2B5EF4-FFF2-40B4-BE49-F238E27FC236}">
                <a16:creationId xmlns:a16="http://schemas.microsoft.com/office/drawing/2014/main" id="{A59711EE-7BBB-F249-94CE-72C3137DEFF3}"/>
              </a:ext>
            </a:extLst>
          </p:cNvPr>
          <p:cNvPicPr>
            <a:picLocks noGrp="1" noChangeAspect="1"/>
          </p:cNvPicPr>
          <p:nvPr>
            <p:ph type="pic" sz="quarter" idx="10"/>
          </p:nvPr>
        </p:nvPicPr>
        <p:blipFill>
          <a:blip r:embed="rId3" cstate="screen">
            <a:extLst>
              <a:ext uri="{28A0092B-C50C-407E-A947-70E740481C1C}">
                <a14:useLocalDpi xmlns:a14="http://schemas.microsoft.com/office/drawing/2010/main"/>
              </a:ext>
            </a:extLst>
          </a:blip>
          <a:srcRect/>
          <a:stretch/>
        </p:blipFill>
        <p:spPr>
          <a:xfrm>
            <a:off x="9372261" y="794"/>
            <a:ext cx="8914329" cy="10287000"/>
          </a:xfrm>
        </p:spPr>
      </p:pic>
      <p:sp>
        <p:nvSpPr>
          <p:cNvPr id="6" name="TextBox 5">
            <a:extLst>
              <a:ext uri="{FF2B5EF4-FFF2-40B4-BE49-F238E27FC236}">
                <a16:creationId xmlns:a16="http://schemas.microsoft.com/office/drawing/2014/main" id="{C6D54F3C-4EE1-5B44-83C9-3C6582B5DF88}"/>
              </a:ext>
            </a:extLst>
          </p:cNvPr>
          <p:cNvSpPr txBox="1"/>
          <p:nvPr/>
        </p:nvSpPr>
        <p:spPr>
          <a:xfrm>
            <a:off x="807368" y="2450754"/>
            <a:ext cx="8798774" cy="7432676"/>
          </a:xfrm>
          <a:prstGeom prst="rect">
            <a:avLst/>
          </a:prstGeom>
          <a:noFill/>
        </p:spPr>
        <p:txBody>
          <a:bodyPr wrap="square" rtlCol="0">
            <a:spAutoFit/>
          </a:bodyPr>
          <a:lstStyle>
            <a:defPPr>
              <a:defRPr lang="en-US"/>
            </a:defPPr>
            <a:lvl1pPr marL="342900" indent="-342900">
              <a:spcAft>
                <a:spcPts val="2400"/>
              </a:spcAft>
              <a:buClr>
                <a:srgbClr val="FF0000"/>
              </a:buClr>
              <a:buFont typeface="Arial" panose="020B0604020202020204" pitchFamily="34" charset="0"/>
              <a:buChar char="•"/>
              <a:defRPr sz="240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marL="0" indent="0" defTabSz="914309">
              <a:spcAft>
                <a:spcPts val="1800"/>
              </a:spcAft>
              <a:buNone/>
            </a:pPr>
            <a:r>
              <a:rPr lang="en-GB" sz="2799" b="1">
                <a:solidFill>
                  <a:srgbClr val="F5333F"/>
                </a:solidFill>
              </a:rPr>
              <a:t>At a minimum:</a:t>
            </a:r>
          </a:p>
          <a:p>
            <a:pPr marL="342866" indent="-342866" defTabSz="914309">
              <a:spcAft>
                <a:spcPts val="1800"/>
              </a:spcAft>
            </a:pPr>
            <a:r>
              <a:rPr lang="en-GB">
                <a:solidFill>
                  <a:srgbClr val="3F3F3F"/>
                </a:solidFill>
              </a:rPr>
              <a:t>Set up and maintain </a:t>
            </a:r>
            <a:r>
              <a:rPr lang="en-GB" b="1">
                <a:solidFill>
                  <a:srgbClr val="3F3F3F"/>
                </a:solidFill>
              </a:rPr>
              <a:t>a simple community feedback mechanism </a:t>
            </a:r>
            <a:r>
              <a:rPr lang="en-GB">
                <a:solidFill>
                  <a:srgbClr val="3F3F3F"/>
                </a:solidFill>
              </a:rPr>
              <a:t>for the response</a:t>
            </a:r>
          </a:p>
          <a:p>
            <a:pPr marL="342866" indent="-342866" defTabSz="914309">
              <a:spcAft>
                <a:spcPts val="1800"/>
              </a:spcAft>
            </a:pPr>
            <a:r>
              <a:rPr lang="en-GB" b="1">
                <a:solidFill>
                  <a:srgbClr val="3F3F3F"/>
                </a:solidFill>
              </a:rPr>
              <a:t>Proactively check the operation is meeting people’s needs</a:t>
            </a:r>
            <a:r>
              <a:rPr lang="en-GB">
                <a:solidFill>
                  <a:srgbClr val="3F3F3F"/>
                </a:solidFill>
              </a:rPr>
              <a:t> through formal and informal approaches</a:t>
            </a:r>
          </a:p>
          <a:p>
            <a:pPr marL="342866" indent="-342866" defTabSz="914309">
              <a:spcAft>
                <a:spcPts val="1800"/>
              </a:spcAft>
            </a:pPr>
            <a:r>
              <a:rPr lang="en-GB" b="1">
                <a:solidFill>
                  <a:srgbClr val="3F3F3F"/>
                </a:solidFill>
              </a:rPr>
              <a:t>Monitor for unintended consequences</a:t>
            </a:r>
          </a:p>
          <a:p>
            <a:pPr marL="342866" indent="-342866" defTabSz="914309">
              <a:spcAft>
                <a:spcPts val="0"/>
              </a:spcAft>
            </a:pPr>
            <a:r>
              <a:rPr lang="en-GB" b="1">
                <a:solidFill>
                  <a:srgbClr val="3F3F3F"/>
                </a:solidFill>
              </a:rPr>
              <a:t>Act on feedback and monitoring data </a:t>
            </a:r>
            <a:r>
              <a:rPr lang="en-GB">
                <a:solidFill>
                  <a:srgbClr val="3F3F3F"/>
                </a:solidFill>
              </a:rPr>
              <a:t>and use it to guide the response </a:t>
            </a:r>
          </a:p>
          <a:p>
            <a:pPr marL="0" indent="0" defTabSz="914309">
              <a:spcAft>
                <a:spcPts val="1800"/>
              </a:spcAft>
              <a:buNone/>
            </a:pPr>
            <a:endParaRPr lang="en-GB" sz="2201" b="1">
              <a:solidFill>
                <a:srgbClr val="3F3F3F"/>
              </a:solidFill>
            </a:endParaRPr>
          </a:p>
          <a:p>
            <a:pPr marL="0" indent="0" defTabSz="914309">
              <a:spcAft>
                <a:spcPts val="1800"/>
              </a:spcAft>
              <a:buNone/>
            </a:pPr>
            <a:r>
              <a:rPr lang="en-GB" sz="2799" b="1">
                <a:solidFill>
                  <a:srgbClr val="F5333F"/>
                </a:solidFill>
              </a:rPr>
              <a:t>Advanced:</a:t>
            </a:r>
          </a:p>
          <a:p>
            <a:pPr marL="342866" indent="-342866" defTabSz="914309">
              <a:spcAft>
                <a:spcPts val="1800"/>
              </a:spcAft>
            </a:pPr>
            <a:r>
              <a:rPr lang="en-GB">
                <a:solidFill>
                  <a:srgbClr val="3F3F3F"/>
                </a:solidFill>
              </a:rPr>
              <a:t>Review and improve the feedback mechanism</a:t>
            </a:r>
          </a:p>
          <a:p>
            <a:pPr marL="342866" indent="-342866" defTabSz="914309">
              <a:spcAft>
                <a:spcPts val="1800"/>
              </a:spcAft>
            </a:pPr>
            <a:r>
              <a:rPr lang="en-GB">
                <a:solidFill>
                  <a:srgbClr val="3F3F3F"/>
                </a:solidFill>
              </a:rPr>
              <a:t>Coordinate with external partners on feedback</a:t>
            </a:r>
          </a:p>
          <a:p>
            <a:pPr marL="342866" indent="-342866" defTabSz="914309">
              <a:spcAft>
                <a:spcPts val="1800"/>
              </a:spcAft>
            </a:pPr>
            <a:r>
              <a:rPr lang="en-GB">
                <a:solidFill>
                  <a:srgbClr val="3F3F3F"/>
                </a:solidFill>
              </a:rPr>
              <a:t>Monitor the effectiveness of community engagement</a:t>
            </a:r>
          </a:p>
          <a:p>
            <a:pPr marL="342866" indent="-342866" defTabSz="914309">
              <a:spcAft>
                <a:spcPts val="1800"/>
              </a:spcAft>
            </a:pPr>
            <a:r>
              <a:rPr lang="en-GB">
                <a:solidFill>
                  <a:srgbClr val="3F3F3F"/>
                </a:solidFill>
              </a:rPr>
              <a:t>Collect case studies to show how feedback is used</a:t>
            </a:r>
          </a:p>
        </p:txBody>
      </p:sp>
      <p:pic>
        <p:nvPicPr>
          <p:cNvPr id="7" name="Picture 6" descr="Logo&#10;&#10;Description automatically generated">
            <a:extLst>
              <a:ext uri="{FF2B5EF4-FFF2-40B4-BE49-F238E27FC236}">
                <a16:creationId xmlns:a16="http://schemas.microsoft.com/office/drawing/2014/main" id="{1DE66439-494D-404B-AA66-95D59741FC90}"/>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9655635" y="9571865"/>
            <a:ext cx="2775278" cy="674773"/>
          </a:xfrm>
          <a:prstGeom prst="rect">
            <a:avLst/>
          </a:prstGeom>
        </p:spPr>
      </p:pic>
      <p:pic>
        <p:nvPicPr>
          <p:cNvPr id="8" name="Picture 7" descr="Logo&#10;&#10;Description automatically generated">
            <a:extLst>
              <a:ext uri="{FF2B5EF4-FFF2-40B4-BE49-F238E27FC236}">
                <a16:creationId xmlns:a16="http://schemas.microsoft.com/office/drawing/2014/main" id="{C1E71487-74BA-3B4D-9734-B8823F9B5498}"/>
              </a:ext>
            </a:extLst>
          </p:cNvPr>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9655635" y="8846885"/>
            <a:ext cx="2474167" cy="674773"/>
          </a:xfrm>
          <a:prstGeom prst="rect">
            <a:avLst/>
          </a:prstGeom>
        </p:spPr>
      </p:pic>
    </p:spTree>
    <p:extLst>
      <p:ext uri="{BB962C8B-B14F-4D97-AF65-F5344CB8AC3E}">
        <p14:creationId xmlns:p14="http://schemas.microsoft.com/office/powerpoint/2010/main" val="17591170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6">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6">
                                            <p:txEl>
                                              <p:pRg st="6" end="6"/>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6">
                                            <p:txEl>
                                              <p:pRg st="7" end="7"/>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6">
                                            <p:txEl>
                                              <p:pRg st="8" end="8"/>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6">
                                            <p:txEl>
                                              <p:pRg st="9" end="9"/>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6">
                                            <p:txEl>
                                              <p:pRg st="10" end="10"/>
                                            </p:txEl>
                                          </p:spTgt>
                                        </p:tgtEl>
                                        <p:attrNameLst>
                                          <p:attrName>style.visibility</p:attrName>
                                        </p:attrNameLst>
                                      </p:cBhvr>
                                      <p:to>
                                        <p:strVal val="visible"/>
                                      </p:to>
                                    </p:set>
                                  </p:childTnLst>
                                </p:cTn>
                              </p:par>
                              <p:par>
                                <p:cTn id="43" presetID="1" presetClass="entr" presetSubtype="0" fill="hold" nodeType="withEffect">
                                  <p:stCondLst>
                                    <p:cond delay="0"/>
                                  </p:stCondLst>
                                  <p:childTnLst>
                                    <p:set>
                                      <p:cBhvr>
                                        <p:cTn id="44" dur="1" fill="hold">
                                          <p:stCondLst>
                                            <p:cond delay="0"/>
                                          </p:stCondLst>
                                        </p:cTn>
                                        <p:tgtEl>
                                          <p:spTgt spid="7"/>
                                        </p:tgtEl>
                                        <p:attrNameLst>
                                          <p:attrName>style.visibility</p:attrName>
                                        </p:attrNameLst>
                                      </p:cBhvr>
                                      <p:to>
                                        <p:strVal val="visible"/>
                                      </p:to>
                                    </p:set>
                                  </p:childTnLst>
                                </p:cTn>
                              </p:par>
                              <p:par>
                                <p:cTn id="45" presetID="1" presetClass="entr" presetSubtype="0" fill="hold" nodeType="withEffect">
                                  <p:stCondLst>
                                    <p:cond delay="0"/>
                                  </p:stCondLst>
                                  <p:childTnLst>
                                    <p:set>
                                      <p:cBhvr>
                                        <p:cTn id="4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Shape 396"/>
        <p:cNvGrpSpPr/>
        <p:nvPr/>
      </p:nvGrpSpPr>
      <p:grpSpPr>
        <a:xfrm>
          <a:off x="0" y="0"/>
          <a:ext cx="0" cy="0"/>
          <a:chOff x="0" y="0"/>
          <a:chExt cx="0" cy="0"/>
        </a:xfrm>
      </p:grpSpPr>
      <p:sp>
        <p:nvSpPr>
          <p:cNvPr id="397" name="Google Shape;397;p12"/>
          <p:cNvSpPr txBox="1"/>
          <p:nvPr/>
        </p:nvSpPr>
        <p:spPr>
          <a:xfrm>
            <a:off x="468509" y="3242319"/>
            <a:ext cx="7822027" cy="221595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4600" b="1" dirty="0">
                <a:solidFill>
                  <a:schemeClr val="dk2"/>
                </a:solidFill>
                <a:latin typeface="Montserrat"/>
                <a:ea typeface="Montserrat"/>
                <a:cs typeface="Montserrat"/>
                <a:sym typeface="Montserrat"/>
              </a:rPr>
              <a:t>Group exercise (10 mins)</a:t>
            </a:r>
            <a:endParaRPr sz="4600" dirty="0"/>
          </a:p>
          <a:p>
            <a:pPr marL="0" marR="0" lvl="0" indent="0" algn="l" rtl="0">
              <a:spcBef>
                <a:spcPts val="0"/>
              </a:spcBef>
              <a:spcAft>
                <a:spcPts val="0"/>
              </a:spcAft>
              <a:buNone/>
            </a:pPr>
            <a:r>
              <a:rPr lang="en-GB" sz="4600" b="1" dirty="0">
                <a:solidFill>
                  <a:schemeClr val="accent3"/>
                </a:solidFill>
                <a:latin typeface="Montserrat"/>
                <a:ea typeface="Montserrat"/>
                <a:cs typeface="Montserrat"/>
                <a:sym typeface="Montserrat"/>
              </a:rPr>
              <a:t>Steps to set up a feedback mechanism</a:t>
            </a:r>
            <a:endParaRPr sz="4600" dirty="0"/>
          </a:p>
        </p:txBody>
      </p:sp>
      <p:sp>
        <p:nvSpPr>
          <p:cNvPr id="398" name="Google Shape;398;p12"/>
          <p:cNvSpPr txBox="1"/>
          <p:nvPr/>
        </p:nvSpPr>
        <p:spPr>
          <a:xfrm>
            <a:off x="468509" y="5913463"/>
            <a:ext cx="6770538" cy="3222317"/>
          </a:xfrm>
          <a:prstGeom prst="rect">
            <a:avLst/>
          </a:prstGeom>
          <a:noFill/>
          <a:ln>
            <a:noFill/>
          </a:ln>
        </p:spPr>
        <p:txBody>
          <a:bodyPr spcFirstLastPara="1" wrap="square" lIns="91425" tIns="45700" rIns="91425" bIns="45700" anchor="t" anchorCtr="0">
            <a:spAutoFit/>
          </a:bodyPr>
          <a:lstStyle/>
          <a:p>
            <a:pPr marL="514350" marR="0" lvl="0" indent="-514350" algn="l" rtl="0">
              <a:lnSpc>
                <a:spcPct val="130714"/>
              </a:lnSpc>
              <a:spcBef>
                <a:spcPts val="0"/>
              </a:spcBef>
              <a:spcAft>
                <a:spcPts val="0"/>
              </a:spcAft>
              <a:buClr>
                <a:srgbClr val="FF0000"/>
              </a:buClr>
              <a:buSzPts val="2800"/>
              <a:buFont typeface="Calibri"/>
              <a:buAutoNum type="arabicPeriod"/>
            </a:pPr>
            <a:r>
              <a:rPr lang="en-GB" sz="2800" b="1" dirty="0">
                <a:solidFill>
                  <a:schemeClr val="lt1"/>
                </a:solidFill>
                <a:latin typeface="Open Sans"/>
                <a:ea typeface="Open Sans"/>
                <a:cs typeface="Open Sans"/>
                <a:sym typeface="Open Sans"/>
              </a:rPr>
              <a:t>Each group will receive 13 cards with the steps for setting up and running a feedback mechanism</a:t>
            </a:r>
            <a:endParaRPr dirty="0"/>
          </a:p>
          <a:p>
            <a:pPr marL="514350" marR="0" lvl="0" indent="-514350" algn="l" rtl="0">
              <a:lnSpc>
                <a:spcPct val="130714"/>
              </a:lnSpc>
              <a:spcBef>
                <a:spcPts val="2400"/>
              </a:spcBef>
              <a:spcAft>
                <a:spcPts val="0"/>
              </a:spcAft>
              <a:buClr>
                <a:srgbClr val="FF0000"/>
              </a:buClr>
              <a:buSzPts val="2800"/>
              <a:buFont typeface="Calibri"/>
              <a:buAutoNum type="arabicPeriod"/>
            </a:pPr>
            <a:r>
              <a:rPr lang="en-GB" sz="2800" b="1" dirty="0">
                <a:solidFill>
                  <a:schemeClr val="lt1"/>
                </a:solidFill>
                <a:latin typeface="Open Sans"/>
                <a:ea typeface="Open Sans"/>
                <a:cs typeface="Open Sans"/>
                <a:sym typeface="Open Sans"/>
              </a:rPr>
              <a:t>Take 5 mins to discuss to discuss what order they should go in</a:t>
            </a:r>
            <a:endParaRPr dirty="0"/>
          </a:p>
        </p:txBody>
      </p:sp>
      <p:grpSp>
        <p:nvGrpSpPr>
          <p:cNvPr id="399" name="Google Shape;399;p12"/>
          <p:cNvGrpSpPr/>
          <p:nvPr/>
        </p:nvGrpSpPr>
        <p:grpSpPr>
          <a:xfrm>
            <a:off x="22761" y="326318"/>
            <a:ext cx="2855495" cy="2916001"/>
            <a:chOff x="9331835" y="263026"/>
            <a:chExt cx="4363366" cy="4363366"/>
          </a:xfrm>
        </p:grpSpPr>
        <p:sp>
          <p:nvSpPr>
            <p:cNvPr id="400" name="Google Shape;400;p12"/>
            <p:cNvSpPr/>
            <p:nvPr/>
          </p:nvSpPr>
          <p:spPr>
            <a:xfrm>
              <a:off x="10012964" y="944155"/>
              <a:ext cx="3001108" cy="3001108"/>
            </a:xfrm>
            <a:prstGeom prst="ellipse">
              <a:avLst/>
            </a:prstGeom>
            <a:solidFill>
              <a:srgbClr val="EBECEC"/>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pic>
          <p:nvPicPr>
            <p:cNvPr id="401" name="Google Shape;401;p12"/>
            <p:cNvPicPr preferRelativeResize="0"/>
            <p:nvPr/>
          </p:nvPicPr>
          <p:blipFill rotWithShape="1">
            <a:blip r:embed="rId3">
              <a:alphaModFix/>
            </a:blip>
            <a:srcRect/>
            <a:stretch/>
          </p:blipFill>
          <p:spPr>
            <a:xfrm>
              <a:off x="9331835" y="263026"/>
              <a:ext cx="4363366" cy="4363366"/>
            </a:xfrm>
            <a:prstGeom prst="rect">
              <a:avLst/>
            </a:prstGeom>
            <a:noFill/>
            <a:ln>
              <a:noFill/>
            </a:ln>
          </p:spPr>
        </p:pic>
      </p:grpSp>
      <p:pic>
        <p:nvPicPr>
          <p:cNvPr id="5" name="Picture Placeholder 4" descr="Two people looking at a cell phone&#10;&#10;Description automatically generated with low confidence">
            <a:extLst>
              <a:ext uri="{FF2B5EF4-FFF2-40B4-BE49-F238E27FC236}">
                <a16:creationId xmlns:a16="http://schemas.microsoft.com/office/drawing/2014/main" id="{8124F63E-DA93-7B45-82B5-62304B9DE378}"/>
              </a:ext>
            </a:extLst>
          </p:cNvPr>
          <p:cNvPicPr>
            <a:picLocks noGrp="1" noChangeAspect="1"/>
          </p:cNvPicPr>
          <p:nvPr>
            <p:ph type="pic" idx="2"/>
          </p:nvPr>
        </p:nvPicPr>
        <p:blipFill rotWithShape="1">
          <a:blip r:embed="rId4" cstate="screen">
            <a:extLst>
              <a:ext uri="{28A0092B-C50C-407E-A947-70E740481C1C}">
                <a14:useLocalDpi xmlns:a14="http://schemas.microsoft.com/office/drawing/2010/main"/>
              </a:ext>
            </a:extLst>
          </a:blip>
          <a:srcRect b="-60"/>
          <a:stretch/>
        </p:blipFill>
        <p:spPr>
          <a:xfrm>
            <a:off x="8290536" y="0"/>
            <a:ext cx="9974703" cy="10288588"/>
          </a:xfrm>
        </p:spPr>
      </p:pic>
    </p:spTree>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Timeline&#10;&#10;Description automatically generated">
            <a:extLst>
              <a:ext uri="{FF2B5EF4-FFF2-40B4-BE49-F238E27FC236}">
                <a16:creationId xmlns:a16="http://schemas.microsoft.com/office/drawing/2014/main" id="{346E1E99-485C-FC4A-8489-E1559337BF03}"/>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2552831" y="35680"/>
            <a:ext cx="15733758" cy="10252115"/>
          </a:xfrm>
          <a:prstGeom prst="rect">
            <a:avLst/>
          </a:prstGeom>
        </p:spPr>
      </p:pic>
      <p:sp>
        <p:nvSpPr>
          <p:cNvPr id="4" name="Google Shape;409;p13">
            <a:extLst>
              <a:ext uri="{FF2B5EF4-FFF2-40B4-BE49-F238E27FC236}">
                <a16:creationId xmlns:a16="http://schemas.microsoft.com/office/drawing/2014/main" id="{29EF812D-34D8-C246-9839-0AFEFBBFD760}"/>
              </a:ext>
            </a:extLst>
          </p:cNvPr>
          <p:cNvSpPr txBox="1"/>
          <p:nvPr/>
        </p:nvSpPr>
        <p:spPr>
          <a:xfrm>
            <a:off x="271640" y="201987"/>
            <a:ext cx="6898087" cy="2123604"/>
          </a:xfrm>
          <a:prstGeom prst="rect">
            <a:avLst/>
          </a:prstGeom>
          <a:noFill/>
          <a:ln>
            <a:noFill/>
          </a:ln>
        </p:spPr>
        <p:txBody>
          <a:bodyPr spcFirstLastPara="1" wrap="square" lIns="91412" tIns="45693" rIns="91412" bIns="45693" anchor="t" anchorCtr="0">
            <a:spAutoFit/>
          </a:bodyPr>
          <a:lstStyle/>
          <a:p>
            <a:pPr marL="0" marR="0" lvl="0" indent="0" algn="l" defTabSz="914309" rtl="0" eaLnBrk="0" fontAlgn="base" latinLnBrk="0" hangingPunct="0">
              <a:lnSpc>
                <a:spcPct val="100000"/>
              </a:lnSpc>
              <a:spcBef>
                <a:spcPct val="0"/>
              </a:spcBef>
              <a:spcAft>
                <a:spcPct val="0"/>
              </a:spcAft>
              <a:buClrTx/>
              <a:buSzTx/>
              <a:buFontTx/>
              <a:buNone/>
              <a:tabLst/>
              <a:defRPr/>
            </a:pPr>
            <a:r>
              <a:rPr kumimoji="0" lang="en-GB" sz="4400" b="1" i="0" u="none" strike="noStrike" kern="1200" cap="none" spc="0" normalizeH="0" baseline="0" noProof="0" dirty="0">
                <a:ln>
                  <a:noFill/>
                </a:ln>
                <a:solidFill>
                  <a:srgbClr val="33394B"/>
                </a:solidFill>
                <a:effectLst/>
                <a:uLnTx/>
                <a:uFillTx/>
                <a:latin typeface="Montserrat"/>
                <a:ea typeface="Montserrat"/>
                <a:cs typeface="Montserrat"/>
                <a:sym typeface="Montserrat"/>
              </a:rPr>
              <a:t>Steps to set up and run a feedback mechanism</a:t>
            </a:r>
            <a:endParaRPr kumimoji="0" sz="1601" b="0" i="0" u="none" strike="noStrike" kern="1200" cap="none" spc="0" normalizeH="0" baseline="0" noProof="0" dirty="0">
              <a:ln>
                <a:noFill/>
              </a:ln>
              <a:solidFill>
                <a:srgbClr val="000000"/>
              </a:solidFill>
              <a:effectLst/>
              <a:uLnTx/>
              <a:uFillTx/>
              <a:latin typeface="Calibri" panose="020F0502020204030204" pitchFamily="34" charset="0"/>
              <a:ea typeface="+mn-ea"/>
              <a:cs typeface="+mn-cs"/>
            </a:endParaRPr>
          </a:p>
          <a:p>
            <a:pPr marL="0" marR="0" lvl="0" indent="0" algn="l" defTabSz="914309" rtl="0" eaLnBrk="0" fontAlgn="base" latinLnBrk="0" hangingPunct="0">
              <a:lnSpc>
                <a:spcPct val="100000"/>
              </a:lnSpc>
              <a:spcBef>
                <a:spcPct val="0"/>
              </a:spcBef>
              <a:spcAft>
                <a:spcPct val="0"/>
              </a:spcAft>
              <a:buClrTx/>
              <a:buSzTx/>
              <a:buFontTx/>
              <a:buNone/>
              <a:tabLst/>
              <a:defRPr/>
            </a:pPr>
            <a:r>
              <a:rPr kumimoji="0" lang="en-GB" sz="4400" b="0" i="0" u="none" strike="noStrike" kern="1200" cap="none" spc="0" normalizeH="0" baseline="0" noProof="0" dirty="0">
                <a:ln>
                  <a:noFill/>
                </a:ln>
                <a:solidFill>
                  <a:srgbClr val="F5333F"/>
                </a:solidFill>
                <a:effectLst/>
                <a:uLnTx/>
                <a:uFillTx/>
                <a:latin typeface="Montserrat"/>
                <a:ea typeface="Montserrat"/>
                <a:cs typeface="Montserrat"/>
                <a:sym typeface="Montserrat"/>
              </a:rPr>
              <a:t>Did you agree?</a:t>
            </a:r>
            <a:endParaRPr kumimoji="0" sz="1601" b="0" i="0" u="none" strike="noStrike" kern="1200" cap="none" spc="0" normalizeH="0" baseline="0" noProof="0" dirty="0">
              <a:ln>
                <a:noFill/>
              </a:ln>
              <a:solidFill>
                <a:srgbClr val="000000"/>
              </a:solidFill>
              <a:effectLst/>
              <a:uLnTx/>
              <a:uFillTx/>
              <a:latin typeface="Calibri" panose="020F0502020204030204" pitchFamily="34" charset="0"/>
              <a:ea typeface="+mn-ea"/>
              <a:cs typeface="+mn-cs"/>
            </a:endParaRPr>
          </a:p>
        </p:txBody>
      </p:sp>
    </p:spTree>
    <p:extLst>
      <p:ext uri="{BB962C8B-B14F-4D97-AF65-F5344CB8AC3E}">
        <p14:creationId xmlns:p14="http://schemas.microsoft.com/office/powerpoint/2010/main" val="360367800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 4">
            <a:extLst>
              <a:ext uri="{FF2B5EF4-FFF2-40B4-BE49-F238E27FC236}">
                <a16:creationId xmlns:a16="http://schemas.microsoft.com/office/drawing/2014/main" id="{8A163A80-A01B-A27B-EDF1-AE902B3B1B87}"/>
              </a:ext>
            </a:extLst>
          </p:cNvPr>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327423" y="-537634"/>
            <a:ext cx="16966254" cy="11363855"/>
          </a:xfrm>
          <a:prstGeom prst="rect">
            <a:avLst/>
          </a:prstGeom>
        </p:spPr>
      </p:pic>
      <p:sp>
        <p:nvSpPr>
          <p:cNvPr id="7" name="ZoneTexte 6">
            <a:extLst>
              <a:ext uri="{FF2B5EF4-FFF2-40B4-BE49-F238E27FC236}">
                <a16:creationId xmlns:a16="http://schemas.microsoft.com/office/drawing/2014/main" id="{26B9A57A-52A6-EAEA-E237-878B4CFEA7EA}"/>
              </a:ext>
            </a:extLst>
          </p:cNvPr>
          <p:cNvSpPr txBox="1"/>
          <p:nvPr/>
        </p:nvSpPr>
        <p:spPr>
          <a:xfrm>
            <a:off x="382961" y="499620"/>
            <a:ext cx="6237239" cy="830997"/>
          </a:xfrm>
          <a:prstGeom prst="rect">
            <a:avLst/>
          </a:prstGeom>
          <a:noFill/>
        </p:spPr>
        <p:txBody>
          <a:bodyPr wrap="square" rtlCol="0">
            <a:spAutoFit/>
          </a:bodyPr>
          <a:lstStyle/>
          <a:p>
            <a:pPr marL="0" marR="0" lvl="0" indent="0" algn="l" defTabSz="914378" rtl="0" eaLnBrk="1" fontAlgn="auto" latinLnBrk="0" hangingPunct="1">
              <a:lnSpc>
                <a:spcPct val="100000"/>
              </a:lnSpc>
              <a:spcBef>
                <a:spcPts val="0"/>
              </a:spcBef>
              <a:spcAft>
                <a:spcPts val="0"/>
              </a:spcAft>
              <a:buClrTx/>
              <a:buSzTx/>
              <a:buFontTx/>
              <a:buNone/>
              <a:tabLst/>
              <a:defRPr/>
            </a:pPr>
            <a:r>
              <a:rPr kumimoji="0" lang="fr-FR" sz="2400" b="1" i="0" u="none" strike="noStrike" kern="1200" cap="none" spc="0" normalizeH="0" baseline="0" noProof="0" dirty="0">
                <a:ln>
                  <a:noFill/>
                </a:ln>
                <a:solidFill>
                  <a:srgbClr val="33394B"/>
                </a:solidFill>
                <a:effectLst/>
                <a:uLnTx/>
                <a:uFillTx/>
                <a:latin typeface="Montserrat SemiBold" pitchFamily="2" charset="77"/>
                <a:ea typeface="+mn-ea"/>
                <a:cs typeface="+mn-cs"/>
              </a:rPr>
              <a:t>COMMUNITY ENGAGEMENT</a:t>
            </a:r>
          </a:p>
          <a:p>
            <a:pPr marL="0" marR="0" lvl="0" indent="0" algn="l" defTabSz="914378" rtl="0" eaLnBrk="1" fontAlgn="auto" latinLnBrk="0" hangingPunct="1">
              <a:lnSpc>
                <a:spcPct val="100000"/>
              </a:lnSpc>
              <a:spcBef>
                <a:spcPts val="0"/>
              </a:spcBef>
              <a:spcAft>
                <a:spcPts val="0"/>
              </a:spcAft>
              <a:buClrTx/>
              <a:buSzTx/>
              <a:buFontTx/>
              <a:buNone/>
              <a:tabLst/>
              <a:defRPr/>
            </a:pPr>
            <a:r>
              <a:rPr kumimoji="0" lang="fr-FR" sz="2400" b="1" i="0" u="none" strike="noStrike" kern="1200" cap="none" spc="0" normalizeH="0" baseline="0" noProof="0" dirty="0">
                <a:ln>
                  <a:noFill/>
                </a:ln>
                <a:solidFill>
                  <a:srgbClr val="33394B"/>
                </a:solidFill>
                <a:effectLst/>
                <a:uLnTx/>
                <a:uFillTx/>
                <a:latin typeface="Montserrat SemiBold" pitchFamily="2" charset="77"/>
                <a:ea typeface="+mn-ea"/>
                <a:cs typeface="+mn-cs"/>
              </a:rPr>
              <a:t>AND ACCOUNTABILITY</a:t>
            </a:r>
          </a:p>
        </p:txBody>
      </p:sp>
      <p:cxnSp>
        <p:nvCxnSpPr>
          <p:cNvPr id="9" name="Connecteur droit 8">
            <a:extLst>
              <a:ext uri="{FF2B5EF4-FFF2-40B4-BE49-F238E27FC236}">
                <a16:creationId xmlns:a16="http://schemas.microsoft.com/office/drawing/2014/main" id="{0D95681B-23A3-482B-8603-88954EDF4860}"/>
              </a:ext>
            </a:extLst>
          </p:cNvPr>
          <p:cNvCxnSpPr/>
          <p:nvPr/>
        </p:nvCxnSpPr>
        <p:spPr>
          <a:xfrm>
            <a:off x="502402" y="1330617"/>
            <a:ext cx="3843581" cy="0"/>
          </a:xfrm>
          <a:prstGeom prst="line">
            <a:avLst/>
          </a:prstGeom>
          <a:ln>
            <a:solidFill>
              <a:srgbClr val="050A24"/>
            </a:solidFill>
          </a:ln>
        </p:spPr>
        <p:style>
          <a:lnRef idx="1">
            <a:schemeClr val="accent1"/>
          </a:lnRef>
          <a:fillRef idx="0">
            <a:schemeClr val="accent1"/>
          </a:fillRef>
          <a:effectRef idx="0">
            <a:schemeClr val="accent1"/>
          </a:effectRef>
          <a:fontRef idx="minor">
            <a:schemeClr val="tx1"/>
          </a:fontRef>
        </p:style>
      </p:cxnSp>
      <p:sp>
        <p:nvSpPr>
          <p:cNvPr id="10" name="ZoneTexte 9">
            <a:extLst>
              <a:ext uri="{FF2B5EF4-FFF2-40B4-BE49-F238E27FC236}">
                <a16:creationId xmlns:a16="http://schemas.microsoft.com/office/drawing/2014/main" id="{D5833466-3F72-99A5-3CEE-C0BEDF1058FF}"/>
              </a:ext>
            </a:extLst>
          </p:cNvPr>
          <p:cNvSpPr txBox="1"/>
          <p:nvPr/>
        </p:nvSpPr>
        <p:spPr>
          <a:xfrm>
            <a:off x="8003234" y="623680"/>
            <a:ext cx="1918795" cy="1046825"/>
          </a:xfrm>
          <a:prstGeom prst="rect">
            <a:avLst/>
          </a:prstGeom>
          <a:noFill/>
        </p:spPr>
        <p:txBody>
          <a:bodyPr wrap="none" lIns="0" tIns="0" rIns="0" bIns="0" rtlCol="0">
            <a:spAutoFit/>
          </a:bodyPr>
          <a:lstStyle/>
          <a:p>
            <a:pPr marL="0" marR="0" lvl="0" indent="0" algn="ctr" defTabSz="914378" rtl="0" eaLnBrk="1" fontAlgn="auto" latinLnBrk="0" hangingPunct="1">
              <a:lnSpc>
                <a:spcPct val="100000"/>
              </a:lnSpc>
              <a:spcBef>
                <a:spcPts val="0"/>
              </a:spcBef>
              <a:spcAft>
                <a:spcPts val="0"/>
              </a:spcAft>
              <a:buClrTx/>
              <a:buSzTx/>
              <a:buFontTx/>
              <a:buNone/>
              <a:tabLst/>
              <a:defRPr/>
            </a:pPr>
            <a:r>
              <a:rPr kumimoji="0" lang="fr-FR" sz="2000" b="1" i="0" u="none" strike="noStrike" kern="1200" cap="none" spc="0" normalizeH="0" baseline="0" noProof="0" dirty="0">
                <a:ln>
                  <a:noFill/>
                </a:ln>
                <a:solidFill>
                  <a:srgbClr val="050A24"/>
                </a:solidFill>
                <a:effectLst/>
                <a:uLnTx/>
                <a:uFillTx/>
                <a:latin typeface="Montserrat" pitchFamily="2" charset="77"/>
                <a:ea typeface="+mn-ea"/>
                <a:cs typeface="+mn-cs"/>
              </a:rPr>
              <a:t>UNDERSTAND</a:t>
            </a:r>
            <a:endParaRPr kumimoji="0" lang="fr-FR" sz="1601" b="1" i="0" u="none" strike="noStrike" kern="1200" cap="none" spc="0" normalizeH="0" baseline="0" noProof="0" dirty="0">
              <a:ln>
                <a:noFill/>
              </a:ln>
              <a:solidFill>
                <a:srgbClr val="050A24"/>
              </a:solidFill>
              <a:effectLst/>
              <a:uLnTx/>
              <a:uFillTx/>
              <a:latin typeface="Montserrat" pitchFamily="2" charset="77"/>
              <a:ea typeface="+mn-ea"/>
              <a:cs typeface="+mn-cs"/>
            </a:endParaRPr>
          </a:p>
          <a:p>
            <a:pPr marL="0" marR="0" lvl="0" indent="0" algn="ctr" defTabSz="914378" rtl="0" eaLnBrk="1" fontAlgn="auto" latinLnBrk="0" hangingPunct="1">
              <a:lnSpc>
                <a:spcPct val="100000"/>
              </a:lnSpc>
              <a:spcBef>
                <a:spcPts val="0"/>
              </a:spcBef>
              <a:spcAft>
                <a:spcPts val="0"/>
              </a:spcAft>
              <a:buClrTx/>
              <a:buSzTx/>
              <a:buFontTx/>
              <a:buNone/>
              <a:tabLst/>
              <a:defRPr/>
            </a:pPr>
            <a:r>
              <a:rPr kumimoji="0" lang="fr-FR" sz="1601" b="1" i="0" u="none" strike="noStrike" kern="1200" cap="none" spc="0" normalizeH="0" baseline="0" noProof="0" dirty="0" err="1">
                <a:ln>
                  <a:noFill/>
                </a:ln>
                <a:solidFill>
                  <a:srgbClr val="FF1C48"/>
                </a:solidFill>
                <a:effectLst/>
                <a:uLnTx/>
                <a:uFillTx/>
                <a:latin typeface="Montserrat SemiBold" pitchFamily="2" charset="77"/>
                <a:ea typeface="+mn-ea"/>
                <a:cs typeface="+mn-cs"/>
              </a:rPr>
              <a:t>people’s</a:t>
            </a:r>
            <a:r>
              <a:rPr kumimoji="0" lang="fr-FR" sz="1601" b="1" i="0" u="none" strike="noStrike" kern="1200" cap="none" spc="0" normalizeH="0" baseline="0" noProof="0" dirty="0">
                <a:ln>
                  <a:noFill/>
                </a:ln>
                <a:solidFill>
                  <a:srgbClr val="FF1C48"/>
                </a:solidFill>
                <a:effectLst/>
                <a:uLnTx/>
                <a:uFillTx/>
                <a:latin typeface="Montserrat SemiBold" pitchFamily="2" charset="77"/>
                <a:ea typeface="+mn-ea"/>
                <a:cs typeface="+mn-cs"/>
              </a:rPr>
              <a:t> </a:t>
            </a:r>
            <a:r>
              <a:rPr kumimoji="0" lang="fr-FR" sz="1601" b="1" i="0" u="none" strike="noStrike" kern="1200" cap="none" spc="0" normalizeH="0" baseline="0" noProof="0" dirty="0" err="1">
                <a:ln>
                  <a:noFill/>
                </a:ln>
                <a:solidFill>
                  <a:srgbClr val="FF1C48"/>
                </a:solidFill>
                <a:effectLst/>
                <a:uLnTx/>
                <a:uFillTx/>
                <a:latin typeface="Montserrat SemiBold" pitchFamily="2" charset="77"/>
                <a:ea typeface="+mn-ea"/>
                <a:cs typeface="+mn-cs"/>
              </a:rPr>
              <a:t>needs</a:t>
            </a:r>
            <a:r>
              <a:rPr kumimoji="0" lang="fr-FR" sz="1601" b="1" i="0" u="none" strike="noStrike" kern="1200" cap="none" spc="0" normalizeH="0" baseline="0" noProof="0" dirty="0">
                <a:ln>
                  <a:noFill/>
                </a:ln>
                <a:solidFill>
                  <a:srgbClr val="FF1C48"/>
                </a:solidFill>
                <a:effectLst/>
                <a:uLnTx/>
                <a:uFillTx/>
                <a:latin typeface="Montserrat SemiBold" pitchFamily="2" charset="77"/>
                <a:ea typeface="+mn-ea"/>
                <a:cs typeface="+mn-cs"/>
              </a:rPr>
              <a:t>,</a:t>
            </a:r>
          </a:p>
          <a:p>
            <a:pPr marL="0" marR="0" lvl="0" indent="0" algn="ctr" defTabSz="914378" rtl="0" eaLnBrk="1" fontAlgn="auto" latinLnBrk="0" hangingPunct="1">
              <a:lnSpc>
                <a:spcPct val="100000"/>
              </a:lnSpc>
              <a:spcBef>
                <a:spcPts val="0"/>
              </a:spcBef>
              <a:spcAft>
                <a:spcPts val="0"/>
              </a:spcAft>
              <a:buClrTx/>
              <a:buSzTx/>
              <a:buFontTx/>
              <a:buNone/>
              <a:tabLst/>
              <a:defRPr/>
            </a:pPr>
            <a:r>
              <a:rPr kumimoji="0" lang="fr-FR" sz="1601" b="1" i="0" u="none" strike="noStrike" kern="1200" cap="none" spc="0" normalizeH="0" baseline="0" noProof="0" dirty="0" err="1">
                <a:ln>
                  <a:noFill/>
                </a:ln>
                <a:solidFill>
                  <a:srgbClr val="FF1C48"/>
                </a:solidFill>
                <a:effectLst/>
                <a:uLnTx/>
                <a:uFillTx/>
                <a:latin typeface="Montserrat SemiBold" pitchFamily="2" charset="77"/>
                <a:ea typeface="+mn-ea"/>
                <a:cs typeface="+mn-cs"/>
              </a:rPr>
              <a:t>capacities</a:t>
            </a:r>
            <a:r>
              <a:rPr kumimoji="0" lang="fr-FR" sz="1601" b="1" i="0" u="none" strike="noStrike" kern="1200" cap="none" spc="0" normalizeH="0" baseline="0" noProof="0" dirty="0">
                <a:ln>
                  <a:noFill/>
                </a:ln>
                <a:solidFill>
                  <a:srgbClr val="FF1C48"/>
                </a:solidFill>
                <a:effectLst/>
                <a:uLnTx/>
                <a:uFillTx/>
                <a:latin typeface="Montserrat SemiBold" pitchFamily="2" charset="77"/>
                <a:ea typeface="+mn-ea"/>
                <a:cs typeface="+mn-cs"/>
              </a:rPr>
              <a:t>,</a:t>
            </a:r>
          </a:p>
          <a:p>
            <a:pPr marL="0" marR="0" lvl="0" indent="0" algn="ctr" defTabSz="914378" rtl="0" eaLnBrk="1" fontAlgn="auto" latinLnBrk="0" hangingPunct="1">
              <a:lnSpc>
                <a:spcPct val="100000"/>
              </a:lnSpc>
              <a:spcBef>
                <a:spcPts val="0"/>
              </a:spcBef>
              <a:spcAft>
                <a:spcPts val="0"/>
              </a:spcAft>
              <a:buClrTx/>
              <a:buSzTx/>
              <a:buFontTx/>
              <a:buNone/>
              <a:tabLst/>
              <a:defRPr/>
            </a:pPr>
            <a:r>
              <a:rPr kumimoji="0" lang="fr-FR" sz="1601" b="1" i="0" u="none" strike="noStrike" kern="1200" cap="none" spc="0" normalizeH="0" baseline="0" noProof="0" dirty="0">
                <a:ln>
                  <a:noFill/>
                </a:ln>
                <a:solidFill>
                  <a:srgbClr val="FF1C48"/>
                </a:solidFill>
                <a:effectLst/>
                <a:uLnTx/>
                <a:uFillTx/>
                <a:latin typeface="Montserrat SemiBold" pitchFamily="2" charset="77"/>
                <a:ea typeface="+mn-ea"/>
                <a:cs typeface="+mn-cs"/>
              </a:rPr>
              <a:t>and </a:t>
            </a:r>
            <a:r>
              <a:rPr kumimoji="0" lang="fr-FR" sz="1601" b="1" i="0" u="none" strike="noStrike" kern="1200" cap="none" spc="0" normalizeH="0" baseline="0" noProof="0" dirty="0" err="1">
                <a:ln>
                  <a:noFill/>
                </a:ln>
                <a:solidFill>
                  <a:srgbClr val="FF1C48"/>
                </a:solidFill>
                <a:effectLst/>
                <a:uLnTx/>
                <a:uFillTx/>
                <a:latin typeface="Montserrat SemiBold" pitchFamily="2" charset="77"/>
                <a:ea typeface="+mn-ea"/>
                <a:cs typeface="+mn-cs"/>
              </a:rPr>
              <a:t>context</a:t>
            </a:r>
            <a:endParaRPr kumimoji="0" lang="fr-FR" sz="1601" b="1" i="0" u="none" strike="noStrike" kern="1200" cap="none" spc="0" normalizeH="0" baseline="0" noProof="0" dirty="0">
              <a:ln>
                <a:noFill/>
              </a:ln>
              <a:solidFill>
                <a:srgbClr val="FF1C48"/>
              </a:solidFill>
              <a:effectLst/>
              <a:uLnTx/>
              <a:uFillTx/>
              <a:latin typeface="Montserrat SemiBold" pitchFamily="2" charset="77"/>
              <a:ea typeface="+mn-ea"/>
              <a:cs typeface="+mn-cs"/>
            </a:endParaRPr>
          </a:p>
        </p:txBody>
      </p:sp>
      <p:sp>
        <p:nvSpPr>
          <p:cNvPr id="11" name="ZoneTexte 10">
            <a:extLst>
              <a:ext uri="{FF2B5EF4-FFF2-40B4-BE49-F238E27FC236}">
                <a16:creationId xmlns:a16="http://schemas.microsoft.com/office/drawing/2014/main" id="{522A61BB-9723-5677-E4AF-30DEA9502ADF}"/>
              </a:ext>
            </a:extLst>
          </p:cNvPr>
          <p:cNvSpPr txBox="1"/>
          <p:nvPr/>
        </p:nvSpPr>
        <p:spPr>
          <a:xfrm>
            <a:off x="11708198" y="2424968"/>
            <a:ext cx="1796946" cy="1538883"/>
          </a:xfrm>
          <a:prstGeom prst="rect">
            <a:avLst/>
          </a:prstGeom>
          <a:noFill/>
        </p:spPr>
        <p:txBody>
          <a:bodyPr wrap="square" lIns="0" tIns="0" rIns="0" bIns="0" rtlCol="0">
            <a:spAutoFit/>
          </a:bodyPr>
          <a:lstStyle/>
          <a:p>
            <a:pPr marL="0" marR="0" lvl="0" indent="0" algn="ctr" defTabSz="914378" rtl="0" eaLnBrk="1" fontAlgn="auto" latinLnBrk="0" hangingPunct="1">
              <a:lnSpc>
                <a:spcPct val="100000"/>
              </a:lnSpc>
              <a:spcBef>
                <a:spcPts val="0"/>
              </a:spcBef>
              <a:spcAft>
                <a:spcPts val="0"/>
              </a:spcAft>
              <a:buClrTx/>
              <a:buSzTx/>
              <a:buFontTx/>
              <a:buNone/>
              <a:tabLst/>
              <a:defRPr/>
            </a:pPr>
            <a:r>
              <a:rPr kumimoji="0" lang="fr-FR" sz="2000" b="1" i="0" u="none" strike="noStrike" kern="1200" cap="none" spc="0" normalizeH="0" baseline="0" noProof="0" dirty="0">
                <a:ln>
                  <a:noFill/>
                </a:ln>
                <a:solidFill>
                  <a:srgbClr val="050A24"/>
                </a:solidFill>
                <a:effectLst/>
                <a:uLnTx/>
                <a:uFillTx/>
                <a:latin typeface="Montserrat" pitchFamily="2" charset="77"/>
                <a:ea typeface="+mn-ea"/>
                <a:cs typeface="+mn-cs"/>
              </a:rPr>
              <a:t>ENGAGE</a:t>
            </a:r>
          </a:p>
          <a:p>
            <a:pPr marL="0" marR="0" lvl="0" indent="0" algn="ctr" defTabSz="914378" rtl="0" eaLnBrk="1" fontAlgn="auto" latinLnBrk="0" hangingPunct="1">
              <a:lnSpc>
                <a:spcPct val="100000"/>
              </a:lnSpc>
              <a:spcBef>
                <a:spcPts val="0"/>
              </a:spcBef>
              <a:spcAft>
                <a:spcPts val="0"/>
              </a:spcAft>
              <a:buClrTx/>
              <a:buSzTx/>
              <a:buFontTx/>
              <a:buNone/>
              <a:tabLst/>
              <a:defRPr/>
            </a:pPr>
            <a:r>
              <a:rPr kumimoji="0" lang="fr-FR" sz="2000" b="1" i="0" u="none" strike="noStrike" kern="1200" cap="none" spc="0" normalizeH="0" baseline="0" noProof="0" dirty="0" err="1">
                <a:ln>
                  <a:noFill/>
                </a:ln>
                <a:solidFill>
                  <a:srgbClr val="FF1C48"/>
                </a:solidFill>
                <a:effectLst/>
                <a:uLnTx/>
                <a:uFillTx/>
                <a:latin typeface="Montserrat SemiBold" pitchFamily="2" charset="77"/>
                <a:ea typeface="+mn-ea"/>
                <a:cs typeface="+mn-cs"/>
              </a:rPr>
              <a:t>communities</a:t>
            </a:r>
            <a:r>
              <a:rPr kumimoji="0" lang="fr-FR" sz="2000" b="1" i="0" u="none" strike="noStrike" kern="1200" cap="none" spc="0" normalizeH="0" baseline="0" noProof="0" dirty="0">
                <a:ln>
                  <a:noFill/>
                </a:ln>
                <a:solidFill>
                  <a:srgbClr val="FF1C48"/>
                </a:solidFill>
                <a:effectLst/>
                <a:uLnTx/>
                <a:uFillTx/>
                <a:latin typeface="Montserrat SemiBold" pitchFamily="2" charset="77"/>
                <a:ea typeface="+mn-ea"/>
                <a:cs typeface="+mn-cs"/>
              </a:rPr>
              <a:t> in</a:t>
            </a:r>
          </a:p>
          <a:p>
            <a:pPr marL="0" marR="0" lvl="0" indent="0" algn="ctr" defTabSz="914378" rtl="0" eaLnBrk="1" fontAlgn="auto" latinLnBrk="0" hangingPunct="1">
              <a:lnSpc>
                <a:spcPct val="100000"/>
              </a:lnSpc>
              <a:spcBef>
                <a:spcPts val="0"/>
              </a:spcBef>
              <a:spcAft>
                <a:spcPts val="0"/>
              </a:spcAft>
              <a:buClrTx/>
              <a:buSzTx/>
              <a:buFontTx/>
              <a:buNone/>
              <a:tabLst/>
              <a:defRPr/>
            </a:pPr>
            <a:r>
              <a:rPr kumimoji="0" lang="fr-FR" sz="2000" b="1" i="0" u="none" strike="noStrike" kern="1200" cap="none" spc="-60" normalizeH="0" baseline="0" noProof="0" dirty="0" err="1">
                <a:ln>
                  <a:noFill/>
                </a:ln>
                <a:solidFill>
                  <a:srgbClr val="FF1C48"/>
                </a:solidFill>
                <a:effectLst/>
                <a:uLnTx/>
                <a:uFillTx/>
                <a:latin typeface="Montserrat SemiBold" pitchFamily="2" charset="77"/>
                <a:ea typeface="+mn-ea"/>
                <a:cs typeface="+mn-cs"/>
              </a:rPr>
              <a:t>creating</a:t>
            </a:r>
            <a:r>
              <a:rPr kumimoji="0" lang="fr-FR" sz="2000" b="1" i="0" u="none" strike="noStrike" kern="1200" cap="none" spc="-60" normalizeH="0" baseline="0" noProof="0" dirty="0">
                <a:ln>
                  <a:noFill/>
                </a:ln>
                <a:solidFill>
                  <a:srgbClr val="FF1C48"/>
                </a:solidFill>
                <a:effectLst/>
                <a:uLnTx/>
                <a:uFillTx/>
                <a:latin typeface="Montserrat SemiBold" pitchFamily="2" charset="77"/>
                <a:ea typeface="+mn-ea"/>
                <a:cs typeface="+mn-cs"/>
              </a:rPr>
              <a:t> solutions</a:t>
            </a:r>
          </a:p>
        </p:txBody>
      </p:sp>
      <p:sp>
        <p:nvSpPr>
          <p:cNvPr id="12" name="ZoneTexte 11">
            <a:extLst>
              <a:ext uri="{FF2B5EF4-FFF2-40B4-BE49-F238E27FC236}">
                <a16:creationId xmlns:a16="http://schemas.microsoft.com/office/drawing/2014/main" id="{70D9C464-51E9-57DF-FDEA-F4CFC688CC35}"/>
              </a:ext>
            </a:extLst>
          </p:cNvPr>
          <p:cNvSpPr txBox="1"/>
          <p:nvPr/>
        </p:nvSpPr>
        <p:spPr>
          <a:xfrm>
            <a:off x="11708198" y="6609591"/>
            <a:ext cx="2101537" cy="923330"/>
          </a:xfrm>
          <a:prstGeom prst="rect">
            <a:avLst/>
          </a:prstGeom>
          <a:noFill/>
        </p:spPr>
        <p:txBody>
          <a:bodyPr wrap="none" lIns="0" tIns="0" rIns="0" bIns="0" rtlCol="0">
            <a:spAutoFit/>
          </a:bodyPr>
          <a:lstStyle/>
          <a:p>
            <a:pPr marL="0" marR="0" lvl="0" indent="0" algn="ctr" defTabSz="914378" rtl="0" eaLnBrk="1" fontAlgn="auto" latinLnBrk="0" hangingPunct="1">
              <a:lnSpc>
                <a:spcPct val="100000"/>
              </a:lnSpc>
              <a:spcBef>
                <a:spcPts val="0"/>
              </a:spcBef>
              <a:spcAft>
                <a:spcPts val="0"/>
              </a:spcAft>
              <a:buClrTx/>
              <a:buSzTx/>
              <a:buFontTx/>
              <a:buNone/>
              <a:tabLst/>
              <a:defRPr/>
            </a:pPr>
            <a:r>
              <a:rPr kumimoji="0" lang="fr-FR" sz="2000" b="1" i="0" u="none" strike="noStrike" kern="1200" cap="none" spc="0" normalizeH="0" baseline="0" noProof="0" dirty="0">
                <a:ln>
                  <a:noFill/>
                </a:ln>
                <a:solidFill>
                  <a:srgbClr val="050A24"/>
                </a:solidFill>
                <a:effectLst/>
                <a:uLnTx/>
                <a:uFillTx/>
                <a:latin typeface="Montserrat" pitchFamily="2" charset="77"/>
                <a:ea typeface="+mn-ea"/>
                <a:cs typeface="+mn-cs"/>
              </a:rPr>
              <a:t>COMMUNICATE</a:t>
            </a:r>
          </a:p>
          <a:p>
            <a:pPr marL="0" marR="0" lvl="0" indent="0" algn="ctr" defTabSz="914378" rtl="0" eaLnBrk="1" fontAlgn="auto" latinLnBrk="0" hangingPunct="1">
              <a:lnSpc>
                <a:spcPct val="100000"/>
              </a:lnSpc>
              <a:spcBef>
                <a:spcPts val="0"/>
              </a:spcBef>
              <a:spcAft>
                <a:spcPts val="0"/>
              </a:spcAft>
              <a:buClrTx/>
              <a:buSzTx/>
              <a:buFontTx/>
              <a:buNone/>
              <a:tabLst/>
              <a:defRPr/>
            </a:pPr>
            <a:r>
              <a:rPr kumimoji="0" lang="fr-FR" sz="2000" b="1" i="0" u="none" strike="noStrike" kern="1200" cap="none" spc="0" normalizeH="0" baseline="0" noProof="0" dirty="0" err="1">
                <a:ln>
                  <a:noFill/>
                </a:ln>
                <a:solidFill>
                  <a:srgbClr val="FF1C48"/>
                </a:solidFill>
                <a:effectLst/>
                <a:uLnTx/>
                <a:uFillTx/>
                <a:latin typeface="Montserrat SemiBold" pitchFamily="2" charset="77"/>
                <a:ea typeface="+mn-ea"/>
                <a:cs typeface="+mn-cs"/>
              </a:rPr>
              <a:t>often</a:t>
            </a:r>
            <a:r>
              <a:rPr kumimoji="0" lang="fr-FR" sz="2000" b="1" i="0" u="none" strike="noStrike" kern="1200" cap="none" spc="0" normalizeH="0" baseline="0" noProof="0" dirty="0">
                <a:ln>
                  <a:noFill/>
                </a:ln>
                <a:solidFill>
                  <a:srgbClr val="FF1C48"/>
                </a:solidFill>
                <a:effectLst/>
                <a:uLnTx/>
                <a:uFillTx/>
                <a:latin typeface="Montserrat SemiBold" pitchFamily="2" charset="77"/>
                <a:ea typeface="+mn-ea"/>
                <a:cs typeface="+mn-cs"/>
              </a:rPr>
              <a:t>, </a:t>
            </a:r>
            <a:r>
              <a:rPr kumimoji="0" lang="fr-FR" sz="2000" b="1" i="0" u="none" strike="noStrike" kern="1200" cap="none" spc="0" normalizeH="0" baseline="0" noProof="0" dirty="0" err="1">
                <a:ln>
                  <a:noFill/>
                </a:ln>
                <a:solidFill>
                  <a:srgbClr val="FF1C48"/>
                </a:solidFill>
                <a:effectLst/>
                <a:uLnTx/>
                <a:uFillTx/>
                <a:latin typeface="Montserrat SemiBold" pitchFamily="2" charset="77"/>
                <a:ea typeface="+mn-ea"/>
                <a:cs typeface="+mn-cs"/>
              </a:rPr>
              <a:t>openly</a:t>
            </a:r>
            <a:r>
              <a:rPr kumimoji="0" lang="fr-FR" sz="2000" b="1" i="0" u="none" strike="noStrike" kern="1200" cap="none" spc="0" normalizeH="0" baseline="0" noProof="0" dirty="0">
                <a:ln>
                  <a:noFill/>
                </a:ln>
                <a:solidFill>
                  <a:srgbClr val="FF1C48"/>
                </a:solidFill>
                <a:effectLst/>
                <a:uLnTx/>
                <a:uFillTx/>
                <a:latin typeface="Montserrat SemiBold" pitchFamily="2" charset="77"/>
                <a:ea typeface="+mn-ea"/>
                <a:cs typeface="+mn-cs"/>
              </a:rPr>
              <a:t>,</a:t>
            </a:r>
          </a:p>
          <a:p>
            <a:pPr marL="0" marR="0" lvl="0" indent="0" algn="ctr" defTabSz="914378" rtl="0" eaLnBrk="1" fontAlgn="auto" latinLnBrk="0" hangingPunct="1">
              <a:lnSpc>
                <a:spcPct val="100000"/>
              </a:lnSpc>
              <a:spcBef>
                <a:spcPts val="0"/>
              </a:spcBef>
              <a:spcAft>
                <a:spcPts val="0"/>
              </a:spcAft>
              <a:buClrTx/>
              <a:buSzTx/>
              <a:buFontTx/>
              <a:buNone/>
              <a:tabLst/>
              <a:defRPr/>
            </a:pPr>
            <a:r>
              <a:rPr kumimoji="0" lang="fr-FR" sz="2000" b="1" i="0" u="none" strike="noStrike" kern="1200" cap="none" spc="0" normalizeH="0" baseline="0" noProof="0" dirty="0">
                <a:ln>
                  <a:noFill/>
                </a:ln>
                <a:solidFill>
                  <a:srgbClr val="FF1C48"/>
                </a:solidFill>
                <a:effectLst/>
                <a:uLnTx/>
                <a:uFillTx/>
                <a:latin typeface="Montserrat SemiBold" pitchFamily="2" charset="77"/>
                <a:ea typeface="+mn-ea"/>
                <a:cs typeface="+mn-cs"/>
              </a:rPr>
              <a:t>and </a:t>
            </a:r>
            <a:r>
              <a:rPr kumimoji="0" lang="fr-FR" sz="2000" b="1" i="0" u="none" strike="noStrike" kern="1200" cap="none" spc="0" normalizeH="0" baseline="0" noProof="0" dirty="0" err="1">
                <a:ln>
                  <a:noFill/>
                </a:ln>
                <a:solidFill>
                  <a:srgbClr val="FF1C48"/>
                </a:solidFill>
                <a:effectLst/>
                <a:uLnTx/>
                <a:uFillTx/>
                <a:latin typeface="Montserrat SemiBold" pitchFamily="2" charset="77"/>
                <a:ea typeface="+mn-ea"/>
                <a:cs typeface="+mn-cs"/>
              </a:rPr>
              <a:t>honestly</a:t>
            </a:r>
            <a:endParaRPr kumimoji="0" lang="fr-FR" sz="2000" b="1" i="0" u="none" strike="noStrike" kern="1200" cap="none" spc="0" normalizeH="0" baseline="0" noProof="0" dirty="0">
              <a:ln>
                <a:noFill/>
              </a:ln>
              <a:solidFill>
                <a:srgbClr val="FF1C48"/>
              </a:solidFill>
              <a:effectLst/>
              <a:uLnTx/>
              <a:uFillTx/>
              <a:latin typeface="Montserrat SemiBold" pitchFamily="2" charset="77"/>
              <a:ea typeface="+mn-ea"/>
              <a:cs typeface="+mn-cs"/>
            </a:endParaRPr>
          </a:p>
        </p:txBody>
      </p:sp>
      <p:sp>
        <p:nvSpPr>
          <p:cNvPr id="13" name="ZoneTexte 12">
            <a:extLst>
              <a:ext uri="{FF2B5EF4-FFF2-40B4-BE49-F238E27FC236}">
                <a16:creationId xmlns:a16="http://schemas.microsoft.com/office/drawing/2014/main" id="{B912F11A-B53D-9203-E744-7C184444A31E}"/>
              </a:ext>
            </a:extLst>
          </p:cNvPr>
          <p:cNvSpPr txBox="1"/>
          <p:nvPr/>
        </p:nvSpPr>
        <p:spPr>
          <a:xfrm>
            <a:off x="8003234" y="8760720"/>
            <a:ext cx="1699183" cy="1108252"/>
          </a:xfrm>
          <a:prstGeom prst="rect">
            <a:avLst/>
          </a:prstGeom>
          <a:noFill/>
        </p:spPr>
        <p:txBody>
          <a:bodyPr wrap="none" lIns="0" tIns="0" rIns="0" bIns="0" rtlCol="0">
            <a:spAutoFit/>
          </a:bodyPr>
          <a:lstStyle/>
          <a:p>
            <a:pPr marL="0" marR="0" lvl="0" indent="0" algn="ctr" defTabSz="914378" rtl="0" eaLnBrk="1" fontAlgn="auto" latinLnBrk="0" hangingPunct="1">
              <a:lnSpc>
                <a:spcPct val="100000"/>
              </a:lnSpc>
              <a:spcBef>
                <a:spcPts val="0"/>
              </a:spcBef>
              <a:spcAft>
                <a:spcPts val="0"/>
              </a:spcAft>
              <a:buClrTx/>
              <a:buSzTx/>
              <a:buFontTx/>
              <a:buNone/>
              <a:tabLst/>
              <a:defRPr/>
            </a:pPr>
            <a:r>
              <a:rPr kumimoji="0" lang="fr-FR" sz="2000" b="1" i="0" u="none" strike="noStrike" kern="1200" cap="none" spc="0" normalizeH="0" baseline="0" noProof="0" dirty="0">
                <a:ln>
                  <a:noFill/>
                </a:ln>
                <a:solidFill>
                  <a:srgbClr val="050A24"/>
                </a:solidFill>
                <a:effectLst/>
                <a:uLnTx/>
                <a:uFillTx/>
                <a:latin typeface="Montserrat" pitchFamily="2" charset="77"/>
                <a:ea typeface="+mn-ea"/>
                <a:cs typeface="+mn-cs"/>
              </a:rPr>
              <a:t>LISTEN</a:t>
            </a:r>
            <a:endParaRPr kumimoji="0" lang="fr-FR" sz="1601" b="1" i="0" u="none" strike="noStrike" kern="1200" cap="none" spc="0" normalizeH="0" baseline="0" noProof="0" dirty="0">
              <a:ln>
                <a:noFill/>
              </a:ln>
              <a:solidFill>
                <a:srgbClr val="050A24"/>
              </a:solidFill>
              <a:effectLst/>
              <a:uLnTx/>
              <a:uFillTx/>
              <a:latin typeface="Montserrat" pitchFamily="2" charset="77"/>
              <a:ea typeface="+mn-ea"/>
              <a:cs typeface="+mn-cs"/>
            </a:endParaRPr>
          </a:p>
          <a:p>
            <a:pPr marL="0" marR="0" lvl="0" indent="0" algn="ctr" defTabSz="914378" rtl="0" eaLnBrk="1" fontAlgn="auto" latinLnBrk="0" hangingPunct="1">
              <a:lnSpc>
                <a:spcPct val="100000"/>
              </a:lnSpc>
              <a:spcBef>
                <a:spcPts val="0"/>
              </a:spcBef>
              <a:spcAft>
                <a:spcPts val="0"/>
              </a:spcAft>
              <a:buClrTx/>
              <a:buSzTx/>
              <a:buFontTx/>
              <a:buNone/>
              <a:tabLst/>
              <a:defRPr/>
            </a:pPr>
            <a:r>
              <a:rPr kumimoji="0" lang="fr-FR" sz="1601" b="1" i="0" u="none" strike="noStrike" kern="1200" cap="none" spc="0" normalizeH="0" baseline="0" noProof="0" dirty="0">
                <a:ln>
                  <a:noFill/>
                </a:ln>
                <a:solidFill>
                  <a:srgbClr val="FF1C48"/>
                </a:solidFill>
                <a:effectLst/>
                <a:uLnTx/>
                <a:uFillTx/>
                <a:latin typeface="Montserrat SemiBold" pitchFamily="2" charset="77"/>
                <a:ea typeface="+mn-ea"/>
                <a:cs typeface="+mn-cs"/>
              </a:rPr>
              <a:t>to feedback</a:t>
            </a:r>
          </a:p>
          <a:p>
            <a:pPr marL="0" marR="0" lvl="0" indent="0" algn="ctr" defTabSz="914378" rtl="0" eaLnBrk="1" fontAlgn="auto" latinLnBrk="0" hangingPunct="1">
              <a:lnSpc>
                <a:spcPct val="100000"/>
              </a:lnSpc>
              <a:spcBef>
                <a:spcPts val="0"/>
              </a:spcBef>
              <a:spcAft>
                <a:spcPts val="0"/>
              </a:spcAft>
              <a:buClrTx/>
              <a:buSzTx/>
              <a:buFontTx/>
              <a:buNone/>
              <a:tabLst/>
              <a:defRPr/>
            </a:pPr>
            <a:r>
              <a:rPr kumimoji="0" lang="fr-FR" sz="1601" b="1" i="0" u="none" strike="noStrike" kern="1200" cap="none" spc="0" normalizeH="0" baseline="0" noProof="0" dirty="0">
                <a:ln>
                  <a:noFill/>
                </a:ln>
                <a:solidFill>
                  <a:srgbClr val="FF1C48"/>
                </a:solidFill>
                <a:effectLst/>
                <a:uLnTx/>
                <a:uFillTx/>
                <a:latin typeface="Montserrat SemiBold" pitchFamily="2" charset="77"/>
                <a:ea typeface="+mn-ea"/>
                <a:cs typeface="+mn-cs"/>
              </a:rPr>
              <a:t>and </a:t>
            </a:r>
            <a:r>
              <a:rPr kumimoji="0" lang="fr-FR" sz="1601" b="1" i="0" u="none" strike="noStrike" kern="1200" cap="none" spc="0" normalizeH="0" baseline="0" noProof="0" dirty="0" err="1">
                <a:ln>
                  <a:noFill/>
                </a:ln>
                <a:solidFill>
                  <a:srgbClr val="FF1C48"/>
                </a:solidFill>
                <a:effectLst/>
                <a:uLnTx/>
                <a:uFillTx/>
                <a:latin typeface="Montserrat SemiBold" pitchFamily="2" charset="77"/>
                <a:ea typeface="+mn-ea"/>
                <a:cs typeface="+mn-cs"/>
              </a:rPr>
              <a:t>understand</a:t>
            </a:r>
            <a:endParaRPr kumimoji="0" lang="fr-FR" sz="1601" b="1" i="0" u="none" strike="noStrike" kern="1200" cap="none" spc="0" normalizeH="0" baseline="0" noProof="0" dirty="0">
              <a:ln>
                <a:noFill/>
              </a:ln>
              <a:solidFill>
                <a:srgbClr val="FF1C48"/>
              </a:solidFill>
              <a:effectLst/>
              <a:uLnTx/>
              <a:uFillTx/>
              <a:latin typeface="Montserrat SemiBold" pitchFamily="2" charset="77"/>
              <a:ea typeface="+mn-ea"/>
              <a:cs typeface="+mn-cs"/>
            </a:endParaRPr>
          </a:p>
          <a:p>
            <a:pPr marL="0" marR="0" lvl="0" indent="0" algn="ctr" defTabSz="914378" rtl="0" eaLnBrk="1" fontAlgn="auto" latinLnBrk="0" hangingPunct="1">
              <a:lnSpc>
                <a:spcPct val="100000"/>
              </a:lnSpc>
              <a:spcBef>
                <a:spcPts val="0"/>
              </a:spcBef>
              <a:spcAft>
                <a:spcPts val="0"/>
              </a:spcAft>
              <a:buClrTx/>
              <a:buSzTx/>
              <a:buFontTx/>
              <a:buNone/>
              <a:tabLst/>
              <a:defRPr/>
            </a:pPr>
            <a:r>
              <a:rPr kumimoji="0" lang="fr-FR" sz="2000" b="1" i="0" u="none" strike="noStrike" kern="1200" cap="none" spc="0" normalizeH="0" baseline="0" noProof="0" dirty="0">
                <a:ln>
                  <a:noFill/>
                </a:ln>
                <a:solidFill>
                  <a:srgbClr val="FF1C48"/>
                </a:solidFill>
                <a:effectLst/>
                <a:uLnTx/>
                <a:uFillTx/>
                <a:latin typeface="Montserrat SemiBold" pitchFamily="2" charset="77"/>
                <a:ea typeface="+mn-ea"/>
                <a:cs typeface="+mn-cs"/>
              </a:rPr>
              <a:t>perceptions</a:t>
            </a:r>
          </a:p>
        </p:txBody>
      </p:sp>
      <p:sp>
        <p:nvSpPr>
          <p:cNvPr id="14" name="ZoneTexte 13">
            <a:extLst>
              <a:ext uri="{FF2B5EF4-FFF2-40B4-BE49-F238E27FC236}">
                <a16:creationId xmlns:a16="http://schemas.microsoft.com/office/drawing/2014/main" id="{7F5EA3D9-7154-6E13-AF24-6FB88D795799}"/>
              </a:ext>
            </a:extLst>
          </p:cNvPr>
          <p:cNvSpPr txBox="1"/>
          <p:nvPr/>
        </p:nvSpPr>
        <p:spPr>
          <a:xfrm>
            <a:off x="4190680" y="6368571"/>
            <a:ext cx="1776128" cy="923330"/>
          </a:xfrm>
          <a:prstGeom prst="rect">
            <a:avLst/>
          </a:prstGeom>
          <a:noFill/>
        </p:spPr>
        <p:txBody>
          <a:bodyPr wrap="none" lIns="0" tIns="0" rIns="0" bIns="0" rtlCol="0">
            <a:spAutoFit/>
          </a:bodyPr>
          <a:lstStyle/>
          <a:p>
            <a:pPr marL="0" marR="0" lvl="0" indent="0" algn="ctr" defTabSz="914378" rtl="0" eaLnBrk="1" fontAlgn="auto" latinLnBrk="0" hangingPunct="1">
              <a:lnSpc>
                <a:spcPct val="100000"/>
              </a:lnSpc>
              <a:spcBef>
                <a:spcPts val="0"/>
              </a:spcBef>
              <a:spcAft>
                <a:spcPts val="0"/>
              </a:spcAft>
              <a:buClrTx/>
              <a:buSzTx/>
              <a:buFontTx/>
              <a:buNone/>
              <a:tabLst/>
              <a:defRPr/>
            </a:pPr>
            <a:r>
              <a:rPr kumimoji="0" lang="fr-FR" sz="2000" b="1" i="0" u="none" strike="noStrike" kern="1200" cap="none" spc="0" normalizeH="0" baseline="0" noProof="0" dirty="0">
                <a:ln>
                  <a:noFill/>
                </a:ln>
                <a:solidFill>
                  <a:srgbClr val="050A24"/>
                </a:solidFill>
                <a:effectLst/>
                <a:uLnTx/>
                <a:uFillTx/>
                <a:latin typeface="Montserrat" pitchFamily="2" charset="77"/>
                <a:ea typeface="+mn-ea"/>
                <a:cs typeface="+mn-cs"/>
              </a:rPr>
              <a:t>ACT</a:t>
            </a:r>
          </a:p>
          <a:p>
            <a:pPr marL="0" marR="0" lvl="0" indent="0" algn="ctr" defTabSz="914378" rtl="0" eaLnBrk="1" fontAlgn="auto" latinLnBrk="0" hangingPunct="1">
              <a:lnSpc>
                <a:spcPct val="100000"/>
              </a:lnSpc>
              <a:spcBef>
                <a:spcPts val="0"/>
              </a:spcBef>
              <a:spcAft>
                <a:spcPts val="0"/>
              </a:spcAft>
              <a:buClrTx/>
              <a:buSzTx/>
              <a:buFontTx/>
              <a:buNone/>
              <a:tabLst/>
              <a:defRPr/>
            </a:pPr>
            <a:r>
              <a:rPr kumimoji="0" lang="fr-FR" sz="2000" b="1" i="0" u="none" strike="noStrike" kern="1200" cap="none" spc="0" normalizeH="0" baseline="0" noProof="0" dirty="0">
                <a:ln>
                  <a:noFill/>
                </a:ln>
                <a:solidFill>
                  <a:srgbClr val="FF1C48"/>
                </a:solidFill>
                <a:effectLst/>
                <a:uLnTx/>
                <a:uFillTx/>
                <a:latin typeface="Montserrat SemiBold" pitchFamily="2" charset="77"/>
                <a:ea typeface="+mn-ea"/>
                <a:cs typeface="+mn-cs"/>
              </a:rPr>
              <a:t>on </a:t>
            </a:r>
            <a:r>
              <a:rPr kumimoji="0" lang="fr-FR" sz="2000" b="1" i="0" u="none" strike="noStrike" kern="1200" cap="none" spc="0" normalizeH="0" baseline="0" noProof="0" dirty="0" err="1">
                <a:ln>
                  <a:noFill/>
                </a:ln>
                <a:solidFill>
                  <a:srgbClr val="FF1C48"/>
                </a:solidFill>
                <a:effectLst/>
                <a:uLnTx/>
                <a:uFillTx/>
                <a:latin typeface="Montserrat SemiBold" pitchFamily="2" charset="77"/>
                <a:ea typeface="+mn-ea"/>
                <a:cs typeface="+mn-cs"/>
              </a:rPr>
              <a:t>what</a:t>
            </a:r>
            <a:br>
              <a:rPr kumimoji="0" lang="fr-FR" sz="2000" b="1" i="0" u="none" strike="noStrike" kern="1200" cap="none" spc="0" normalizeH="0" baseline="0" noProof="0" dirty="0">
                <a:ln>
                  <a:noFill/>
                </a:ln>
                <a:solidFill>
                  <a:srgbClr val="FF1C48"/>
                </a:solidFill>
                <a:effectLst/>
                <a:uLnTx/>
                <a:uFillTx/>
                <a:latin typeface="Montserrat SemiBold" pitchFamily="2" charset="77"/>
                <a:ea typeface="+mn-ea"/>
                <a:cs typeface="+mn-cs"/>
              </a:rPr>
            </a:br>
            <a:r>
              <a:rPr kumimoji="0" lang="fr-FR" sz="2000" b="1" i="0" u="none" strike="noStrike" kern="1200" cap="none" spc="0" normalizeH="0" baseline="0" noProof="0" dirty="0">
                <a:ln>
                  <a:noFill/>
                </a:ln>
                <a:solidFill>
                  <a:srgbClr val="FF1C48"/>
                </a:solidFill>
                <a:effectLst/>
                <a:uLnTx/>
                <a:uFillTx/>
                <a:latin typeface="Montserrat SemiBold" pitchFamily="2" charset="77"/>
                <a:ea typeface="+mn-ea"/>
                <a:cs typeface="+mn-cs"/>
              </a:rPr>
              <a:t>people tell us</a:t>
            </a:r>
          </a:p>
        </p:txBody>
      </p:sp>
      <p:sp>
        <p:nvSpPr>
          <p:cNvPr id="15" name="ZoneTexte 14">
            <a:extLst>
              <a:ext uri="{FF2B5EF4-FFF2-40B4-BE49-F238E27FC236}">
                <a16:creationId xmlns:a16="http://schemas.microsoft.com/office/drawing/2014/main" id="{D16BB55A-BD4D-B0DA-FFE5-8511182D884A}"/>
              </a:ext>
            </a:extLst>
          </p:cNvPr>
          <p:cNvSpPr txBox="1"/>
          <p:nvPr/>
        </p:nvSpPr>
        <p:spPr>
          <a:xfrm>
            <a:off x="4190680" y="2802768"/>
            <a:ext cx="1697580" cy="1046825"/>
          </a:xfrm>
          <a:prstGeom prst="rect">
            <a:avLst/>
          </a:prstGeom>
          <a:noFill/>
        </p:spPr>
        <p:txBody>
          <a:bodyPr wrap="none" lIns="0" tIns="0" rIns="0" bIns="0" rtlCol="0">
            <a:spAutoFit/>
          </a:bodyPr>
          <a:lstStyle/>
          <a:p>
            <a:pPr marL="0" marR="0" lvl="0" indent="0" algn="ctr" defTabSz="914378" rtl="0" eaLnBrk="1" fontAlgn="auto" latinLnBrk="0" hangingPunct="1">
              <a:lnSpc>
                <a:spcPct val="100000"/>
              </a:lnSpc>
              <a:spcBef>
                <a:spcPts val="0"/>
              </a:spcBef>
              <a:spcAft>
                <a:spcPts val="0"/>
              </a:spcAft>
              <a:buClrTx/>
              <a:buSzTx/>
              <a:buFontTx/>
              <a:buNone/>
              <a:tabLst/>
              <a:defRPr/>
            </a:pPr>
            <a:r>
              <a:rPr kumimoji="0" lang="fr-FR" sz="2000" b="1" i="0" u="none" strike="noStrike" kern="1200" cap="none" spc="0" normalizeH="0" baseline="0" noProof="0" dirty="0">
                <a:ln>
                  <a:noFill/>
                </a:ln>
                <a:solidFill>
                  <a:srgbClr val="050A24"/>
                </a:solidFill>
                <a:effectLst/>
                <a:uLnTx/>
                <a:uFillTx/>
                <a:latin typeface="Montserrat" pitchFamily="2" charset="77"/>
                <a:ea typeface="+mn-ea"/>
                <a:cs typeface="+mn-cs"/>
              </a:rPr>
              <a:t>ENABLE</a:t>
            </a:r>
            <a:endParaRPr kumimoji="0" lang="fr-FR" sz="1601" b="1" i="0" u="none" strike="noStrike" kern="1200" cap="none" spc="0" normalizeH="0" baseline="0" noProof="0" dirty="0">
              <a:ln>
                <a:noFill/>
              </a:ln>
              <a:solidFill>
                <a:srgbClr val="050A24"/>
              </a:solidFill>
              <a:effectLst/>
              <a:uLnTx/>
              <a:uFillTx/>
              <a:latin typeface="Montserrat" pitchFamily="2" charset="77"/>
              <a:ea typeface="+mn-ea"/>
              <a:cs typeface="+mn-cs"/>
            </a:endParaRPr>
          </a:p>
          <a:p>
            <a:pPr marL="0" marR="0" lvl="0" indent="0" algn="ctr" defTabSz="914378" rtl="0" eaLnBrk="1" fontAlgn="auto" latinLnBrk="0" hangingPunct="1">
              <a:lnSpc>
                <a:spcPct val="100000"/>
              </a:lnSpc>
              <a:spcBef>
                <a:spcPts val="0"/>
              </a:spcBef>
              <a:spcAft>
                <a:spcPts val="0"/>
              </a:spcAft>
              <a:buClrTx/>
              <a:buSzTx/>
              <a:buFontTx/>
              <a:buNone/>
              <a:tabLst/>
              <a:defRPr/>
            </a:pPr>
            <a:r>
              <a:rPr kumimoji="0" lang="fr-FR" sz="1601" b="1" i="0" u="none" strike="noStrike" kern="1200" cap="none" spc="0" normalizeH="0" baseline="0" noProof="0" dirty="0" err="1">
                <a:ln>
                  <a:noFill/>
                </a:ln>
                <a:solidFill>
                  <a:srgbClr val="FF1C48"/>
                </a:solidFill>
                <a:effectLst/>
                <a:uLnTx/>
                <a:uFillTx/>
                <a:latin typeface="Montserrat SemiBold" pitchFamily="2" charset="77"/>
                <a:ea typeface="+mn-ea"/>
                <a:cs typeface="+mn-cs"/>
              </a:rPr>
              <a:t>communities</a:t>
            </a:r>
            <a:endParaRPr kumimoji="0" lang="fr-FR" sz="1601" b="1" i="0" u="none" strike="noStrike" kern="1200" cap="none" spc="0" normalizeH="0" baseline="0" noProof="0" dirty="0">
              <a:ln>
                <a:noFill/>
              </a:ln>
              <a:solidFill>
                <a:srgbClr val="FF1C48"/>
              </a:solidFill>
              <a:effectLst/>
              <a:uLnTx/>
              <a:uFillTx/>
              <a:latin typeface="Montserrat SemiBold" pitchFamily="2" charset="77"/>
              <a:ea typeface="+mn-ea"/>
              <a:cs typeface="+mn-cs"/>
            </a:endParaRPr>
          </a:p>
          <a:p>
            <a:pPr marL="0" marR="0" lvl="0" indent="0" algn="ctr" defTabSz="914378" rtl="0" eaLnBrk="1" fontAlgn="auto" latinLnBrk="0" hangingPunct="1">
              <a:lnSpc>
                <a:spcPct val="100000"/>
              </a:lnSpc>
              <a:spcBef>
                <a:spcPts val="0"/>
              </a:spcBef>
              <a:spcAft>
                <a:spcPts val="0"/>
              </a:spcAft>
              <a:buClrTx/>
              <a:buSzTx/>
              <a:buFontTx/>
              <a:buNone/>
              <a:tabLst/>
              <a:defRPr/>
            </a:pPr>
            <a:r>
              <a:rPr kumimoji="0" lang="fr-FR" sz="1601" b="1" i="0" u="none" strike="noStrike" kern="1200" cap="none" spc="0" normalizeH="0" baseline="0" noProof="0" dirty="0">
                <a:ln>
                  <a:noFill/>
                </a:ln>
                <a:solidFill>
                  <a:srgbClr val="FF1C48"/>
                </a:solidFill>
                <a:effectLst/>
                <a:uLnTx/>
                <a:uFillTx/>
                <a:latin typeface="Montserrat SemiBold" pitchFamily="2" charset="77"/>
                <a:ea typeface="+mn-ea"/>
                <a:cs typeface="+mn-cs"/>
              </a:rPr>
              <a:t>to drive positive</a:t>
            </a:r>
          </a:p>
          <a:p>
            <a:pPr marL="0" marR="0" lvl="0" indent="0" algn="ctr" defTabSz="914378" rtl="0" eaLnBrk="1" fontAlgn="auto" latinLnBrk="0" hangingPunct="1">
              <a:lnSpc>
                <a:spcPct val="100000"/>
              </a:lnSpc>
              <a:spcBef>
                <a:spcPts val="0"/>
              </a:spcBef>
              <a:spcAft>
                <a:spcPts val="0"/>
              </a:spcAft>
              <a:buClrTx/>
              <a:buSzTx/>
              <a:buFontTx/>
              <a:buNone/>
              <a:tabLst/>
              <a:defRPr/>
            </a:pPr>
            <a:r>
              <a:rPr kumimoji="0" lang="fr-FR" sz="1601" b="1" i="0" u="none" strike="noStrike" kern="1200" cap="none" spc="0" normalizeH="0" baseline="0" noProof="0" dirty="0">
                <a:ln>
                  <a:noFill/>
                </a:ln>
                <a:solidFill>
                  <a:srgbClr val="FF1C48"/>
                </a:solidFill>
                <a:effectLst/>
                <a:uLnTx/>
                <a:uFillTx/>
                <a:latin typeface="Montserrat SemiBold" pitchFamily="2" charset="77"/>
                <a:ea typeface="+mn-ea"/>
                <a:cs typeface="+mn-cs"/>
              </a:rPr>
              <a:t>changes</a:t>
            </a:r>
          </a:p>
        </p:txBody>
      </p:sp>
      <p:sp>
        <p:nvSpPr>
          <p:cNvPr id="16" name="Rectangle 15">
            <a:extLst>
              <a:ext uri="{FF2B5EF4-FFF2-40B4-BE49-F238E27FC236}">
                <a16:creationId xmlns:a16="http://schemas.microsoft.com/office/drawing/2014/main" id="{7B043E54-4128-34B5-C75F-75627F98FFEC}"/>
              </a:ext>
            </a:extLst>
          </p:cNvPr>
          <p:cNvSpPr/>
          <p:nvPr/>
        </p:nvSpPr>
        <p:spPr>
          <a:xfrm rot="18418443">
            <a:off x="6574127" y="3698220"/>
            <a:ext cx="2348837" cy="1850400"/>
          </a:xfrm>
          <a:prstGeom prst="rect">
            <a:avLst/>
          </a:prstGeom>
          <a:noFill/>
          <a:effectLst/>
        </p:spPr>
        <p:txBody>
          <a:bodyPr spcFirstLastPara="1" wrap="none" lIns="182880" tIns="91440" rIns="182880" bIns="91440" numCol="1">
            <a:prstTxWarp prst="textArchUp">
              <a:avLst/>
            </a:prstTxWarp>
            <a:spAutoFit/>
          </a:bodyPr>
          <a:lstStyle/>
          <a:p>
            <a:pPr marL="0" marR="0" lvl="0" indent="0" algn="ctr" defTabSz="914378" rtl="0" eaLnBrk="1" fontAlgn="auto" latinLnBrk="0" hangingPunct="1">
              <a:lnSpc>
                <a:spcPct val="100000"/>
              </a:lnSpc>
              <a:spcBef>
                <a:spcPts val="0"/>
              </a:spcBef>
              <a:spcAft>
                <a:spcPts val="0"/>
              </a:spcAft>
              <a:buClrTx/>
              <a:buSzTx/>
              <a:buFontTx/>
              <a:buNone/>
              <a:tabLst/>
              <a:defRPr/>
            </a:pPr>
            <a:r>
              <a:rPr kumimoji="0" lang="fr-FR" sz="1600" b="1" i="0" u="none" strike="noStrike" kern="1200" cap="none" spc="0" normalizeH="0" baseline="0" noProof="0" dirty="0">
                <a:ln>
                  <a:noFill/>
                </a:ln>
                <a:solidFill>
                  <a:srgbClr val="FF0000"/>
                </a:solidFill>
                <a:effectLst/>
                <a:uLnTx/>
                <a:uFillTx/>
                <a:latin typeface="Montserrat" pitchFamily="2" charset="77"/>
                <a:ea typeface="+mn-ea"/>
                <a:cs typeface="+mn-cs"/>
              </a:rPr>
              <a:t>PARTICIPATION</a:t>
            </a:r>
            <a:endParaRPr kumimoji="0" lang="fr-FR" sz="1200" b="1" i="0" u="none" strike="noStrike" kern="1200" cap="none" spc="0" normalizeH="0" baseline="0" noProof="0" dirty="0">
              <a:ln w="0"/>
              <a:solidFill>
                <a:srgbClr val="FF0000"/>
              </a:solidFill>
              <a:effectLst>
                <a:outerShdw blurRad="38100" dist="19050" dir="2700000" algn="tl" rotWithShape="0">
                  <a:prstClr val="black">
                    <a:alpha val="40000"/>
                  </a:prstClr>
                </a:outerShdw>
              </a:effectLst>
              <a:uLnTx/>
              <a:uFillTx/>
              <a:latin typeface="Montserrat" pitchFamily="2" charset="77"/>
              <a:ea typeface="+mn-ea"/>
              <a:cs typeface="+mn-cs"/>
            </a:endParaRPr>
          </a:p>
        </p:txBody>
      </p:sp>
      <p:sp>
        <p:nvSpPr>
          <p:cNvPr id="17" name="Rectangle 16">
            <a:extLst>
              <a:ext uri="{FF2B5EF4-FFF2-40B4-BE49-F238E27FC236}">
                <a16:creationId xmlns:a16="http://schemas.microsoft.com/office/drawing/2014/main" id="{7855B126-E62C-C164-B2F7-1B308586999D}"/>
              </a:ext>
            </a:extLst>
          </p:cNvPr>
          <p:cNvSpPr/>
          <p:nvPr/>
        </p:nvSpPr>
        <p:spPr>
          <a:xfrm rot="3436423">
            <a:off x="8747611" y="3654010"/>
            <a:ext cx="2348837" cy="1850400"/>
          </a:xfrm>
          <a:prstGeom prst="rect">
            <a:avLst/>
          </a:prstGeom>
          <a:noFill/>
          <a:effectLst/>
        </p:spPr>
        <p:txBody>
          <a:bodyPr spcFirstLastPara="1" wrap="none" lIns="182880" tIns="91440" rIns="182880" bIns="91440" numCol="1">
            <a:prstTxWarp prst="textArchUp">
              <a:avLst/>
            </a:prstTxWarp>
            <a:spAutoFit/>
          </a:bodyPr>
          <a:lstStyle/>
          <a:p>
            <a:pPr marL="0" marR="0" lvl="0" indent="0" algn="ctr" defTabSz="914378" rtl="0" eaLnBrk="1" fontAlgn="auto" latinLnBrk="0" hangingPunct="1">
              <a:lnSpc>
                <a:spcPct val="100000"/>
              </a:lnSpc>
              <a:spcBef>
                <a:spcPts val="0"/>
              </a:spcBef>
              <a:spcAft>
                <a:spcPts val="0"/>
              </a:spcAft>
              <a:buClrTx/>
              <a:buSzTx/>
              <a:buFontTx/>
              <a:buNone/>
              <a:tabLst/>
              <a:defRPr/>
            </a:pPr>
            <a:r>
              <a:rPr kumimoji="0" lang="fr-FR" sz="1800" b="1" i="0" u="none" strike="noStrike" kern="1200" cap="none" spc="0" normalizeH="0" baseline="0" noProof="0" dirty="0">
                <a:ln>
                  <a:noFill/>
                </a:ln>
                <a:solidFill>
                  <a:srgbClr val="FF0000"/>
                </a:solidFill>
                <a:effectLst/>
                <a:uLnTx/>
                <a:uFillTx/>
                <a:latin typeface="Montserrat" pitchFamily="2" charset="77"/>
                <a:ea typeface="+mn-ea"/>
                <a:cs typeface="+mn-cs"/>
              </a:rPr>
              <a:t>FEEDBACK</a:t>
            </a:r>
            <a:endParaRPr kumimoji="0" lang="fr-FR" sz="1800" b="1" i="0" u="none" strike="noStrike" kern="1200" cap="none" spc="0" normalizeH="0" baseline="0" noProof="0" dirty="0">
              <a:ln w="0"/>
              <a:solidFill>
                <a:srgbClr val="FF0000"/>
              </a:solidFill>
              <a:effectLst>
                <a:outerShdw blurRad="38100" dist="19050" dir="2700000" algn="tl" rotWithShape="0">
                  <a:prstClr val="black">
                    <a:alpha val="40000"/>
                  </a:prstClr>
                </a:outerShdw>
              </a:effectLst>
              <a:uLnTx/>
              <a:uFillTx/>
              <a:latin typeface="Montserrat" pitchFamily="2" charset="77"/>
              <a:ea typeface="+mn-ea"/>
              <a:cs typeface="+mn-cs"/>
            </a:endParaRPr>
          </a:p>
        </p:txBody>
      </p:sp>
      <p:sp>
        <p:nvSpPr>
          <p:cNvPr id="18" name="Rectangle 17">
            <a:extLst>
              <a:ext uri="{FF2B5EF4-FFF2-40B4-BE49-F238E27FC236}">
                <a16:creationId xmlns:a16="http://schemas.microsoft.com/office/drawing/2014/main" id="{A6AF1EEB-7C38-0B49-A55F-DD2EAF5A2F0D}"/>
              </a:ext>
            </a:extLst>
          </p:cNvPr>
          <p:cNvSpPr/>
          <p:nvPr/>
        </p:nvSpPr>
        <p:spPr>
          <a:xfrm>
            <a:off x="7678406" y="5206006"/>
            <a:ext cx="2348837" cy="1850400"/>
          </a:xfrm>
          <a:prstGeom prst="rect">
            <a:avLst/>
          </a:prstGeom>
          <a:noFill/>
          <a:effectLst/>
        </p:spPr>
        <p:txBody>
          <a:bodyPr spcFirstLastPara="1" wrap="none" lIns="182880" tIns="91440" rIns="182880" bIns="91440" numCol="1">
            <a:prstTxWarp prst="textArchDown">
              <a:avLst/>
            </a:prstTxWarp>
            <a:spAutoFit/>
          </a:bodyPr>
          <a:lstStyle/>
          <a:p>
            <a:pPr marL="0" marR="0" lvl="0" indent="0" algn="ctr" defTabSz="914378" rtl="0" eaLnBrk="1" fontAlgn="auto" latinLnBrk="0" hangingPunct="1">
              <a:lnSpc>
                <a:spcPct val="100000"/>
              </a:lnSpc>
              <a:spcBef>
                <a:spcPts val="0"/>
              </a:spcBef>
              <a:spcAft>
                <a:spcPts val="0"/>
              </a:spcAft>
              <a:buClrTx/>
              <a:buSzTx/>
              <a:buFontTx/>
              <a:buNone/>
              <a:tabLst/>
              <a:defRPr/>
            </a:pPr>
            <a:r>
              <a:rPr kumimoji="0" lang="fr-FR" sz="1600" b="1" i="0" u="none" strike="noStrike" kern="1200" cap="none" spc="0" normalizeH="0" baseline="0" noProof="0" dirty="0">
                <a:ln>
                  <a:noFill/>
                </a:ln>
                <a:solidFill>
                  <a:srgbClr val="FF0000"/>
                </a:solidFill>
                <a:effectLst/>
                <a:uLnTx/>
                <a:uFillTx/>
                <a:latin typeface="Montserrat" pitchFamily="2" charset="77"/>
                <a:ea typeface="+mn-ea"/>
                <a:cs typeface="+mn-cs"/>
              </a:rPr>
              <a:t>COMMUNICATION</a:t>
            </a:r>
            <a:endParaRPr kumimoji="0" lang="fr-FR" sz="1600" b="1" i="0" u="none" strike="noStrike" kern="1200" cap="none" spc="0" normalizeH="0" baseline="0" noProof="0" dirty="0">
              <a:ln w="0"/>
              <a:solidFill>
                <a:srgbClr val="FF0000"/>
              </a:solidFill>
              <a:effectLst>
                <a:outerShdw blurRad="38100" dist="19050" dir="2700000" algn="tl" rotWithShape="0">
                  <a:prstClr val="black">
                    <a:alpha val="40000"/>
                  </a:prstClr>
                </a:outerShdw>
              </a:effectLst>
              <a:uLnTx/>
              <a:uFillTx/>
              <a:latin typeface="Montserrat" pitchFamily="2" charset="77"/>
              <a:ea typeface="+mn-ea"/>
              <a:cs typeface="+mn-cs"/>
            </a:endParaRPr>
          </a:p>
        </p:txBody>
      </p:sp>
      <p:sp>
        <p:nvSpPr>
          <p:cNvPr id="2" name="TextBox 1">
            <a:extLst>
              <a:ext uri="{FF2B5EF4-FFF2-40B4-BE49-F238E27FC236}">
                <a16:creationId xmlns:a16="http://schemas.microsoft.com/office/drawing/2014/main" id="{41EFF566-A572-690B-7588-65DDF13D5750}"/>
              </a:ext>
            </a:extLst>
          </p:cNvPr>
          <p:cNvSpPr txBox="1"/>
          <p:nvPr/>
        </p:nvSpPr>
        <p:spPr>
          <a:xfrm>
            <a:off x="13809735" y="7624116"/>
            <a:ext cx="4114146" cy="2554545"/>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2000" b="0" i="0" u="none" strike="noStrike" kern="1200" cap="none" spc="0" normalizeH="0" baseline="0" noProof="0" dirty="0">
                <a:ln>
                  <a:noFill/>
                </a:ln>
                <a:solidFill>
                  <a:prstClr val="black"/>
                </a:solidFill>
                <a:effectLst/>
                <a:uLnTx/>
                <a:uFillTx/>
                <a:latin typeface="Open Sans" panose="020B0606030504020204" pitchFamily="34" charset="0"/>
                <a:ea typeface="Open Sans" panose="020B0606030504020204" pitchFamily="34" charset="0"/>
                <a:cs typeface="Open Sans" panose="020B0606030504020204" pitchFamily="34" charset="0"/>
              </a:rPr>
              <a:t>A community-centred approach requires </a:t>
            </a:r>
            <a:r>
              <a:rPr kumimoji="0" lang="en-CH" sz="2000" b="0" i="0" u="none" strike="noStrike" kern="1200" cap="none" spc="0" normalizeH="0" baseline="0" noProof="0" dirty="0">
                <a:ln>
                  <a:noFill/>
                </a:ln>
                <a:solidFill>
                  <a:prstClr val="black"/>
                </a:solidFill>
                <a:effectLst/>
                <a:uLnTx/>
                <a:uFillTx/>
                <a:latin typeface="Open Sans" panose="020B0606030504020204" pitchFamily="34" charset="0"/>
                <a:ea typeface="Open Sans" panose="020B0606030504020204" pitchFamily="34" charset="0"/>
                <a:cs typeface="Open Sans" panose="020B0606030504020204" pitchFamily="34" charset="0"/>
              </a:rPr>
              <a:t>interventions</a:t>
            </a:r>
            <a:r>
              <a:rPr kumimoji="0" lang="en-US" sz="2000" b="0" i="0" u="none" strike="noStrike" kern="1200" cap="none" spc="0" normalizeH="0" baseline="0" noProof="0" dirty="0">
                <a:ln>
                  <a:noFill/>
                </a:ln>
                <a:solidFill>
                  <a:prstClr val="black"/>
                </a:solidFill>
                <a:effectLst/>
                <a:uLnTx/>
                <a:uFillTx/>
                <a:latin typeface="Open Sans" panose="020B0606030504020204" pitchFamily="34" charset="0"/>
                <a:ea typeface="Open Sans" panose="020B0606030504020204" pitchFamily="34" charset="0"/>
                <a:cs typeface="Open Sans" panose="020B0606030504020204" pitchFamily="34" charset="0"/>
              </a:rPr>
              <a:t> to be sensitive to context, </a:t>
            </a:r>
            <a:r>
              <a:rPr kumimoji="0" lang="en-US" sz="2000" b="1" i="0" u="none" strike="noStrike" kern="1200" cap="none" spc="0" normalizeH="0" baseline="0" noProof="0" dirty="0">
                <a:ln>
                  <a:noFill/>
                </a:ln>
                <a:solidFill>
                  <a:prstClr val="black"/>
                </a:solidFill>
                <a:effectLst/>
                <a:uLnTx/>
                <a:uFillTx/>
                <a:latin typeface="Open Sans" panose="020B0606030504020204" pitchFamily="34" charset="0"/>
                <a:ea typeface="Open Sans" panose="020B0606030504020204" pitchFamily="34" charset="0"/>
                <a:cs typeface="Open Sans" panose="020B0606030504020204" pitchFamily="34" charset="0"/>
              </a:rPr>
              <a:t>agile</a:t>
            </a:r>
            <a:r>
              <a:rPr kumimoji="0" lang="en-US" sz="2000" b="0" i="0" u="none" strike="noStrike" kern="1200" cap="none" spc="0" normalizeH="0" baseline="0" noProof="0" dirty="0">
                <a:ln>
                  <a:noFill/>
                </a:ln>
                <a:solidFill>
                  <a:prstClr val="black"/>
                </a:solidFill>
                <a:effectLst/>
                <a:uLnTx/>
                <a:uFillTx/>
                <a:latin typeface="Open Sans" panose="020B0606030504020204" pitchFamily="34" charset="0"/>
                <a:ea typeface="Open Sans" panose="020B0606030504020204" pitchFamily="34" charset="0"/>
                <a:cs typeface="Open Sans" panose="020B0606030504020204" pitchFamily="34" charset="0"/>
              </a:rPr>
              <a:t> and receptive to change.</a:t>
            </a:r>
            <a:endParaRPr kumimoji="0" lang="en-CH" sz="2000" b="0" i="0" u="none" strike="noStrike" kern="1200" cap="none" spc="0" normalizeH="0" baseline="0" noProof="0" dirty="0">
              <a:ln>
                <a:noFill/>
              </a:ln>
              <a:solidFill>
                <a:prstClr val="black"/>
              </a:solidFill>
              <a:effectLst/>
              <a:uLnTx/>
              <a:uFillTx/>
              <a:latin typeface="Open Sans" panose="020B0606030504020204" pitchFamily="34" charset="0"/>
              <a:ea typeface="Open Sans" panose="020B0606030504020204" pitchFamily="34" charset="0"/>
              <a:cs typeface="Open Sans" panose="020B0606030504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CH" sz="2000" b="0" i="0" u="none" strike="noStrike" kern="1200" cap="none" spc="0" normalizeH="0" baseline="0" noProof="0" dirty="0">
              <a:ln>
                <a:noFill/>
              </a:ln>
              <a:solidFill>
                <a:prstClr val="black"/>
              </a:solidFill>
              <a:effectLst/>
              <a:uLnTx/>
              <a:uFillTx/>
              <a:latin typeface="Open Sans" panose="020B0606030504020204" pitchFamily="34" charset="0"/>
              <a:ea typeface="Open Sans" panose="020B0606030504020204" pitchFamily="34" charset="0"/>
              <a:cs typeface="Open Sans" panose="020B0606030504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CH" sz="2000" b="0" i="0" u="none" strike="noStrike" kern="1200" cap="none" spc="0" normalizeH="0" baseline="0" noProof="0" dirty="0">
              <a:ln>
                <a:noFill/>
              </a:ln>
              <a:solidFill>
                <a:prstClr val="black"/>
              </a:solidFill>
              <a:effectLst/>
              <a:uLnTx/>
              <a:uFillTx/>
              <a:latin typeface="Open Sans" panose="020B0606030504020204" pitchFamily="34" charset="0"/>
              <a:ea typeface="Open Sans" panose="020B0606030504020204" pitchFamily="34" charset="0"/>
              <a:cs typeface="Open Sans" panose="020B0606030504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en-CH" sz="2000" b="0" i="0" u="none" strike="noStrike" kern="1200" cap="none" spc="0" normalizeH="0" baseline="0" noProof="0" dirty="0">
                <a:ln>
                  <a:noFill/>
                </a:ln>
                <a:solidFill>
                  <a:prstClr val="black"/>
                </a:solidFill>
                <a:effectLst/>
                <a:uLnTx/>
                <a:uFillTx/>
                <a:latin typeface="Open Sans" panose="020B0606030504020204" pitchFamily="34" charset="0"/>
                <a:ea typeface="Open Sans" panose="020B0606030504020204" pitchFamily="34" charset="0"/>
                <a:cs typeface="Open Sans" panose="020B0606030504020204" pitchFamily="34" charset="0"/>
              </a:rPr>
              <a:t>Community engagement is an </a:t>
            </a:r>
            <a:r>
              <a:rPr kumimoji="0" lang="en-CH" sz="2000" b="1" i="0" u="none" strike="noStrike" kern="1200" cap="none" spc="0" normalizeH="0" baseline="0" noProof="0" dirty="0">
                <a:ln>
                  <a:noFill/>
                </a:ln>
                <a:solidFill>
                  <a:prstClr val="black"/>
                </a:solidFill>
                <a:effectLst/>
                <a:uLnTx/>
                <a:uFillTx/>
                <a:latin typeface="Open Sans" panose="020B0606030504020204" pitchFamily="34" charset="0"/>
                <a:ea typeface="Open Sans" panose="020B0606030504020204" pitchFamily="34" charset="0"/>
                <a:cs typeface="Open Sans" panose="020B0606030504020204" pitchFamily="34" charset="0"/>
              </a:rPr>
              <a:t>iterative process</a:t>
            </a:r>
          </a:p>
        </p:txBody>
      </p:sp>
      <p:sp>
        <p:nvSpPr>
          <p:cNvPr id="3" name="ZoneTexte 5">
            <a:extLst>
              <a:ext uri="{FF2B5EF4-FFF2-40B4-BE49-F238E27FC236}">
                <a16:creationId xmlns:a16="http://schemas.microsoft.com/office/drawing/2014/main" id="{83FA132A-F374-73C3-944D-9AB2966FF993}"/>
              </a:ext>
            </a:extLst>
          </p:cNvPr>
          <p:cNvSpPr txBox="1"/>
          <p:nvPr/>
        </p:nvSpPr>
        <p:spPr>
          <a:xfrm>
            <a:off x="386169" y="1512300"/>
            <a:ext cx="3499920" cy="190821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2000" b="0" i="0" u="none" strike="noStrike" kern="1200" cap="none" spc="0" normalizeH="0" baseline="0" noProof="0" dirty="0">
                <a:ln>
                  <a:noFill/>
                </a:ln>
                <a:solidFill>
                  <a:prstClr val="black"/>
                </a:solidFill>
                <a:effectLst/>
                <a:uLnTx/>
                <a:uFillTx/>
                <a:latin typeface="Open Sans" panose="020B0606030504020204" pitchFamily="34" charset="0"/>
                <a:ea typeface="Open Sans" panose="020B0606030504020204" pitchFamily="34" charset="0"/>
                <a:cs typeface="Open Sans" panose="020B0606030504020204" pitchFamily="34" charset="0"/>
              </a:rPr>
              <a:t>Community engagement</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2000" b="0" i="0" u="none" strike="noStrike" kern="1200" cap="none" spc="0" normalizeH="0" baseline="0" noProof="0" dirty="0" err="1">
                <a:ln>
                  <a:noFill/>
                </a:ln>
                <a:solidFill>
                  <a:prstClr val="black"/>
                </a:solidFill>
                <a:effectLst/>
                <a:uLnTx/>
                <a:uFillTx/>
                <a:latin typeface="Open Sans" panose="020B0606030504020204" pitchFamily="34" charset="0"/>
                <a:ea typeface="Open Sans" panose="020B0606030504020204" pitchFamily="34" charset="0"/>
                <a:cs typeface="Open Sans" panose="020B0606030504020204" pitchFamily="34" charset="0"/>
              </a:rPr>
              <a:t>encompasses</a:t>
            </a:r>
            <a:r>
              <a:rPr kumimoji="0" lang="fr-FR" sz="2000" b="0" i="0" u="none" strike="noStrike" kern="1200" cap="none" spc="0" normalizeH="0" baseline="0" noProof="0" dirty="0">
                <a:ln>
                  <a:noFill/>
                </a:ln>
                <a:solidFill>
                  <a:prstClr val="black"/>
                </a:solidFill>
                <a:effectLst/>
                <a:uLnTx/>
                <a:uFillTx/>
                <a:latin typeface="Open Sans" panose="020B0606030504020204" pitchFamily="34" charset="0"/>
                <a:ea typeface="Open Sans" panose="020B0606030504020204" pitchFamily="34" charset="0"/>
                <a:cs typeface="Open Sans" panose="020B0606030504020204" pitchFamily="34" charset="0"/>
              </a:rPr>
              <a:t> multiple</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2000" b="0" i="0" u="none" strike="noStrike" kern="1200" cap="none" spc="0" normalizeH="0" baseline="0" noProof="0" dirty="0" err="1">
                <a:ln>
                  <a:noFill/>
                </a:ln>
                <a:solidFill>
                  <a:prstClr val="black"/>
                </a:solidFill>
                <a:effectLst/>
                <a:uLnTx/>
                <a:uFillTx/>
                <a:latin typeface="Open Sans" panose="020B0606030504020204" pitchFamily="34" charset="0"/>
                <a:ea typeface="Open Sans" panose="020B0606030504020204" pitchFamily="34" charset="0"/>
                <a:cs typeface="Open Sans" panose="020B0606030504020204" pitchFamily="34" charset="0"/>
              </a:rPr>
              <a:t>approaches</a:t>
            </a:r>
            <a:r>
              <a:rPr kumimoji="0" lang="fr-FR" sz="2000" b="0" i="0" u="none" strike="noStrike" kern="1200" cap="none" spc="0" normalizeH="0" baseline="0" noProof="0" dirty="0">
                <a:ln>
                  <a:noFill/>
                </a:ln>
                <a:solidFill>
                  <a:prstClr val="black"/>
                </a:solidFill>
                <a:effectLst/>
                <a:uLnTx/>
                <a:uFillTx/>
                <a:latin typeface="Open Sans" panose="020B0606030504020204" pitchFamily="34" charset="0"/>
                <a:ea typeface="Open Sans" panose="020B0606030504020204" pitchFamily="34" charset="0"/>
                <a:cs typeface="Open Sans" panose="020B0606030504020204" pitchFamily="34" charset="0"/>
              </a:rPr>
              <a:t> and </a:t>
            </a:r>
            <a:r>
              <a:rPr kumimoji="0" lang="fr-FR" sz="2000" b="0" i="0" u="none" strike="noStrike" kern="1200" cap="none" spc="0" normalizeH="0" baseline="0" noProof="0" dirty="0" err="1">
                <a:ln>
                  <a:noFill/>
                </a:ln>
                <a:solidFill>
                  <a:prstClr val="black"/>
                </a:solidFill>
                <a:effectLst/>
                <a:uLnTx/>
                <a:uFillTx/>
                <a:latin typeface="Open Sans" panose="020B0606030504020204" pitchFamily="34" charset="0"/>
                <a:ea typeface="Open Sans" panose="020B0606030504020204" pitchFamily="34" charset="0"/>
                <a:cs typeface="Open Sans" panose="020B0606030504020204" pitchFamily="34" charset="0"/>
              </a:rPr>
              <a:t>ways</a:t>
            </a:r>
            <a:r>
              <a:rPr kumimoji="0" lang="fr-FR" sz="2000" b="0" i="0" u="none" strike="noStrike" kern="1200" cap="none" spc="0" normalizeH="0" baseline="0" noProof="0" dirty="0">
                <a:ln>
                  <a:noFill/>
                </a:ln>
                <a:solidFill>
                  <a:prstClr val="black"/>
                </a:solidFill>
                <a:effectLst/>
                <a:uLnTx/>
                <a:uFillTx/>
                <a:latin typeface="Open Sans" panose="020B0606030504020204" pitchFamily="34" charset="0"/>
                <a:ea typeface="Open Sans" panose="020B0606030504020204" pitchFamily="34" charset="0"/>
                <a:cs typeface="Open Sans" panose="020B0606030504020204" pitchFamily="34" charset="0"/>
              </a:rPr>
              <a:t> of</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2000" b="0" i="0" u="none" strike="noStrike" kern="1200" cap="none" spc="0" normalizeH="0" baseline="0" noProof="0" dirty="0" err="1">
                <a:ln>
                  <a:noFill/>
                </a:ln>
                <a:solidFill>
                  <a:prstClr val="black"/>
                </a:solidFill>
                <a:effectLst/>
                <a:uLnTx/>
                <a:uFillTx/>
                <a:latin typeface="Open Sans" panose="020B0606030504020204" pitchFamily="34" charset="0"/>
                <a:ea typeface="Open Sans" panose="020B0606030504020204" pitchFamily="34" charset="0"/>
                <a:cs typeface="Open Sans" panose="020B0606030504020204" pitchFamily="34" charset="0"/>
              </a:rPr>
              <a:t>working</a:t>
            </a:r>
            <a:r>
              <a:rPr kumimoji="0" lang="fr-FR" sz="2000" b="0" i="0" u="none" strike="noStrike" kern="1200" cap="none" spc="0" normalizeH="0" baseline="0" noProof="0" dirty="0">
                <a:ln>
                  <a:noFill/>
                </a:ln>
                <a:solidFill>
                  <a:prstClr val="black"/>
                </a:solidFill>
                <a:effectLst/>
                <a:uLnTx/>
                <a:uFillTx/>
                <a:latin typeface="Open Sans" panose="020B0606030504020204" pitchFamily="34" charset="0"/>
                <a:ea typeface="Open Sans" panose="020B0606030504020204" pitchFamily="34" charset="0"/>
                <a:cs typeface="Open Sans" panose="020B0606030504020204" pitchFamily="34" charset="0"/>
              </a:rPr>
              <a:t> </a:t>
            </a:r>
            <a:r>
              <a:rPr kumimoji="0" lang="fr-FR" sz="2000" b="0" i="0" u="none" strike="noStrike" kern="1200" cap="none" spc="0" normalizeH="0" baseline="0" noProof="0" dirty="0" err="1">
                <a:ln>
                  <a:noFill/>
                </a:ln>
                <a:solidFill>
                  <a:prstClr val="black"/>
                </a:solidFill>
                <a:effectLst/>
                <a:uLnTx/>
                <a:uFillTx/>
                <a:latin typeface="Open Sans" panose="020B0606030504020204" pitchFamily="34" charset="0"/>
                <a:ea typeface="Open Sans" panose="020B0606030504020204" pitchFamily="34" charset="0"/>
                <a:cs typeface="Open Sans" panose="020B0606030504020204" pitchFamily="34" charset="0"/>
              </a:rPr>
              <a:t>collaboratively</a:t>
            </a:r>
            <a:r>
              <a:rPr kumimoji="0" lang="fr-FR" sz="2000" b="0" i="0" u="none" strike="noStrike" kern="1200" cap="none" spc="0" normalizeH="0" baseline="0" noProof="0" dirty="0">
                <a:ln>
                  <a:noFill/>
                </a:ln>
                <a:solidFill>
                  <a:prstClr val="black"/>
                </a:solidFill>
                <a:effectLst/>
                <a:uLnTx/>
                <a:uFillTx/>
                <a:latin typeface="Open Sans" panose="020B0606030504020204" pitchFamily="34" charset="0"/>
                <a:ea typeface="Open Sans" panose="020B0606030504020204" pitchFamily="34" charset="0"/>
                <a:cs typeface="Open Sans" panose="020B0606030504020204" pitchFamily="34" charset="0"/>
              </a:rPr>
              <a:t> </a:t>
            </a:r>
            <a:r>
              <a:rPr kumimoji="0" lang="fr-FR" sz="2000" b="0" i="0" u="none" strike="noStrike" kern="1200" cap="none" spc="0" normalizeH="0" baseline="0" noProof="0" dirty="0" err="1">
                <a:ln>
                  <a:noFill/>
                </a:ln>
                <a:solidFill>
                  <a:prstClr val="black"/>
                </a:solidFill>
                <a:effectLst/>
                <a:uLnTx/>
                <a:uFillTx/>
                <a:latin typeface="Open Sans" panose="020B0606030504020204" pitchFamily="34" charset="0"/>
                <a:ea typeface="Open Sans" panose="020B0606030504020204" pitchFamily="34" charset="0"/>
                <a:cs typeface="Open Sans" panose="020B0606030504020204" pitchFamily="34" charset="0"/>
              </a:rPr>
              <a:t>with</a:t>
            </a:r>
            <a:endParaRPr kumimoji="0" lang="fr-FR" sz="2000" b="0" i="0" u="none" strike="noStrike" kern="1200" cap="none" spc="0" normalizeH="0" baseline="0" noProof="0" dirty="0">
              <a:ln>
                <a:noFill/>
              </a:ln>
              <a:solidFill>
                <a:prstClr val="black"/>
              </a:solidFill>
              <a:effectLst/>
              <a:uLnTx/>
              <a:uFillTx/>
              <a:latin typeface="Open Sans" panose="020B0606030504020204" pitchFamily="34" charset="0"/>
              <a:ea typeface="Open Sans" panose="020B0606030504020204" pitchFamily="34" charset="0"/>
              <a:cs typeface="Open Sans" panose="020B0606030504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2000" b="0" i="0" u="none" strike="noStrike" kern="1200" cap="none" spc="0" normalizeH="0" baseline="0" noProof="0" dirty="0">
                <a:ln>
                  <a:noFill/>
                </a:ln>
                <a:solidFill>
                  <a:prstClr val="black"/>
                </a:solidFill>
                <a:effectLst/>
                <a:uLnTx/>
                <a:uFillTx/>
                <a:latin typeface="Open Sans" panose="020B0606030504020204" pitchFamily="34" charset="0"/>
                <a:ea typeface="Open Sans" panose="020B0606030504020204" pitchFamily="34" charset="0"/>
                <a:cs typeface="Open Sans" panose="020B0606030504020204" pitchFamily="34" charset="0"/>
              </a:rPr>
              <a:t>people and </a:t>
            </a:r>
            <a:r>
              <a:rPr kumimoji="0" lang="fr-FR" sz="2000" b="0" i="0" u="none" strike="noStrike" kern="1200" cap="none" spc="0" normalizeH="0" baseline="0" noProof="0" dirty="0" err="1">
                <a:ln>
                  <a:noFill/>
                </a:ln>
                <a:solidFill>
                  <a:prstClr val="black"/>
                </a:solidFill>
                <a:effectLst/>
                <a:uLnTx/>
                <a:uFillTx/>
                <a:latin typeface="Open Sans" panose="020B0606030504020204" pitchFamily="34" charset="0"/>
                <a:ea typeface="Open Sans" panose="020B0606030504020204" pitchFamily="34" charset="0"/>
                <a:cs typeface="Open Sans" panose="020B0606030504020204" pitchFamily="34" charset="0"/>
              </a:rPr>
              <a:t>communities</a:t>
            </a:r>
            <a:r>
              <a:rPr kumimoji="0" lang="fr-FR" sz="2000" b="0" i="0" u="none" strike="noStrike" kern="1200" cap="none" spc="0" normalizeH="0" baseline="0" noProof="0" dirty="0">
                <a:ln>
                  <a:noFill/>
                </a:ln>
                <a:solidFill>
                  <a:prstClr val="black"/>
                </a:solidFill>
                <a:effectLst/>
                <a:uLnTx/>
                <a:uFillTx/>
                <a:latin typeface="Open Sans" panose="020B0606030504020204" pitchFamily="34" charset="0"/>
                <a:ea typeface="Open Sans" panose="020B0606030504020204" pitchFamily="34" charset="0"/>
                <a:cs typeface="Open Sans" panose="020B0606030504020204" pitchFamily="34" charset="0"/>
              </a:rPr>
              <a:t>. </a:t>
            </a:r>
            <a:endParaRPr kumimoji="0" lang="en-CH" sz="2000" b="0" i="0" u="none" strike="noStrike" kern="1200" cap="none" spc="0" normalizeH="0" baseline="0" noProof="0" dirty="0">
              <a:ln>
                <a:noFill/>
              </a:ln>
              <a:solidFill>
                <a:prstClr val="black"/>
              </a:solidFill>
              <a:effectLst/>
              <a:uLnTx/>
              <a:uFillTx/>
              <a:latin typeface="Open Sans" panose="020B0606030504020204" pitchFamily="34" charset="0"/>
              <a:ea typeface="Open Sans" panose="020B0606030504020204" pitchFamily="34" charset="0"/>
              <a:cs typeface="Open Sans" panose="020B0606030504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dirty="0">
              <a:ln>
                <a:noFill/>
              </a:ln>
              <a:solidFill>
                <a:prstClr val="black"/>
              </a:solidFill>
              <a:effectLst/>
              <a:uLnTx/>
              <a:uFillTx/>
              <a:latin typeface="Montserrat Light" pitchFamily="2" charset="77"/>
              <a:ea typeface="+mn-ea"/>
              <a:cs typeface="+mn-cs"/>
            </a:endParaRPr>
          </a:p>
        </p:txBody>
      </p:sp>
    </p:spTree>
    <p:extLst>
      <p:ext uri="{BB962C8B-B14F-4D97-AF65-F5344CB8AC3E}">
        <p14:creationId xmlns:p14="http://schemas.microsoft.com/office/powerpoint/2010/main" val="2372485913"/>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700F7A2C-D921-E54F-AC9C-A93B6C7CA974}"/>
              </a:ext>
            </a:extLst>
          </p:cNvPr>
          <p:cNvSpPr txBox="1"/>
          <p:nvPr/>
        </p:nvSpPr>
        <p:spPr>
          <a:xfrm>
            <a:off x="543903" y="518810"/>
            <a:ext cx="8210325" cy="1323183"/>
          </a:xfrm>
          <a:prstGeom prst="rect">
            <a:avLst/>
          </a:prstGeom>
          <a:noFill/>
        </p:spPr>
        <p:txBody>
          <a:bodyPr wrap="square" rtlCol="0">
            <a:spAutoFit/>
          </a:bodyPr>
          <a:lstStyle/>
          <a:p>
            <a:pPr defTabSz="914309">
              <a:spcBef>
                <a:spcPts val="600"/>
              </a:spcBef>
              <a:spcAft>
                <a:spcPts val="600"/>
              </a:spcAft>
            </a:pPr>
            <a:r>
              <a:rPr lang="en-US" sz="3999" b="1" dirty="0">
                <a:solidFill>
                  <a:srgbClr val="001D41"/>
                </a:solidFill>
                <a:latin typeface="Montserrat" pitchFamily="2" charset="77"/>
                <a:ea typeface="Roboto Black" panose="02000000000000000000" pitchFamily="2" charset="0"/>
              </a:rPr>
              <a:t>Collecting community</a:t>
            </a:r>
            <a:r>
              <a:rPr lang="en-US" sz="3999" b="1" dirty="0">
                <a:solidFill>
                  <a:srgbClr val="F5333F"/>
                </a:solidFill>
                <a:latin typeface="Montserrat" pitchFamily="2" charset="77"/>
                <a:ea typeface="Roboto Black" panose="02000000000000000000" pitchFamily="2" charset="0"/>
              </a:rPr>
              <a:t> </a:t>
            </a:r>
            <a:r>
              <a:rPr lang="en-US" sz="3999" b="1" dirty="0">
                <a:solidFill>
                  <a:srgbClr val="33394B"/>
                </a:solidFill>
                <a:latin typeface="Montserrat" pitchFamily="2" charset="77"/>
                <a:ea typeface="Roboto Black" panose="02000000000000000000" pitchFamily="2" charset="0"/>
              </a:rPr>
              <a:t>feedback in epidemics</a:t>
            </a:r>
            <a:endParaRPr lang="ru-RU" sz="3999" dirty="0">
              <a:solidFill>
                <a:srgbClr val="33394B"/>
              </a:solidFill>
              <a:latin typeface="Roboto Black" panose="02000000000000000000" pitchFamily="2" charset="0"/>
              <a:ea typeface="Roboto Black" panose="02000000000000000000" pitchFamily="2" charset="0"/>
              <a:cs typeface="Open Sans Light" panose="020B0306030504020204" pitchFamily="34" charset="0"/>
            </a:endParaRPr>
          </a:p>
        </p:txBody>
      </p:sp>
      <p:sp>
        <p:nvSpPr>
          <p:cNvPr id="6" name="TextBox 5">
            <a:extLst>
              <a:ext uri="{FF2B5EF4-FFF2-40B4-BE49-F238E27FC236}">
                <a16:creationId xmlns:a16="http://schemas.microsoft.com/office/drawing/2014/main" id="{FF7D70E7-4378-8D45-B076-C1768FF80872}"/>
              </a:ext>
            </a:extLst>
          </p:cNvPr>
          <p:cNvSpPr txBox="1"/>
          <p:nvPr/>
        </p:nvSpPr>
        <p:spPr>
          <a:xfrm>
            <a:off x="543903" y="2293870"/>
            <a:ext cx="8210325" cy="2262158"/>
          </a:xfrm>
          <a:prstGeom prst="rect">
            <a:avLst/>
          </a:prstGeom>
          <a:noFill/>
        </p:spPr>
        <p:txBody>
          <a:bodyPr wrap="square" rtlCol="0">
            <a:spAutoFit/>
          </a:bodyPr>
          <a:lstStyle/>
          <a:p>
            <a:pPr marL="342866" indent="-342866" defTabSz="914309">
              <a:spcBef>
                <a:spcPts val="1800"/>
              </a:spcBef>
              <a:buClr>
                <a:srgbClr val="FF0000"/>
              </a:buClr>
              <a:buSzPts val="2400"/>
              <a:buFont typeface="Arial"/>
              <a:buChar char="•"/>
            </a:pPr>
            <a:r>
              <a:rPr lang="en-GB" sz="2400" dirty="0">
                <a:solidFill>
                  <a:srgbClr val="3F3F3F"/>
                </a:solidFill>
                <a:latin typeface="Open Sans"/>
                <a:ea typeface="Open Sans"/>
                <a:cs typeface="Open Sans"/>
                <a:sym typeface="Open Sans"/>
              </a:rPr>
              <a:t>Use proactive feedback mechanisms </a:t>
            </a:r>
          </a:p>
          <a:p>
            <a:pPr marL="342866" indent="-342866" defTabSz="914309">
              <a:spcBef>
                <a:spcPts val="1800"/>
              </a:spcBef>
              <a:buClr>
                <a:srgbClr val="FF0000"/>
              </a:buClr>
              <a:buSzPts val="2400"/>
              <a:buFont typeface="Arial"/>
              <a:buChar char="•"/>
            </a:pPr>
            <a:r>
              <a:rPr lang="en-GB" sz="2400" dirty="0">
                <a:solidFill>
                  <a:srgbClr val="3F3F3F"/>
                </a:solidFill>
                <a:latin typeface="Open Sans"/>
                <a:ea typeface="Open Sans"/>
                <a:cs typeface="Open Sans"/>
                <a:sym typeface="Open Sans"/>
              </a:rPr>
              <a:t>Feedback informs the response, not only RCCE</a:t>
            </a:r>
            <a:endParaRPr lang="en-GB" sz="2400" dirty="0">
              <a:solidFill>
                <a:srgbClr val="000000"/>
              </a:solidFill>
            </a:endParaRPr>
          </a:p>
          <a:p>
            <a:pPr marL="342866" indent="-342866" defTabSz="914309">
              <a:spcBef>
                <a:spcPts val="1800"/>
              </a:spcBef>
              <a:buClr>
                <a:srgbClr val="FF0000"/>
              </a:buClr>
              <a:buSzPts val="2400"/>
              <a:buFont typeface="Arial"/>
              <a:buChar char="•"/>
            </a:pPr>
            <a:r>
              <a:rPr lang="en-GB" sz="2400" dirty="0">
                <a:solidFill>
                  <a:srgbClr val="3F3F3F"/>
                </a:solidFill>
                <a:latin typeface="Open Sans"/>
                <a:ea typeface="Open Sans"/>
                <a:cs typeface="Open Sans"/>
              </a:rPr>
              <a:t>Address rumours and misinformation quickly</a:t>
            </a:r>
          </a:p>
          <a:p>
            <a:pPr marL="342866" indent="-342866" defTabSz="914309">
              <a:spcBef>
                <a:spcPts val="1800"/>
              </a:spcBef>
              <a:buClr>
                <a:srgbClr val="FF0000"/>
              </a:buClr>
              <a:buSzPts val="2400"/>
              <a:buFont typeface="Arial"/>
              <a:buChar char="•"/>
            </a:pPr>
            <a:r>
              <a:rPr lang="en-GB" sz="2400" dirty="0">
                <a:solidFill>
                  <a:srgbClr val="3F3F3F"/>
                </a:solidFill>
                <a:latin typeface="Open Sans"/>
                <a:ea typeface="Open Sans"/>
                <a:cs typeface="Open Sans"/>
              </a:rPr>
              <a:t>Close the loop to maintain community trust </a:t>
            </a:r>
          </a:p>
        </p:txBody>
      </p:sp>
      <p:pic>
        <p:nvPicPr>
          <p:cNvPr id="8" name="Google Shape;474;p21">
            <a:extLst>
              <a:ext uri="{FF2B5EF4-FFF2-40B4-BE49-F238E27FC236}">
                <a16:creationId xmlns:a16="http://schemas.microsoft.com/office/drawing/2014/main" id="{90C14AFA-80CF-D64C-8970-C78919EA0A9B}"/>
              </a:ext>
            </a:extLst>
          </p:cNvPr>
          <p:cNvPicPr preferRelativeResize="0">
            <a:picLocks/>
          </p:cNvPicPr>
          <p:nvPr/>
        </p:nvPicPr>
        <p:blipFill rotWithShape="1">
          <a:blip r:embed="rId3" cstate="screen">
            <a:alphaModFix/>
            <a:extLst>
              <a:ext uri="{28A0092B-C50C-407E-A947-70E740481C1C}">
                <a14:useLocalDpi xmlns:a14="http://schemas.microsoft.com/office/drawing/2010/main"/>
              </a:ext>
            </a:extLst>
          </a:blip>
          <a:srcRect/>
          <a:stretch/>
        </p:blipFill>
        <p:spPr>
          <a:xfrm>
            <a:off x="9206379" y="0"/>
            <a:ext cx="9081621" cy="10287000"/>
          </a:xfrm>
          <a:prstGeom prst="rect">
            <a:avLst/>
          </a:prstGeom>
          <a:solidFill>
            <a:srgbClr val="353535">
              <a:alpha val="11764"/>
            </a:srgbClr>
          </a:solidFill>
          <a:ln>
            <a:noFill/>
          </a:ln>
        </p:spPr>
      </p:pic>
      <p:sp>
        <p:nvSpPr>
          <p:cNvPr id="9" name="TextBox 8">
            <a:extLst>
              <a:ext uri="{FF2B5EF4-FFF2-40B4-BE49-F238E27FC236}">
                <a16:creationId xmlns:a16="http://schemas.microsoft.com/office/drawing/2014/main" id="{730E1D00-0130-CD4F-941A-15D1B1EC8343}"/>
              </a:ext>
            </a:extLst>
          </p:cNvPr>
          <p:cNvSpPr txBox="1"/>
          <p:nvPr/>
        </p:nvSpPr>
        <p:spPr>
          <a:xfrm>
            <a:off x="543903" y="5007905"/>
            <a:ext cx="8210325" cy="4339650"/>
          </a:xfrm>
          <a:prstGeom prst="rect">
            <a:avLst/>
          </a:prstGeom>
          <a:noFill/>
        </p:spPr>
        <p:txBody>
          <a:bodyPr wrap="square" rtlCol="0">
            <a:spAutoFit/>
          </a:bodyPr>
          <a:lstStyle/>
          <a:p>
            <a:pPr defTabSz="914309">
              <a:spcBef>
                <a:spcPts val="1800"/>
              </a:spcBef>
              <a:buClr>
                <a:srgbClr val="FF0000"/>
              </a:buClr>
              <a:buSzPts val="2400"/>
            </a:pPr>
            <a:r>
              <a:rPr lang="en-GB" sz="2400" b="1" dirty="0">
                <a:solidFill>
                  <a:srgbClr val="F5333F"/>
                </a:solidFill>
                <a:latin typeface="Open Sans"/>
                <a:ea typeface="Open Sans"/>
                <a:cs typeface="Open Sans"/>
              </a:rPr>
              <a:t>Example – Ebola response in DRC</a:t>
            </a:r>
          </a:p>
          <a:p>
            <a:pPr marL="342798" indent="-342866" defTabSz="914309">
              <a:spcBef>
                <a:spcPts val="1800"/>
              </a:spcBef>
              <a:buClr>
                <a:srgbClr val="FF0000"/>
              </a:buClr>
              <a:buSzPts val="2400"/>
              <a:buFont typeface="Arial"/>
              <a:buChar char="•"/>
            </a:pPr>
            <a:r>
              <a:rPr lang="en-GB" sz="2400" dirty="0">
                <a:solidFill>
                  <a:srgbClr val="3F3F3F"/>
                </a:solidFill>
                <a:latin typeface="Open Sans"/>
                <a:ea typeface="Open Sans"/>
                <a:cs typeface="Open Sans"/>
              </a:rPr>
              <a:t>800 volunteers </a:t>
            </a:r>
            <a:r>
              <a:rPr lang="en-GB" sz="2400" b="1" dirty="0">
                <a:solidFill>
                  <a:srgbClr val="3F3F3F"/>
                </a:solidFill>
                <a:latin typeface="Open Sans"/>
                <a:ea typeface="Open Sans"/>
                <a:cs typeface="Open Sans"/>
              </a:rPr>
              <a:t>listened</a:t>
            </a:r>
            <a:r>
              <a:rPr lang="en-GB" sz="2400" dirty="0">
                <a:solidFill>
                  <a:srgbClr val="3F3F3F"/>
                </a:solidFill>
                <a:latin typeface="Open Sans"/>
                <a:ea typeface="Open Sans"/>
                <a:cs typeface="Open Sans"/>
              </a:rPr>
              <a:t> to what people said about Ebola during social mobilization activities</a:t>
            </a:r>
          </a:p>
          <a:p>
            <a:pPr marL="342798" indent="-342866" defTabSz="914309">
              <a:spcBef>
                <a:spcPts val="1800"/>
              </a:spcBef>
              <a:buClr>
                <a:srgbClr val="FF0000"/>
              </a:buClr>
              <a:buSzPts val="2400"/>
              <a:buFont typeface="Arial"/>
              <a:buChar char="•"/>
            </a:pPr>
            <a:r>
              <a:rPr lang="en-GB" sz="2400" dirty="0">
                <a:solidFill>
                  <a:srgbClr val="3F3F3F"/>
                </a:solidFill>
                <a:latin typeface="Open Sans"/>
                <a:ea typeface="Open Sans"/>
                <a:cs typeface="Open Sans"/>
              </a:rPr>
              <a:t>Community comments were </a:t>
            </a:r>
            <a:r>
              <a:rPr lang="en-GB" sz="2400" b="1" dirty="0">
                <a:solidFill>
                  <a:srgbClr val="3F3F3F"/>
                </a:solidFill>
                <a:latin typeface="Open Sans"/>
                <a:ea typeface="Open Sans"/>
                <a:cs typeface="Open Sans"/>
              </a:rPr>
              <a:t>recorded, coded, and analysed </a:t>
            </a:r>
            <a:r>
              <a:rPr lang="en-GB" sz="2400" dirty="0">
                <a:solidFill>
                  <a:srgbClr val="3F3F3F"/>
                </a:solidFill>
                <a:latin typeface="Open Sans"/>
                <a:ea typeface="Open Sans"/>
                <a:cs typeface="Open Sans"/>
              </a:rPr>
              <a:t>on a weekly basis </a:t>
            </a:r>
          </a:p>
          <a:p>
            <a:pPr marL="342798" indent="-342866" defTabSz="914309">
              <a:spcBef>
                <a:spcPts val="1800"/>
              </a:spcBef>
              <a:buClr>
                <a:srgbClr val="FF0000"/>
              </a:buClr>
              <a:buSzPts val="2400"/>
              <a:buFont typeface="Arial"/>
              <a:buChar char="•"/>
            </a:pPr>
            <a:r>
              <a:rPr lang="en-GB" sz="2400" b="1" dirty="0">
                <a:solidFill>
                  <a:srgbClr val="3F3F3F"/>
                </a:solidFill>
                <a:latin typeface="Open Sans"/>
                <a:ea typeface="Open Sans"/>
                <a:cs typeface="Open Sans"/>
              </a:rPr>
              <a:t>Gave real-time insight </a:t>
            </a:r>
            <a:r>
              <a:rPr lang="en-GB" sz="2400" dirty="0">
                <a:solidFill>
                  <a:srgbClr val="3F3F3F"/>
                </a:solidFill>
                <a:latin typeface="Open Sans"/>
                <a:ea typeface="Open Sans"/>
                <a:cs typeface="Open Sans"/>
              </a:rPr>
              <a:t>into peoples’ fears, questions, and suggestions about Ebola &amp; the response </a:t>
            </a:r>
          </a:p>
          <a:p>
            <a:pPr marL="342798" indent="-342866" defTabSz="914309">
              <a:spcBef>
                <a:spcPts val="1800"/>
              </a:spcBef>
              <a:buClr>
                <a:srgbClr val="FF0000"/>
              </a:buClr>
              <a:buSzPts val="2400"/>
              <a:buFont typeface="Arial"/>
              <a:buChar char="•"/>
            </a:pPr>
            <a:r>
              <a:rPr lang="en-GB" sz="2400" dirty="0">
                <a:solidFill>
                  <a:srgbClr val="3F3F3F"/>
                </a:solidFill>
                <a:latin typeface="Open Sans"/>
                <a:ea typeface="Open Sans"/>
                <a:cs typeface="Open Sans"/>
              </a:rPr>
              <a:t>Data used to make </a:t>
            </a:r>
            <a:r>
              <a:rPr lang="en-GB" sz="2400" b="1" dirty="0">
                <a:solidFill>
                  <a:srgbClr val="3F3F3F"/>
                </a:solidFill>
                <a:latin typeface="Open Sans"/>
                <a:ea typeface="Open Sans"/>
                <a:cs typeface="Open Sans"/>
              </a:rPr>
              <a:t>operational decisions, inform RCCE, </a:t>
            </a:r>
            <a:r>
              <a:rPr lang="en-GB" sz="2400" dirty="0">
                <a:solidFill>
                  <a:srgbClr val="3F3F3F"/>
                </a:solidFill>
                <a:latin typeface="Open Sans"/>
                <a:ea typeface="Open Sans"/>
                <a:cs typeface="Open Sans"/>
              </a:rPr>
              <a:t>and shared with partners</a:t>
            </a:r>
          </a:p>
        </p:txBody>
      </p:sp>
      <p:grpSp>
        <p:nvGrpSpPr>
          <p:cNvPr id="10" name="Group 9">
            <a:extLst>
              <a:ext uri="{FF2B5EF4-FFF2-40B4-BE49-F238E27FC236}">
                <a16:creationId xmlns:a16="http://schemas.microsoft.com/office/drawing/2014/main" id="{3721C246-7311-084F-AD00-72D8F83271E8}"/>
              </a:ext>
            </a:extLst>
          </p:cNvPr>
          <p:cNvGrpSpPr/>
          <p:nvPr/>
        </p:nvGrpSpPr>
        <p:grpSpPr>
          <a:xfrm>
            <a:off x="638496" y="9583988"/>
            <a:ext cx="6168772" cy="430887"/>
            <a:chOff x="10238338" y="7106249"/>
            <a:chExt cx="5779260" cy="430887"/>
          </a:xfrm>
        </p:grpSpPr>
        <p:sp>
          <p:nvSpPr>
            <p:cNvPr id="11" name="Oval 10">
              <a:extLst>
                <a:ext uri="{FF2B5EF4-FFF2-40B4-BE49-F238E27FC236}">
                  <a16:creationId xmlns:a16="http://schemas.microsoft.com/office/drawing/2014/main" id="{9B5DFDEC-F6B8-1E4A-96CA-DB3EA4AF6D2E}"/>
                </a:ext>
              </a:extLst>
            </p:cNvPr>
            <p:cNvSpPr/>
            <p:nvPr/>
          </p:nvSpPr>
          <p:spPr>
            <a:xfrm>
              <a:off x="10238338" y="7125068"/>
              <a:ext cx="387458" cy="374676"/>
            </a:xfrm>
            <a:prstGeom prst="ellipse">
              <a:avLst/>
            </a:prstGeom>
            <a:solidFill>
              <a:schemeClr val="accent3"/>
            </a:solidFill>
            <a:ln>
              <a:solidFill>
                <a:schemeClr val="accent4"/>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74E86B12-01C0-E642-8FB0-F4903E9B35DF}"/>
                </a:ext>
              </a:extLst>
            </p:cNvPr>
            <p:cNvSpPr txBox="1"/>
            <p:nvPr/>
          </p:nvSpPr>
          <p:spPr>
            <a:xfrm>
              <a:off x="10238338" y="7130391"/>
              <a:ext cx="635430" cy="400110"/>
            </a:xfrm>
            <a:prstGeom prst="rect">
              <a:avLst/>
            </a:prstGeom>
            <a:noFill/>
          </p:spPr>
          <p:txBody>
            <a:bodyPr wrap="square" rtlCol="0">
              <a:spAutoFit/>
            </a:bodyPr>
            <a:lstStyle/>
            <a:p>
              <a:r>
                <a:rPr lang="en-GB" sz="2000">
                  <a:solidFill>
                    <a:schemeClr val="bg2"/>
                  </a:solidFill>
                  <a:latin typeface="Open Sans" panose="020B0606030504020204" pitchFamily="34" charset="0"/>
                  <a:ea typeface="Open Sans" panose="020B0606030504020204" pitchFamily="34" charset="0"/>
                  <a:cs typeface="Open Sans" panose="020B0606030504020204" pitchFamily="34" charset="0"/>
                </a:rPr>
                <a:t>21</a:t>
              </a:r>
            </a:p>
          </p:txBody>
        </p:sp>
        <p:sp>
          <p:nvSpPr>
            <p:cNvPr id="13" name="TextBox 12">
              <a:extLst>
                <a:ext uri="{FF2B5EF4-FFF2-40B4-BE49-F238E27FC236}">
                  <a16:creationId xmlns:a16="http://schemas.microsoft.com/office/drawing/2014/main" id="{FE16EA11-3BBF-9F4E-9ED7-93FDCCF89E91}"/>
                </a:ext>
              </a:extLst>
            </p:cNvPr>
            <p:cNvSpPr txBox="1"/>
            <p:nvPr/>
          </p:nvSpPr>
          <p:spPr>
            <a:xfrm>
              <a:off x="10625796" y="7106249"/>
              <a:ext cx="5391802" cy="430887"/>
            </a:xfrm>
            <a:prstGeom prst="rect">
              <a:avLst/>
            </a:prstGeom>
            <a:noFill/>
          </p:spPr>
          <p:txBody>
            <a:bodyPr wrap="square" rtlCol="0">
              <a:spAutoFit/>
            </a:bodyPr>
            <a:lstStyle/>
            <a:p>
              <a:r>
                <a:rPr lang="en-GB" sz="2200" dirty="0">
                  <a:solidFill>
                    <a:schemeClr val="tx2"/>
                  </a:solidFill>
                  <a:latin typeface="Open Sans" panose="020B0606030504020204" pitchFamily="34" charset="0"/>
                  <a:ea typeface="Open Sans" panose="020B0606030504020204" pitchFamily="34" charset="0"/>
                  <a:cs typeface="Open Sans" panose="020B0606030504020204" pitchFamily="34" charset="0"/>
                </a:rPr>
                <a:t>Behaviour change and RCCE Resources</a:t>
              </a:r>
            </a:p>
          </p:txBody>
        </p:sp>
      </p:grpSp>
    </p:spTree>
    <p:extLst>
      <p:ext uri="{BB962C8B-B14F-4D97-AF65-F5344CB8AC3E}">
        <p14:creationId xmlns:p14="http://schemas.microsoft.com/office/powerpoint/2010/main" val="11804801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9">
                                            <p:txEl>
                                              <p:pRg st="0" end="0"/>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9">
                                            <p:txEl>
                                              <p:pRg st="1" end="1"/>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9">
                                            <p:txEl>
                                              <p:pRg st="2" end="2"/>
                                            </p:txEl>
                                          </p:spTgt>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9">
                                            <p:txEl>
                                              <p:pRg st="3" end="3"/>
                                            </p:txEl>
                                          </p:spTgt>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9">
                                            <p:txEl>
                                              <p:pRg st="4" end="4"/>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1.xml><?xml version="1.0" encoding="utf-8"?>
<p:sld xmlns:p="http://schemas.openxmlformats.org/presentationml/2006/main" xmlns:a="http://schemas.openxmlformats.org/drawingml/2006/main" xmlns:r="http://schemas.openxmlformats.org/officeDocument/2006/relationships">
  <p:cSld>
    <p:spTree>
      <p:nvGrpSpPr>
        <p:cNvPr id="1" name="Shape 487"/>
        <p:cNvGrpSpPr/>
        <p:nvPr/>
      </p:nvGrpSpPr>
      <p:grpSpPr>
        <a:xfrm>
          <a:off x="0" y="0"/>
          <a:ext cx="0" cy="0"/>
          <a:chOff x="0" y="0"/>
          <a:chExt cx="0" cy="0"/>
        </a:xfrm>
      </p:grpSpPr>
      <p:pic>
        <p:nvPicPr>
          <p:cNvPr id="7" name="Picture 6">
            <a:extLst>
              <a:ext uri="{FF2B5EF4-FFF2-40B4-BE49-F238E27FC236}">
                <a16:creationId xmlns:a16="http://schemas.microsoft.com/office/drawing/2014/main" id="{6B916BCF-9292-8C4C-B3F4-C976A8FD1A11}"/>
              </a:ext>
            </a:extLst>
          </p:cNvPr>
          <p:cNvPicPr>
            <a:picLocks noChangeAspect="1"/>
          </p:cNvPicPr>
          <p:nvPr/>
        </p:nvPicPr>
        <p:blipFill rotWithShape="1">
          <a:blip cstate="email" r:embed="rId3">
            <a:extLst>
              <a:ext uri="{28A0092B-C50C-407E-A947-70E740481C1C}">
                <a14:useLocalDpi xmlns:a14="http://schemas.microsoft.com/office/drawing/2010/main"/>
              </a:ext>
            </a:extLst>
          </a:blip>
          <a:srcRect b="80" t="28"/>
          <a:stretch/>
        </p:blipFill>
        <p:spPr>
          <a:xfrm>
            <a:off x="0" y="-283779"/>
            <a:ext cx="18291419" cy="10572367"/>
          </a:xfrm>
          <a:prstGeom prst="rect">
            <a:avLst/>
          </a:prstGeom>
        </p:spPr>
      </p:pic>
      <p:sp>
        <p:nvSpPr>
          <p:cNvPr id="9" name="Google Shape;489;p23">
            <a:extLst>
              <a:ext uri="{FF2B5EF4-FFF2-40B4-BE49-F238E27FC236}">
                <a16:creationId xmlns:a16="http://schemas.microsoft.com/office/drawing/2014/main" id="{CEDFDE1D-4D80-A44F-A27B-0C1B0088F2A0}"/>
              </a:ext>
            </a:extLst>
          </p:cNvPr>
          <p:cNvSpPr txBox="1"/>
          <p:nvPr/>
        </p:nvSpPr>
        <p:spPr>
          <a:xfrm>
            <a:off x="9813072" y="6487602"/>
            <a:ext cx="8474928" cy="3800986"/>
          </a:xfrm>
          <a:prstGeom prst="rect">
            <a:avLst/>
          </a:prstGeom>
          <a:solidFill>
            <a:schemeClr val="bg1"/>
          </a:solidFill>
          <a:ln>
            <a:noFill/>
          </a:ln>
        </p:spPr>
        <p:txBody>
          <a:bodyPr anchor="t" anchorCtr="0" bIns="45693" lIns="91412" rIns="91412" spcFirstLastPara="1" tIns="45693" wrap="square">
            <a:spAutoFit/>
          </a:bodyPr>
          <a:lstStyle/>
          <a:p>
            <a:pPr defTabSz="914309">
              <a:buClr>
                <a:srgbClr val="FF0000"/>
              </a:buClr>
              <a:buSzPts val="2400"/>
            </a:pPr>
            <a:r>
              <a:rPr b="1" dirty="0" lang="en-GB" sz="2800">
                <a:solidFill>
                  <a:schemeClr val="bg2"/>
                </a:solidFill>
                <a:latin typeface="Open Sans"/>
                <a:ea typeface="Open Sans"/>
                <a:cs typeface="Open Sans"/>
                <a:sym typeface="Open Sans"/>
              </a:rPr>
              <a:t>Acting on feedback during the Ebola response</a:t>
            </a:r>
            <a:endParaRPr dirty="0" sz="2800">
              <a:solidFill>
                <a:schemeClr val="bg2"/>
              </a:solidFill>
            </a:endParaRPr>
          </a:p>
          <a:p>
            <a:pPr defTabSz="914309" indent="-342866" marL="342866">
              <a:spcBef>
                <a:spcPts val="1800"/>
              </a:spcBef>
              <a:buClr>
                <a:schemeClr val="bg2"/>
              </a:buClr>
              <a:buSzPts val="2400"/>
              <a:buFont typeface="Arial"/>
              <a:buChar char="•"/>
            </a:pPr>
            <a:r>
              <a:rPr dirty="0" lang="en-GB" sz="2400">
                <a:solidFill>
                  <a:schemeClr val="bg2"/>
                </a:solidFill>
                <a:latin typeface="Open Sans"/>
                <a:ea typeface="Open Sans"/>
                <a:cs typeface="Open Sans"/>
                <a:sym typeface="Open Sans"/>
              </a:rPr>
              <a:t>Feedback highlighted fear and mistrust of safe and dignified burials (SDB) – including that organs are sold, and body bags filled with dirt and rocks</a:t>
            </a:r>
          </a:p>
          <a:p>
            <a:pPr defTabSz="914309" indent="-342866" marL="342866">
              <a:spcBef>
                <a:spcPts val="1800"/>
              </a:spcBef>
              <a:buClr>
                <a:schemeClr val="bg2"/>
              </a:buClr>
              <a:buSzPts val="2400"/>
              <a:buFont typeface="Arial"/>
              <a:buChar char="•"/>
            </a:pPr>
            <a:r>
              <a:rPr dirty="0" lang="en-GB" sz="2400">
                <a:solidFill>
                  <a:schemeClr val="bg2"/>
                </a:solidFill>
                <a:latin typeface="Open Sans"/>
                <a:ea typeface="Open Sans"/>
                <a:cs typeface="Open Sans"/>
                <a:sym typeface="Open Sans"/>
              </a:rPr>
              <a:t>Scaled up RCCE to explain SDB process and why it stops infection – through demonstrations and radio shows</a:t>
            </a:r>
          </a:p>
          <a:p>
            <a:pPr defTabSz="914309" indent="-342866" marL="342866">
              <a:spcBef>
                <a:spcPts val="1800"/>
              </a:spcBef>
              <a:buClr>
                <a:schemeClr val="bg2"/>
              </a:buClr>
              <a:buSzPts val="2400"/>
              <a:buFont typeface="Arial"/>
              <a:buChar char="•"/>
            </a:pPr>
            <a:r>
              <a:rPr dirty="0" lang="en-GB" sz="2400">
                <a:solidFill>
                  <a:schemeClr val="bg2"/>
                </a:solidFill>
                <a:latin typeface="Open Sans"/>
                <a:ea typeface="Open Sans"/>
                <a:cs typeface="Open Sans"/>
                <a:sym typeface="Open Sans"/>
              </a:rPr>
              <a:t>Operation started using body bags with a transparent window so families could see their loved one</a:t>
            </a:r>
          </a:p>
        </p:txBody>
      </p:sp>
    </p:spTree>
    <p:extLst>
      <p:ext uri="{BB962C8B-B14F-4D97-AF65-F5344CB8AC3E}">
        <p14:creationId xmlns:p14="http://schemas.microsoft.com/office/powerpoint/2010/main" val="129730457"/>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TextBox 33">
            <a:extLst>
              <a:ext uri="{FF2B5EF4-FFF2-40B4-BE49-F238E27FC236}">
                <a16:creationId xmlns:a16="http://schemas.microsoft.com/office/drawing/2014/main" id="{DFB46776-0946-CC4C-966A-9EB805AA581E}"/>
              </a:ext>
            </a:extLst>
          </p:cNvPr>
          <p:cNvSpPr txBox="1"/>
          <p:nvPr/>
        </p:nvSpPr>
        <p:spPr>
          <a:xfrm>
            <a:off x="1555367" y="6724096"/>
            <a:ext cx="5898272" cy="1467518"/>
          </a:xfrm>
          <a:prstGeom prst="rect">
            <a:avLst/>
          </a:prstGeom>
          <a:noFill/>
        </p:spPr>
        <p:txBody>
          <a:bodyPr wrap="square">
            <a:spAutoFit/>
          </a:bodyPr>
          <a:lstStyle/>
          <a:p>
            <a:pPr marL="342866" indent="-342866" defTabSz="914309">
              <a:lnSpc>
                <a:spcPct val="120000"/>
              </a:lnSpc>
              <a:spcAft>
                <a:spcPts val="600"/>
              </a:spcAft>
              <a:buClr>
                <a:srgbClr val="FF0000"/>
              </a:buClr>
              <a:buFont typeface="Arial" panose="020B0604020202020204" pitchFamily="34" charset="0"/>
              <a:buChar char="•"/>
            </a:pPr>
            <a:r>
              <a:rPr lang="en-GB" sz="2400" dirty="0">
                <a:solidFill>
                  <a:srgbClr val="3F3F3F"/>
                </a:solidFill>
                <a:latin typeface="Open Sans" panose="020B0606030504020204" pitchFamily="34" charset="0"/>
                <a:ea typeface="Open Sans" panose="020B0606030504020204" pitchFamily="34" charset="0"/>
                <a:cs typeface="Open Sans" panose="020B0606030504020204" pitchFamily="34" charset="0"/>
              </a:rPr>
              <a:t>How to run a focus group discussion</a:t>
            </a:r>
          </a:p>
          <a:p>
            <a:pPr marL="342866" indent="-342866" defTabSz="914309">
              <a:lnSpc>
                <a:spcPct val="120000"/>
              </a:lnSpc>
              <a:spcAft>
                <a:spcPts val="600"/>
              </a:spcAft>
              <a:buClr>
                <a:srgbClr val="FF0000"/>
              </a:buClr>
              <a:buFont typeface="Arial" panose="020B0604020202020204" pitchFamily="34" charset="0"/>
              <a:buChar char="•"/>
            </a:pPr>
            <a:r>
              <a:rPr lang="en-GB" sz="2400" dirty="0">
                <a:solidFill>
                  <a:srgbClr val="3F3F3F"/>
                </a:solidFill>
                <a:latin typeface="Open Sans" panose="020B0606030504020204" pitchFamily="34" charset="0"/>
                <a:ea typeface="Open Sans" panose="020B0606030504020204" pitchFamily="34" charset="0"/>
                <a:cs typeface="Open Sans" panose="020B0606030504020204" pitchFamily="34" charset="0"/>
              </a:rPr>
              <a:t>Questions to ask for CEA during planning FGDs</a:t>
            </a:r>
          </a:p>
        </p:txBody>
      </p:sp>
      <p:pic>
        <p:nvPicPr>
          <p:cNvPr id="11" name="Picture 10" descr="Logo&#10;&#10;Description automatically generated">
            <a:extLst>
              <a:ext uri="{FF2B5EF4-FFF2-40B4-BE49-F238E27FC236}">
                <a16:creationId xmlns:a16="http://schemas.microsoft.com/office/drawing/2014/main" id="{0591C6E2-2044-6648-94F1-1823EFF1512E}"/>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811366" y="5946914"/>
            <a:ext cx="2793569" cy="761883"/>
          </a:xfrm>
          <a:prstGeom prst="rect">
            <a:avLst/>
          </a:prstGeom>
        </p:spPr>
      </p:pic>
      <p:sp>
        <p:nvSpPr>
          <p:cNvPr id="14" name="TextBox 13">
            <a:extLst>
              <a:ext uri="{FF2B5EF4-FFF2-40B4-BE49-F238E27FC236}">
                <a16:creationId xmlns:a16="http://schemas.microsoft.com/office/drawing/2014/main" id="{C86C35C4-6C63-984D-A6A2-D2DF2847B826}"/>
              </a:ext>
            </a:extLst>
          </p:cNvPr>
          <p:cNvSpPr txBox="1"/>
          <p:nvPr/>
        </p:nvSpPr>
        <p:spPr>
          <a:xfrm>
            <a:off x="811365" y="844065"/>
            <a:ext cx="13495038" cy="2162130"/>
          </a:xfrm>
          <a:prstGeom prst="rect">
            <a:avLst/>
          </a:prstGeom>
          <a:noFill/>
        </p:spPr>
        <p:txBody>
          <a:bodyPr wrap="square" rtlCol="0">
            <a:spAutoFit/>
          </a:bodyPr>
          <a:lstStyle/>
          <a:p>
            <a:pPr defTabSz="914309">
              <a:spcAft>
                <a:spcPts val="300"/>
              </a:spcAft>
            </a:pPr>
            <a:r>
              <a:rPr lang="en-US" sz="4400" b="1" dirty="0">
                <a:solidFill>
                  <a:srgbClr val="33394B"/>
                </a:solidFill>
                <a:latin typeface="Montserrat" pitchFamily="2" charset="77"/>
                <a:ea typeface="Roboto Black" panose="02000000000000000000" pitchFamily="2" charset="0"/>
                <a:cs typeface="Open Sans Light" panose="020B0306030504020204" pitchFamily="34" charset="0"/>
              </a:rPr>
              <a:t>Action 9:</a:t>
            </a:r>
          </a:p>
          <a:p>
            <a:pPr defTabSz="914309">
              <a:spcAft>
                <a:spcPts val="300"/>
              </a:spcAft>
            </a:pPr>
            <a:r>
              <a:rPr lang="en-US" sz="4400" b="1" dirty="0">
                <a:solidFill>
                  <a:srgbClr val="FF0000"/>
                </a:solidFill>
                <a:latin typeface="Montserrat" pitchFamily="2" charset="77"/>
                <a:ea typeface="Roboto Black" panose="02000000000000000000" pitchFamily="2" charset="0"/>
                <a:cs typeface="Open Sans Light" panose="020B0306030504020204" pitchFamily="34" charset="0"/>
              </a:rPr>
              <a:t>Listen to community feedback and use it to guide the response</a:t>
            </a:r>
            <a:endParaRPr lang="ru-RU" sz="4400" b="1" dirty="0">
              <a:solidFill>
                <a:srgbClr val="FF0000"/>
              </a:solidFill>
              <a:ea typeface="Roboto Black" panose="02000000000000000000" pitchFamily="2" charset="0"/>
              <a:cs typeface="Open Sans Light" panose="020B0306030504020204" pitchFamily="34" charset="0"/>
            </a:endParaRPr>
          </a:p>
        </p:txBody>
      </p:sp>
      <p:sp>
        <p:nvSpPr>
          <p:cNvPr id="10" name="TextBox 9">
            <a:extLst>
              <a:ext uri="{FF2B5EF4-FFF2-40B4-BE49-F238E27FC236}">
                <a16:creationId xmlns:a16="http://schemas.microsoft.com/office/drawing/2014/main" id="{A2127D5B-C17E-334B-BD10-92E17859A84F}"/>
              </a:ext>
            </a:extLst>
          </p:cNvPr>
          <p:cNvSpPr txBox="1"/>
          <p:nvPr/>
        </p:nvSpPr>
        <p:spPr>
          <a:xfrm>
            <a:off x="8758777" y="6555873"/>
            <a:ext cx="7380827" cy="947375"/>
          </a:xfrm>
          <a:prstGeom prst="rect">
            <a:avLst/>
          </a:prstGeom>
          <a:noFill/>
        </p:spPr>
        <p:txBody>
          <a:bodyPr wrap="square">
            <a:spAutoFit/>
          </a:bodyPr>
          <a:lstStyle/>
          <a:p>
            <a:pPr marL="342866" indent="-342866" defTabSz="914309">
              <a:lnSpc>
                <a:spcPct val="120000"/>
              </a:lnSpc>
              <a:spcAft>
                <a:spcPts val="600"/>
              </a:spcAft>
              <a:buClr>
                <a:srgbClr val="FF0000"/>
              </a:buClr>
              <a:buFont typeface="Arial" panose="020B0604020202020204" pitchFamily="34" charset="0"/>
              <a:buChar char="•"/>
            </a:pPr>
            <a:r>
              <a:rPr lang="en-GB" sz="2400" dirty="0">
                <a:solidFill>
                  <a:srgbClr val="3F3F3F"/>
                </a:solidFill>
                <a:latin typeface="Open Sans" panose="020B0606030504020204" pitchFamily="34" charset="0"/>
                <a:ea typeface="Open Sans" panose="020B0606030504020204" pitchFamily="34" charset="0"/>
                <a:cs typeface="Open Sans" panose="020B0606030504020204" pitchFamily="34" charset="0"/>
              </a:rPr>
              <a:t>Includes indicators to use to monitor the effectiveness of communication approaches</a:t>
            </a:r>
          </a:p>
        </p:txBody>
      </p:sp>
      <p:pic>
        <p:nvPicPr>
          <p:cNvPr id="12" name="Picture 11" descr="A picture containing text&#10;&#10;Description automatically generated">
            <a:extLst>
              <a:ext uri="{FF2B5EF4-FFF2-40B4-BE49-F238E27FC236}">
                <a16:creationId xmlns:a16="http://schemas.microsoft.com/office/drawing/2014/main" id="{79C11794-90D7-CC4F-A5E1-DE8DAF3312E3}"/>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8012856" y="5679707"/>
            <a:ext cx="3377679" cy="876165"/>
          </a:xfrm>
          <a:prstGeom prst="rect">
            <a:avLst/>
          </a:prstGeom>
        </p:spPr>
      </p:pic>
      <p:sp>
        <p:nvSpPr>
          <p:cNvPr id="17" name="TextBox 16">
            <a:extLst>
              <a:ext uri="{FF2B5EF4-FFF2-40B4-BE49-F238E27FC236}">
                <a16:creationId xmlns:a16="http://schemas.microsoft.com/office/drawing/2014/main" id="{84FE13EF-3B57-ED4F-A26A-0205A7D6510E}"/>
              </a:ext>
            </a:extLst>
          </p:cNvPr>
          <p:cNvSpPr txBox="1"/>
          <p:nvPr/>
        </p:nvSpPr>
        <p:spPr>
          <a:xfrm>
            <a:off x="1276516" y="4289208"/>
            <a:ext cx="5898272" cy="947375"/>
          </a:xfrm>
          <a:prstGeom prst="rect">
            <a:avLst/>
          </a:prstGeom>
          <a:noFill/>
        </p:spPr>
        <p:txBody>
          <a:bodyPr wrap="square">
            <a:spAutoFit/>
          </a:bodyPr>
          <a:lstStyle/>
          <a:p>
            <a:pPr marL="342866" indent="-342866" defTabSz="914309">
              <a:lnSpc>
                <a:spcPct val="120000"/>
              </a:lnSpc>
              <a:spcAft>
                <a:spcPts val="600"/>
              </a:spcAft>
              <a:buClr>
                <a:srgbClr val="FF0000"/>
              </a:buClr>
              <a:buFont typeface="Arial" panose="020B0604020202020204" pitchFamily="34" charset="0"/>
              <a:buChar char="•"/>
            </a:pPr>
            <a:r>
              <a:rPr lang="en-GB" sz="2400" dirty="0">
                <a:solidFill>
                  <a:srgbClr val="3F3F3F"/>
                </a:solidFill>
                <a:latin typeface="Open Sans" panose="020B0606030504020204" pitchFamily="34" charset="0"/>
                <a:ea typeface="Open Sans" panose="020B0606030504020204" pitchFamily="34" charset="0"/>
                <a:cs typeface="Open Sans" panose="020B0606030504020204" pitchFamily="34" charset="0"/>
              </a:rPr>
              <a:t>Guidance and tools to set up and run  feedback mechanisms</a:t>
            </a:r>
          </a:p>
        </p:txBody>
      </p:sp>
      <p:pic>
        <p:nvPicPr>
          <p:cNvPr id="18" name="Picture 17" descr="Logo&#10;&#10;Description automatically generated">
            <a:extLst>
              <a:ext uri="{FF2B5EF4-FFF2-40B4-BE49-F238E27FC236}">
                <a16:creationId xmlns:a16="http://schemas.microsoft.com/office/drawing/2014/main" id="{B8E31B8F-907D-EF46-B1CA-1FF3563CE376}"/>
              </a:ext>
            </a:extLst>
          </p:cNvPr>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811366" y="3578729"/>
            <a:ext cx="3238001" cy="787278"/>
          </a:xfrm>
          <a:prstGeom prst="rect">
            <a:avLst/>
          </a:prstGeom>
        </p:spPr>
      </p:pic>
      <p:pic>
        <p:nvPicPr>
          <p:cNvPr id="19" name="Picture 18">
            <a:extLst>
              <a:ext uri="{FF2B5EF4-FFF2-40B4-BE49-F238E27FC236}">
                <a16:creationId xmlns:a16="http://schemas.microsoft.com/office/drawing/2014/main" id="{771ADFE9-4E4E-9F4F-B56C-8B64FAFCE6E4}"/>
              </a:ext>
            </a:extLst>
          </p:cNvPr>
          <p:cNvPicPr>
            <a:picLocks noChangeAspect="1"/>
          </p:cNvPicPr>
          <p:nvPr/>
        </p:nvPicPr>
        <p:blipFill>
          <a:blip r:embed="rId6">
            <a:extLst>
              <a:ext uri="{28A0092B-C50C-407E-A947-70E740481C1C}">
                <a14:useLocalDpi xmlns:a14="http://schemas.microsoft.com/office/drawing/2010/main"/>
              </a:ext>
            </a:extLst>
          </a:blip>
          <a:stretch>
            <a:fillRect/>
          </a:stretch>
        </p:blipFill>
        <p:spPr>
          <a:xfrm>
            <a:off x="8012857" y="3578730"/>
            <a:ext cx="7288676" cy="850769"/>
          </a:xfrm>
          <a:prstGeom prst="rect">
            <a:avLst/>
          </a:prstGeom>
        </p:spPr>
      </p:pic>
      <p:sp>
        <p:nvSpPr>
          <p:cNvPr id="20" name="TextBox 19">
            <a:extLst>
              <a:ext uri="{FF2B5EF4-FFF2-40B4-BE49-F238E27FC236}">
                <a16:creationId xmlns:a16="http://schemas.microsoft.com/office/drawing/2014/main" id="{276D9700-E863-E44C-A97C-D4305D74F1A3}"/>
              </a:ext>
            </a:extLst>
          </p:cNvPr>
          <p:cNvSpPr txBox="1"/>
          <p:nvPr/>
        </p:nvSpPr>
        <p:spPr>
          <a:xfrm>
            <a:off x="8758777" y="4289208"/>
            <a:ext cx="7380827" cy="947375"/>
          </a:xfrm>
          <a:prstGeom prst="rect">
            <a:avLst/>
          </a:prstGeom>
          <a:noFill/>
        </p:spPr>
        <p:txBody>
          <a:bodyPr wrap="square">
            <a:spAutoFit/>
          </a:bodyPr>
          <a:lstStyle/>
          <a:p>
            <a:pPr marL="342866" indent="-342866" defTabSz="914309">
              <a:lnSpc>
                <a:spcPct val="120000"/>
              </a:lnSpc>
              <a:spcAft>
                <a:spcPts val="600"/>
              </a:spcAft>
              <a:buClr>
                <a:srgbClr val="FF0000"/>
              </a:buClr>
              <a:buFont typeface="Arial" panose="020B0604020202020204" pitchFamily="34" charset="0"/>
              <a:buChar char="•"/>
            </a:pPr>
            <a:r>
              <a:rPr lang="en-GB" sz="2400" dirty="0">
                <a:solidFill>
                  <a:srgbClr val="3F3F3F"/>
                </a:solidFill>
                <a:latin typeface="Open Sans" panose="020B0606030504020204" pitchFamily="34" charset="0"/>
                <a:ea typeface="Open Sans" panose="020B0606030504020204" pitchFamily="34" charset="0"/>
                <a:cs typeface="Open Sans" panose="020B0606030504020204" pitchFamily="34" charset="0"/>
              </a:rPr>
              <a:t>Sector-specific guidance on how to integrate the minimum actions for CEA in emergencies</a:t>
            </a:r>
          </a:p>
        </p:txBody>
      </p:sp>
      <p:pic>
        <p:nvPicPr>
          <p:cNvPr id="21" name="Picture 20" descr="Logo&#10;&#10;Description automatically generated">
            <a:extLst>
              <a:ext uri="{FF2B5EF4-FFF2-40B4-BE49-F238E27FC236}">
                <a16:creationId xmlns:a16="http://schemas.microsoft.com/office/drawing/2014/main" id="{D28D71F3-0E1C-654D-B892-85EE6E5870C2}"/>
              </a:ext>
            </a:extLst>
          </p:cNvPr>
          <p:cNvPicPr>
            <a:picLocks noChangeAspect="1"/>
          </p:cNvPicPr>
          <p:nvPr/>
        </p:nvPicPr>
        <p:blipFill>
          <a:blip r:embed="rId7">
            <a:extLst>
              <a:ext uri="{28A0092B-C50C-407E-A947-70E740481C1C}">
                <a14:useLocalDpi xmlns:a14="http://schemas.microsoft.com/office/drawing/2010/main"/>
              </a:ext>
            </a:extLst>
          </a:blip>
          <a:stretch>
            <a:fillRect/>
          </a:stretch>
        </p:blipFill>
        <p:spPr>
          <a:xfrm>
            <a:off x="8012856" y="7806081"/>
            <a:ext cx="5523648" cy="888863"/>
          </a:xfrm>
          <a:prstGeom prst="rect">
            <a:avLst/>
          </a:prstGeom>
        </p:spPr>
      </p:pic>
      <p:sp>
        <p:nvSpPr>
          <p:cNvPr id="22" name="TextBox 21">
            <a:extLst>
              <a:ext uri="{FF2B5EF4-FFF2-40B4-BE49-F238E27FC236}">
                <a16:creationId xmlns:a16="http://schemas.microsoft.com/office/drawing/2014/main" id="{9B780956-14AD-CC46-BABE-5BA087701449}"/>
              </a:ext>
            </a:extLst>
          </p:cNvPr>
          <p:cNvSpPr txBox="1"/>
          <p:nvPr/>
        </p:nvSpPr>
        <p:spPr>
          <a:xfrm>
            <a:off x="8758777" y="8563051"/>
            <a:ext cx="7519634" cy="947375"/>
          </a:xfrm>
          <a:prstGeom prst="rect">
            <a:avLst/>
          </a:prstGeom>
          <a:noFill/>
        </p:spPr>
        <p:txBody>
          <a:bodyPr wrap="square">
            <a:spAutoFit/>
          </a:bodyPr>
          <a:lstStyle/>
          <a:p>
            <a:pPr marL="342866" indent="-342866" defTabSz="914309">
              <a:lnSpc>
                <a:spcPct val="120000"/>
              </a:lnSpc>
              <a:spcAft>
                <a:spcPts val="600"/>
              </a:spcAft>
              <a:buClr>
                <a:srgbClr val="FF0000"/>
              </a:buClr>
              <a:buFont typeface="Arial" panose="020B0604020202020204" pitchFamily="34" charset="0"/>
              <a:buChar char="•"/>
            </a:pPr>
            <a:r>
              <a:rPr lang="en-GB" sz="2400" dirty="0">
                <a:solidFill>
                  <a:srgbClr val="3F3F3F"/>
                </a:solidFill>
                <a:latin typeface="Open Sans" panose="020B0606030504020204" pitchFamily="34" charset="0"/>
                <a:ea typeface="Open Sans" panose="020B0606030504020204" pitchFamily="34" charset="0"/>
                <a:cs typeface="Open Sans" panose="020B0606030504020204" pitchFamily="34" charset="0"/>
              </a:rPr>
              <a:t>Template and guidance for writing CEA case studies, documenting their impact on a response</a:t>
            </a:r>
          </a:p>
        </p:txBody>
      </p:sp>
    </p:spTree>
    <p:extLst>
      <p:ext uri="{BB962C8B-B14F-4D97-AF65-F5344CB8AC3E}">
        <p14:creationId xmlns:p14="http://schemas.microsoft.com/office/powerpoint/2010/main" val="29613018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8"/>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34"/>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9"/>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20"/>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10"/>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12"/>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21"/>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2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P spid="10" grpId="0"/>
      <p:bldP spid="17" grpId="0"/>
      <p:bldP spid="20" grpId="0"/>
      <p:bldP spid="22" grpId="0"/>
    </p:bld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B24FAA49-63C8-B245-A8A6-06F839A4B1B5}"/>
              </a:ext>
            </a:extLst>
          </p:cNvPr>
          <p:cNvSpPr txBox="1"/>
          <p:nvPr/>
        </p:nvSpPr>
        <p:spPr>
          <a:xfrm>
            <a:off x="1961498" y="4544963"/>
            <a:ext cx="14365003" cy="1198661"/>
          </a:xfrm>
          <a:prstGeom prst="rect">
            <a:avLst/>
          </a:prstGeom>
          <a:noFill/>
        </p:spPr>
        <p:txBody>
          <a:bodyPr wrap="square" rtlCol="0">
            <a:spAutoFit/>
          </a:bodyPr>
          <a:lstStyle/>
          <a:p>
            <a:pPr algn="ctr">
              <a:lnSpc>
                <a:spcPct val="80000"/>
              </a:lnSpc>
            </a:pPr>
            <a:r>
              <a:rPr lang="en-US" sz="8800" b="1" dirty="0">
                <a:solidFill>
                  <a:srgbClr val="F5333F"/>
                </a:solidFill>
                <a:latin typeface="Montserrat" pitchFamily="2" charset="77"/>
                <a:ea typeface="Roboto Black" panose="02000000000000000000" pitchFamily="2" charset="0"/>
                <a:cs typeface="Open Sans Light" panose="020B0306030504020204" pitchFamily="34" charset="0"/>
              </a:rPr>
              <a:t>Questions</a:t>
            </a:r>
            <a:endParaRPr lang="ru-RU" sz="8800" dirty="0">
              <a:solidFill>
                <a:srgbClr val="F5333F"/>
              </a:solidFill>
              <a:latin typeface="Roboto Black" panose="02000000000000000000" pitchFamily="2" charset="0"/>
              <a:ea typeface="Roboto Black" panose="02000000000000000000" pitchFamily="2" charset="0"/>
              <a:cs typeface="Open Sans Light" panose="020B0306030504020204" pitchFamily="34" charset="0"/>
            </a:endParaRPr>
          </a:p>
        </p:txBody>
      </p:sp>
    </p:spTree>
    <p:extLst>
      <p:ext uri="{BB962C8B-B14F-4D97-AF65-F5344CB8AC3E}">
        <p14:creationId xmlns:p14="http://schemas.microsoft.com/office/powerpoint/2010/main" val="1169165667"/>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Shape 447"/>
        <p:cNvGrpSpPr/>
        <p:nvPr/>
      </p:nvGrpSpPr>
      <p:grpSpPr>
        <a:xfrm>
          <a:off x="0" y="0"/>
          <a:ext cx="0" cy="0"/>
          <a:chOff x="0" y="0"/>
          <a:chExt cx="0" cy="0"/>
        </a:xfrm>
      </p:grpSpPr>
      <p:sp>
        <p:nvSpPr>
          <p:cNvPr id="448" name="Google Shape;448;p19"/>
          <p:cNvSpPr txBox="1"/>
          <p:nvPr/>
        </p:nvSpPr>
        <p:spPr>
          <a:xfrm>
            <a:off x="3405746" y="1224174"/>
            <a:ext cx="13082135" cy="2771217"/>
          </a:xfrm>
          <a:prstGeom prst="rect">
            <a:avLst/>
          </a:prstGeom>
          <a:noFill/>
          <a:ln>
            <a:noFill/>
          </a:ln>
        </p:spPr>
        <p:txBody>
          <a:bodyPr spcFirstLastPara="1" wrap="square" lIns="91412" tIns="45693" rIns="91412" bIns="45693" anchor="t" anchorCtr="0">
            <a:spAutoFit/>
          </a:bodyPr>
          <a:lstStyle/>
          <a:p>
            <a:pPr defTabSz="914309">
              <a:lnSpc>
                <a:spcPct val="128333"/>
              </a:lnSpc>
            </a:pPr>
            <a:r>
              <a:rPr lang="en-GB" sz="4800" b="1">
                <a:solidFill>
                  <a:srgbClr val="33394B"/>
                </a:solidFill>
                <a:latin typeface="Montserrat"/>
                <a:ea typeface="Montserrat"/>
                <a:cs typeface="Montserrat"/>
                <a:sym typeface="Montserrat"/>
              </a:rPr>
              <a:t>Group exercise (20 mins)</a:t>
            </a:r>
            <a:endParaRPr>
              <a:solidFill>
                <a:srgbClr val="000000"/>
              </a:solidFill>
            </a:endParaRPr>
          </a:p>
          <a:p>
            <a:pPr defTabSz="914309">
              <a:lnSpc>
                <a:spcPct val="128333"/>
              </a:lnSpc>
            </a:pPr>
            <a:r>
              <a:rPr lang="en-GB" sz="4400" b="1">
                <a:solidFill>
                  <a:srgbClr val="F5333F"/>
                </a:solidFill>
                <a:latin typeface="Montserrat"/>
                <a:ea typeface="Montserrat"/>
                <a:cs typeface="Montserrat"/>
                <a:sym typeface="Montserrat"/>
              </a:rPr>
              <a:t>CEA during Response Implementation Scenario </a:t>
            </a:r>
            <a:endParaRPr sz="1200">
              <a:solidFill>
                <a:srgbClr val="000000"/>
              </a:solidFill>
            </a:endParaRPr>
          </a:p>
        </p:txBody>
      </p:sp>
      <p:grpSp>
        <p:nvGrpSpPr>
          <p:cNvPr id="449" name="Google Shape;449;p19"/>
          <p:cNvGrpSpPr/>
          <p:nvPr/>
        </p:nvGrpSpPr>
        <p:grpSpPr>
          <a:xfrm>
            <a:off x="379082" y="710113"/>
            <a:ext cx="3253488" cy="2932349"/>
            <a:chOff x="9331835" y="263026"/>
            <a:chExt cx="4363366" cy="4363366"/>
          </a:xfrm>
        </p:grpSpPr>
        <p:sp>
          <p:nvSpPr>
            <p:cNvPr id="450" name="Google Shape;450;p19"/>
            <p:cNvSpPr/>
            <p:nvPr/>
          </p:nvSpPr>
          <p:spPr>
            <a:xfrm>
              <a:off x="10012964" y="944155"/>
              <a:ext cx="3001108" cy="3001108"/>
            </a:xfrm>
            <a:prstGeom prst="ellipse">
              <a:avLst/>
            </a:prstGeom>
            <a:solidFill>
              <a:srgbClr val="EBECEC"/>
            </a:solidFill>
            <a:ln>
              <a:noFill/>
            </a:ln>
          </p:spPr>
          <p:txBody>
            <a:bodyPr spcFirstLastPara="1" wrap="square" lIns="91412" tIns="45693" rIns="91412" bIns="45693" anchor="ctr" anchorCtr="0">
              <a:noAutofit/>
            </a:bodyPr>
            <a:lstStyle/>
            <a:p>
              <a:pPr algn="ctr" defTabSz="914309"/>
              <a:endParaRPr>
                <a:solidFill>
                  <a:srgbClr val="3F3F3F"/>
                </a:solidFill>
                <a:latin typeface="Calibri"/>
                <a:ea typeface="Calibri"/>
                <a:cs typeface="Calibri"/>
                <a:sym typeface="Calibri"/>
              </a:endParaRPr>
            </a:p>
          </p:txBody>
        </p:sp>
        <p:pic>
          <p:nvPicPr>
            <p:cNvPr id="451" name="Google Shape;451;p19"/>
            <p:cNvPicPr preferRelativeResize="0"/>
            <p:nvPr/>
          </p:nvPicPr>
          <p:blipFill rotWithShape="1">
            <a:blip r:embed="rId3">
              <a:alphaModFix/>
            </a:blip>
            <a:srcRect/>
            <a:stretch/>
          </p:blipFill>
          <p:spPr>
            <a:xfrm>
              <a:off x="9331835" y="263026"/>
              <a:ext cx="4363366" cy="4363366"/>
            </a:xfrm>
            <a:prstGeom prst="rect">
              <a:avLst/>
            </a:prstGeom>
            <a:noFill/>
            <a:ln>
              <a:noFill/>
            </a:ln>
          </p:spPr>
        </p:pic>
      </p:grpSp>
      <p:sp>
        <p:nvSpPr>
          <p:cNvPr id="452" name="Google Shape;452;p19"/>
          <p:cNvSpPr txBox="1"/>
          <p:nvPr/>
        </p:nvSpPr>
        <p:spPr>
          <a:xfrm>
            <a:off x="3405746" y="4666747"/>
            <a:ext cx="13082135" cy="3460508"/>
          </a:xfrm>
          <a:prstGeom prst="rect">
            <a:avLst/>
          </a:prstGeom>
          <a:noFill/>
          <a:ln>
            <a:noFill/>
          </a:ln>
        </p:spPr>
        <p:txBody>
          <a:bodyPr spcFirstLastPara="1" wrap="square" lIns="91412" tIns="45693" rIns="91412" bIns="45693" anchor="t" anchorCtr="0">
            <a:spAutoFit/>
          </a:bodyPr>
          <a:lstStyle/>
          <a:p>
            <a:pPr marL="514299" indent="-514299" defTabSz="914309">
              <a:lnSpc>
                <a:spcPct val="114374"/>
              </a:lnSpc>
              <a:buClr>
                <a:srgbClr val="FF0000"/>
              </a:buClr>
              <a:buSzPts val="3200"/>
              <a:buFont typeface="Calibri"/>
              <a:buAutoNum type="arabicPeriod"/>
            </a:pPr>
            <a:r>
              <a:rPr lang="en-GB" sz="3200" b="1">
                <a:solidFill>
                  <a:srgbClr val="3F3F3F"/>
                </a:solidFill>
                <a:latin typeface="Open Sans"/>
                <a:ea typeface="Open Sans"/>
                <a:cs typeface="Open Sans"/>
                <a:sym typeface="Open Sans"/>
              </a:rPr>
              <a:t>Alexa Red Cross needs to discuss how to respond and act on feedback and community data to improve the quality of the response.</a:t>
            </a:r>
          </a:p>
          <a:p>
            <a:pPr marL="514299" indent="-514299" defTabSz="914309">
              <a:lnSpc>
                <a:spcPct val="114374"/>
              </a:lnSpc>
              <a:buClr>
                <a:srgbClr val="FF0000"/>
              </a:buClr>
              <a:buSzPts val="3200"/>
              <a:buFont typeface="Calibri"/>
              <a:buAutoNum type="arabicPeriod"/>
            </a:pPr>
            <a:endParaRPr lang="en-GB" sz="3200" b="1">
              <a:solidFill>
                <a:srgbClr val="3F3F3F"/>
              </a:solidFill>
              <a:latin typeface="Open Sans"/>
              <a:ea typeface="Open Sans"/>
              <a:cs typeface="Open Sans"/>
              <a:sym typeface="Open Sans"/>
            </a:endParaRPr>
          </a:p>
          <a:p>
            <a:pPr marL="514299" indent="-514299" defTabSz="914309">
              <a:lnSpc>
                <a:spcPct val="114374"/>
              </a:lnSpc>
              <a:buClr>
                <a:srgbClr val="FF0000"/>
              </a:buClr>
              <a:buSzPts val="3200"/>
              <a:buFont typeface="Calibri"/>
              <a:buAutoNum type="arabicPeriod"/>
            </a:pPr>
            <a:r>
              <a:rPr lang="en-GB" sz="3200" b="1">
                <a:solidFill>
                  <a:srgbClr val="3F3F3F"/>
                </a:solidFill>
                <a:latin typeface="Open Sans"/>
                <a:ea typeface="Open Sans"/>
                <a:cs typeface="Open Sans"/>
                <a:sym typeface="Open Sans"/>
              </a:rPr>
              <a:t>You have 20 minutes to read the scenario and prepare the answers to task 3 with your group</a:t>
            </a:r>
            <a:endParaRPr>
              <a:solidFill>
                <a:srgbClr val="000000"/>
              </a:solidFill>
            </a:endParaRPr>
          </a:p>
        </p:txBody>
      </p:sp>
    </p:spTree>
    <p:extLst>
      <p:ext uri="{BB962C8B-B14F-4D97-AF65-F5344CB8AC3E}">
        <p14:creationId xmlns:p14="http://schemas.microsoft.com/office/powerpoint/2010/main" val="1274567705"/>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AE7418E3-48DB-6B4F-B9C0-6595B5C59320}"/>
              </a:ext>
            </a:extLst>
          </p:cNvPr>
          <p:cNvSpPr>
            <a:spLocks noGrp="1"/>
          </p:cNvSpPr>
          <p:nvPr>
            <p:ph type="pic" sz="quarter" idx="10"/>
          </p:nvPr>
        </p:nvSpPr>
        <p:spPr/>
      </p:sp>
      <p:sp>
        <p:nvSpPr>
          <p:cNvPr id="4" name="Title 3">
            <a:extLst>
              <a:ext uri="{FF2B5EF4-FFF2-40B4-BE49-F238E27FC236}">
                <a16:creationId xmlns:a16="http://schemas.microsoft.com/office/drawing/2014/main" id="{2DC7AA3B-5DDC-7E4E-B8B8-CA2270DB619B}"/>
              </a:ext>
            </a:extLst>
          </p:cNvPr>
          <p:cNvSpPr>
            <a:spLocks noGrp="1"/>
          </p:cNvSpPr>
          <p:nvPr>
            <p:ph type="title"/>
          </p:nvPr>
        </p:nvSpPr>
        <p:spPr>
          <a:xfrm>
            <a:off x="9027886" y="6415097"/>
            <a:ext cx="8488589" cy="2490076"/>
          </a:xfrm>
        </p:spPr>
        <p:txBody>
          <a:bodyPr/>
          <a:lstStyle/>
          <a:p>
            <a:r>
              <a:rPr lang="en-GB" dirty="0"/>
              <a:t>CEA IN RESPONSE EVALUATIONS</a:t>
            </a:r>
            <a:br>
              <a:rPr lang="en-GB" dirty="0"/>
            </a:br>
            <a:r>
              <a:rPr lang="en-GB" sz="4400" dirty="0">
                <a:solidFill>
                  <a:schemeClr val="tx1"/>
                </a:solidFill>
              </a:rPr>
              <a:t>SESSION 6</a:t>
            </a:r>
          </a:p>
        </p:txBody>
      </p:sp>
    </p:spTree>
    <p:extLst>
      <p:ext uri="{BB962C8B-B14F-4D97-AF65-F5344CB8AC3E}">
        <p14:creationId xmlns:p14="http://schemas.microsoft.com/office/powerpoint/2010/main" val="3598728750"/>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B24FAA49-63C8-B245-A8A6-06F839A4B1B5}"/>
              </a:ext>
            </a:extLst>
          </p:cNvPr>
          <p:cNvSpPr txBox="1"/>
          <p:nvPr/>
        </p:nvSpPr>
        <p:spPr>
          <a:xfrm>
            <a:off x="2067690" y="3198408"/>
            <a:ext cx="14152619" cy="3891771"/>
          </a:xfrm>
          <a:prstGeom prst="rect">
            <a:avLst/>
          </a:prstGeom>
          <a:noFill/>
        </p:spPr>
        <p:txBody>
          <a:bodyPr wrap="square" rtlCol="0">
            <a:spAutoFit/>
          </a:bodyPr>
          <a:lstStyle/>
          <a:p>
            <a:pPr algn="ctr" defTabSz="914309">
              <a:lnSpc>
                <a:spcPct val="80000"/>
              </a:lnSpc>
            </a:pPr>
            <a:r>
              <a:rPr lang="en-US" sz="8799" b="1" dirty="0">
                <a:solidFill>
                  <a:srgbClr val="F5333F"/>
                </a:solidFill>
                <a:latin typeface="Montserrat" pitchFamily="2" charset="77"/>
                <a:ea typeface="Roboto Black" panose="02000000000000000000" pitchFamily="2" charset="0"/>
                <a:cs typeface="Open Sans Light" panose="020B0306030504020204" pitchFamily="34" charset="0"/>
              </a:rPr>
              <a:t>Minimum Action 10:</a:t>
            </a:r>
          </a:p>
          <a:p>
            <a:pPr algn="ctr" defTabSz="914309">
              <a:lnSpc>
                <a:spcPct val="80000"/>
              </a:lnSpc>
            </a:pPr>
            <a:endParaRPr lang="ru-RU" sz="4400" dirty="0">
              <a:solidFill>
                <a:srgbClr val="F5333F"/>
              </a:solidFill>
              <a:latin typeface="Roboto Black" panose="02000000000000000000" pitchFamily="2" charset="0"/>
              <a:ea typeface="Roboto Black" panose="02000000000000000000" pitchFamily="2" charset="0"/>
              <a:cs typeface="Open Sans Light" panose="020B0306030504020204" pitchFamily="34" charset="0"/>
            </a:endParaRPr>
          </a:p>
          <a:p>
            <a:pPr algn="ctr" defTabSz="914309">
              <a:lnSpc>
                <a:spcPct val="80000"/>
              </a:lnSpc>
            </a:pPr>
            <a:r>
              <a:rPr lang="en-US" sz="8799" dirty="0">
                <a:solidFill>
                  <a:srgbClr val="FFFFFF"/>
                </a:solidFill>
                <a:latin typeface="Montserrat" pitchFamily="2" charset="77"/>
                <a:ea typeface="Roboto Black" panose="02000000000000000000" pitchFamily="2" charset="0"/>
                <a:cs typeface="Open Sans Light" panose="020B0306030504020204" pitchFamily="34" charset="0"/>
              </a:rPr>
              <a:t>Include the community in the evaluation</a:t>
            </a:r>
          </a:p>
        </p:txBody>
      </p:sp>
    </p:spTree>
    <p:extLst>
      <p:ext uri="{BB962C8B-B14F-4D97-AF65-F5344CB8AC3E}">
        <p14:creationId xmlns:p14="http://schemas.microsoft.com/office/powerpoint/2010/main" val="2475908355"/>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Placeholder 10">
            <a:extLst>
              <a:ext uri="{FF2B5EF4-FFF2-40B4-BE49-F238E27FC236}">
                <a16:creationId xmlns:a16="http://schemas.microsoft.com/office/drawing/2014/main" id="{C4A09987-3050-1240-88FF-9BAD3BA6277C}"/>
              </a:ext>
            </a:extLst>
          </p:cNvPr>
          <p:cNvPicPr>
            <a:picLocks noGrp="1" noChangeAspect="1"/>
          </p:cNvPicPr>
          <p:nvPr>
            <p:ph type="pic" sz="quarter" idx="10"/>
          </p:nvPr>
        </p:nvPicPr>
        <p:blipFill>
          <a:blip r:embed="rId3" cstate="screen">
            <a:extLst>
              <a:ext uri="{28A0092B-C50C-407E-A947-70E740481C1C}">
                <a14:useLocalDpi xmlns:a14="http://schemas.microsoft.com/office/drawing/2010/main"/>
              </a:ext>
            </a:extLst>
          </a:blip>
          <a:srcRect/>
          <a:stretch/>
        </p:blipFill>
        <p:spPr>
          <a:xfrm>
            <a:off x="1399000" y="794"/>
            <a:ext cx="6660974" cy="10287000"/>
          </a:xfrm>
        </p:spPr>
      </p:pic>
      <p:sp>
        <p:nvSpPr>
          <p:cNvPr id="3" name="TextBox 2">
            <a:extLst>
              <a:ext uri="{FF2B5EF4-FFF2-40B4-BE49-F238E27FC236}">
                <a16:creationId xmlns:a16="http://schemas.microsoft.com/office/drawing/2014/main" id="{9C1BB311-96AA-4543-A363-6778A38334AF}"/>
              </a:ext>
            </a:extLst>
          </p:cNvPr>
          <p:cNvSpPr txBox="1"/>
          <p:nvPr/>
        </p:nvSpPr>
        <p:spPr>
          <a:xfrm>
            <a:off x="8783299" y="997287"/>
            <a:ext cx="8844302" cy="1174296"/>
          </a:xfrm>
          <a:prstGeom prst="rect">
            <a:avLst/>
          </a:prstGeom>
          <a:noFill/>
        </p:spPr>
        <p:txBody>
          <a:bodyPr wrap="square" rtlCol="0" anchor="t">
            <a:spAutoFit/>
          </a:bodyPr>
          <a:lstStyle/>
          <a:p>
            <a:pPr defTabSz="914309">
              <a:lnSpc>
                <a:spcPts val="4180"/>
              </a:lnSpc>
              <a:spcBef>
                <a:spcPts val="0"/>
              </a:spcBef>
              <a:spcAft>
                <a:spcPts val="0"/>
              </a:spcAft>
            </a:pPr>
            <a:r>
              <a:rPr lang="en-US" sz="4400" b="1" dirty="0">
                <a:solidFill>
                  <a:srgbClr val="33394B"/>
                </a:solidFill>
                <a:latin typeface="Montserrat" pitchFamily="2" charset="77"/>
                <a:ea typeface="Roboto Black" panose="02000000000000000000" pitchFamily="2" charset="0"/>
                <a:cs typeface="Open Sans Light" panose="020B0306030504020204" pitchFamily="34" charset="0"/>
              </a:rPr>
              <a:t>Action 10: </a:t>
            </a:r>
            <a:r>
              <a:rPr lang="en-US" sz="4400" b="1" dirty="0">
                <a:solidFill>
                  <a:srgbClr val="F5333F"/>
                </a:solidFill>
                <a:latin typeface="Montserrat" pitchFamily="2" charset="77"/>
                <a:ea typeface="Roboto Black" panose="02000000000000000000" pitchFamily="2" charset="0"/>
                <a:cs typeface="Open Sans Light" panose="020B0306030504020204" pitchFamily="34" charset="0"/>
              </a:rPr>
              <a:t>Include the community in the evaluation</a:t>
            </a:r>
          </a:p>
        </p:txBody>
      </p:sp>
      <p:sp>
        <p:nvSpPr>
          <p:cNvPr id="5" name="TextBox 4">
            <a:extLst>
              <a:ext uri="{FF2B5EF4-FFF2-40B4-BE49-F238E27FC236}">
                <a16:creationId xmlns:a16="http://schemas.microsoft.com/office/drawing/2014/main" id="{3154EC93-BF34-7D47-B3A4-70476C94D243}"/>
              </a:ext>
            </a:extLst>
          </p:cNvPr>
          <p:cNvSpPr txBox="1"/>
          <p:nvPr/>
        </p:nvSpPr>
        <p:spPr>
          <a:xfrm>
            <a:off x="8783299" y="2476708"/>
            <a:ext cx="8119790" cy="7093993"/>
          </a:xfrm>
          <a:prstGeom prst="rect">
            <a:avLst/>
          </a:prstGeom>
          <a:noFill/>
        </p:spPr>
        <p:txBody>
          <a:bodyPr wrap="square" rtlCol="0">
            <a:spAutoFit/>
          </a:bodyPr>
          <a:lstStyle>
            <a:defPPr>
              <a:defRPr lang="en-US"/>
            </a:defPPr>
            <a:lvl1pPr marL="342900" indent="-342900">
              <a:spcAft>
                <a:spcPts val="2400"/>
              </a:spcAft>
              <a:buClr>
                <a:srgbClr val="FF0000"/>
              </a:buClr>
              <a:buFont typeface="Arial" panose="020B0604020202020204" pitchFamily="34" charset="0"/>
              <a:buChar char="•"/>
              <a:defRPr sz="240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marL="0" indent="0" defTabSz="914309">
              <a:spcAft>
                <a:spcPts val="1800"/>
              </a:spcAft>
              <a:buNone/>
            </a:pPr>
            <a:r>
              <a:rPr lang="en-GB" sz="2799" b="1" dirty="0">
                <a:solidFill>
                  <a:srgbClr val="F5333F"/>
                </a:solidFill>
              </a:rPr>
              <a:t>At a minimum:</a:t>
            </a:r>
          </a:p>
          <a:p>
            <a:pPr marL="342866" indent="-342866" defTabSz="914309">
              <a:spcAft>
                <a:spcPts val="1800"/>
              </a:spcAft>
            </a:pPr>
            <a:r>
              <a:rPr lang="en-GB" b="1" dirty="0">
                <a:solidFill>
                  <a:srgbClr val="3F3F3F"/>
                </a:solidFill>
              </a:rPr>
              <a:t>Ask if people are satisfied </a:t>
            </a:r>
            <a:r>
              <a:rPr lang="en-GB" dirty="0">
                <a:solidFill>
                  <a:srgbClr val="3F3F3F"/>
                </a:solidFill>
              </a:rPr>
              <a:t>with </a:t>
            </a:r>
            <a:r>
              <a:rPr lang="en-GB" dirty="0">
                <a:solidFill>
                  <a:schemeClr val="tx1"/>
                </a:solidFill>
              </a:rPr>
              <a:t>quality, timeliness and relevance of support and how it was provided</a:t>
            </a:r>
          </a:p>
          <a:p>
            <a:pPr marL="342866" indent="-342866" defTabSz="914309">
              <a:spcAft>
                <a:spcPts val="1800"/>
              </a:spcAft>
            </a:pPr>
            <a:r>
              <a:rPr lang="en-GB" b="1" dirty="0">
                <a:solidFill>
                  <a:srgbClr val="3F3F3F"/>
                </a:solidFill>
              </a:rPr>
              <a:t>Ask what could be improved </a:t>
            </a:r>
            <a:r>
              <a:rPr lang="en-GB" dirty="0">
                <a:solidFill>
                  <a:srgbClr val="3F3F3F"/>
                </a:solidFill>
              </a:rPr>
              <a:t>for future responses</a:t>
            </a:r>
          </a:p>
          <a:p>
            <a:pPr marL="342866" indent="-342866" defTabSz="914309">
              <a:spcAft>
                <a:spcPts val="1800"/>
              </a:spcAft>
            </a:pPr>
            <a:r>
              <a:rPr lang="en-GB" dirty="0">
                <a:solidFill>
                  <a:srgbClr val="3F3F3F"/>
                </a:solidFill>
              </a:rPr>
              <a:t>Include questions in the </a:t>
            </a:r>
            <a:r>
              <a:rPr lang="en-GB" b="1" dirty="0">
                <a:solidFill>
                  <a:srgbClr val="3F3F3F"/>
                </a:solidFill>
              </a:rPr>
              <a:t>evaluation survey or </a:t>
            </a:r>
            <a:r>
              <a:rPr lang="en-GB" dirty="0">
                <a:solidFill>
                  <a:srgbClr val="3F3F3F"/>
                </a:solidFill>
              </a:rPr>
              <a:t>ask through </a:t>
            </a:r>
            <a:r>
              <a:rPr lang="en-GB" b="1" dirty="0">
                <a:solidFill>
                  <a:srgbClr val="3F3F3F"/>
                </a:solidFill>
              </a:rPr>
              <a:t>FGDs, KIIs or community meetings</a:t>
            </a:r>
          </a:p>
          <a:p>
            <a:pPr marL="342866" indent="-342866" defTabSz="914309">
              <a:spcAft>
                <a:spcPts val="1800"/>
              </a:spcAft>
            </a:pPr>
            <a:r>
              <a:rPr lang="en-GB" b="1" dirty="0">
                <a:solidFill>
                  <a:srgbClr val="3F3F3F"/>
                </a:solidFill>
              </a:rPr>
              <a:t>Share evaluation findings </a:t>
            </a:r>
            <a:r>
              <a:rPr lang="en-GB" dirty="0">
                <a:solidFill>
                  <a:srgbClr val="3F3F3F"/>
                </a:solidFill>
              </a:rPr>
              <a:t>internally</a:t>
            </a:r>
          </a:p>
          <a:p>
            <a:pPr marL="0" indent="0" defTabSz="914309">
              <a:spcAft>
                <a:spcPts val="0"/>
              </a:spcAft>
              <a:buNone/>
            </a:pPr>
            <a:endParaRPr lang="en-GB" b="1" dirty="0">
              <a:solidFill>
                <a:srgbClr val="3F3F3F"/>
              </a:solidFill>
            </a:endParaRPr>
          </a:p>
          <a:p>
            <a:pPr marL="0" indent="0" defTabSz="914309">
              <a:spcAft>
                <a:spcPts val="1800"/>
              </a:spcAft>
              <a:buNone/>
            </a:pPr>
            <a:r>
              <a:rPr lang="en-GB" sz="2799" b="1" dirty="0">
                <a:solidFill>
                  <a:srgbClr val="F5333F"/>
                </a:solidFill>
              </a:rPr>
              <a:t>Advanced:</a:t>
            </a:r>
          </a:p>
          <a:p>
            <a:pPr marL="342866" indent="-342866" defTabSz="914309">
              <a:spcAft>
                <a:spcPts val="1800"/>
              </a:spcAft>
            </a:pPr>
            <a:r>
              <a:rPr lang="en-GB" dirty="0">
                <a:solidFill>
                  <a:srgbClr val="3F3F3F"/>
                </a:solidFill>
              </a:rPr>
              <a:t>Involve communities in planning the evaluation</a:t>
            </a:r>
          </a:p>
          <a:p>
            <a:pPr marL="342866" indent="-342866" defTabSz="914309">
              <a:spcAft>
                <a:spcPts val="1800"/>
              </a:spcAft>
            </a:pPr>
            <a:r>
              <a:rPr lang="en-GB" dirty="0">
                <a:solidFill>
                  <a:srgbClr val="3F3F3F"/>
                </a:solidFill>
              </a:rPr>
              <a:t>Organise a community-led evaluation</a:t>
            </a:r>
          </a:p>
          <a:p>
            <a:pPr marL="342866" indent="-342866" defTabSz="914309">
              <a:spcAft>
                <a:spcPts val="1800"/>
              </a:spcAft>
            </a:pPr>
            <a:r>
              <a:rPr lang="en-GB" dirty="0">
                <a:solidFill>
                  <a:srgbClr val="3F3F3F"/>
                </a:solidFill>
              </a:rPr>
              <a:t>Discuss evaluation findings with communities</a:t>
            </a:r>
          </a:p>
          <a:p>
            <a:pPr marL="342866" indent="-342866" defTabSz="914309">
              <a:spcAft>
                <a:spcPts val="1800"/>
              </a:spcAft>
            </a:pPr>
            <a:r>
              <a:rPr lang="en-GB" dirty="0">
                <a:solidFill>
                  <a:srgbClr val="3F3F3F"/>
                </a:solidFill>
              </a:rPr>
              <a:t>Discuss and share findings with external partners</a:t>
            </a:r>
          </a:p>
        </p:txBody>
      </p:sp>
      <p:pic>
        <p:nvPicPr>
          <p:cNvPr id="6" name="Picture 5" descr="Logo&#10;&#10;Description automatically generated">
            <a:extLst>
              <a:ext uri="{FF2B5EF4-FFF2-40B4-BE49-F238E27FC236}">
                <a16:creationId xmlns:a16="http://schemas.microsoft.com/office/drawing/2014/main" id="{E97C86A7-D64E-9046-8C96-E3464241DE28}"/>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3666079" y="9530640"/>
            <a:ext cx="2243355" cy="611825"/>
          </a:xfrm>
          <a:prstGeom prst="rect">
            <a:avLst/>
          </a:prstGeom>
        </p:spPr>
      </p:pic>
      <p:pic>
        <p:nvPicPr>
          <p:cNvPr id="7" name="Picture 6" descr="A picture containing text&#10;&#10;Description automatically generated">
            <a:extLst>
              <a:ext uri="{FF2B5EF4-FFF2-40B4-BE49-F238E27FC236}">
                <a16:creationId xmlns:a16="http://schemas.microsoft.com/office/drawing/2014/main" id="{FA77EE56-94E5-5544-A693-650DD92034E0}"/>
              </a:ext>
            </a:extLst>
          </p:cNvPr>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3666079" y="8681713"/>
            <a:ext cx="2712420" cy="703598"/>
          </a:xfrm>
          <a:prstGeom prst="rect">
            <a:avLst/>
          </a:prstGeom>
        </p:spPr>
      </p:pic>
    </p:spTree>
    <p:extLst>
      <p:ext uri="{BB962C8B-B14F-4D97-AF65-F5344CB8AC3E}">
        <p14:creationId xmlns:p14="http://schemas.microsoft.com/office/powerpoint/2010/main" val="9692642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5">
                                            <p:txEl>
                                              <p:pRg st="6" end="6"/>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5">
                                            <p:txEl>
                                              <p:pRg st="7" end="7"/>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5">
                                            <p:txEl>
                                              <p:pRg st="8" end="8"/>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5">
                                            <p:txEl>
                                              <p:pRg st="9" end="9"/>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5">
                                            <p:txEl>
                                              <p:pRg st="10" end="10"/>
                                            </p:txEl>
                                          </p:spTgt>
                                        </p:tgtEl>
                                        <p:attrNameLst>
                                          <p:attrName>style.visibility</p:attrName>
                                        </p:attrNameLst>
                                      </p:cBhvr>
                                      <p:to>
                                        <p:strVal val="visible"/>
                                      </p:to>
                                    </p:set>
                                  </p:childTnLst>
                                </p:cTn>
                              </p:par>
                              <p:par>
                                <p:cTn id="43" presetID="1" presetClass="entr" presetSubtype="0" fill="hold" nodeType="withEffect">
                                  <p:stCondLst>
                                    <p:cond delay="0"/>
                                  </p:stCondLst>
                                  <p:childTnLst>
                                    <p:set>
                                      <p:cBhvr>
                                        <p:cTn id="44" dur="1" fill="hold">
                                          <p:stCondLst>
                                            <p:cond delay="0"/>
                                          </p:stCondLst>
                                        </p:cTn>
                                        <p:tgtEl>
                                          <p:spTgt spid="7"/>
                                        </p:tgtEl>
                                        <p:attrNameLst>
                                          <p:attrName>style.visibility</p:attrName>
                                        </p:attrNameLst>
                                      </p:cBhvr>
                                      <p:to>
                                        <p:strVal val="visible"/>
                                      </p:to>
                                    </p:set>
                                  </p:childTnLst>
                                </p:cTn>
                              </p:par>
                              <p:par>
                                <p:cTn id="45" presetID="1" presetClass="entr" presetSubtype="0" fill="hold" nodeType="withEffect">
                                  <p:stCondLst>
                                    <p:cond delay="0"/>
                                  </p:stCondLst>
                                  <p:childTnLst>
                                    <p:set>
                                      <p:cBhvr>
                                        <p:cTn id="4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3B6CEBD8-5847-814A-A033-C231A21270AC}"/>
              </a:ext>
            </a:extLst>
          </p:cNvPr>
          <p:cNvSpPr txBox="1"/>
          <p:nvPr/>
        </p:nvSpPr>
        <p:spPr>
          <a:xfrm>
            <a:off x="582893" y="565083"/>
            <a:ext cx="9261392" cy="2162130"/>
          </a:xfrm>
          <a:prstGeom prst="rect">
            <a:avLst/>
          </a:prstGeom>
          <a:noFill/>
        </p:spPr>
        <p:txBody>
          <a:bodyPr wrap="square" rtlCol="0">
            <a:spAutoFit/>
          </a:bodyPr>
          <a:lstStyle/>
          <a:p>
            <a:pPr defTabSz="914309">
              <a:spcAft>
                <a:spcPts val="300"/>
              </a:spcAft>
            </a:pPr>
            <a:r>
              <a:rPr lang="en-US" sz="4400" b="1" dirty="0">
                <a:solidFill>
                  <a:srgbClr val="33394B"/>
                </a:solidFill>
                <a:latin typeface="Montserrat" pitchFamily="2" charset="77"/>
                <a:ea typeface="Roboto Black" panose="02000000000000000000" pitchFamily="2" charset="0"/>
                <a:cs typeface="Open Sans Light" panose="020B0306030504020204" pitchFamily="34" charset="0"/>
              </a:rPr>
              <a:t>Evaluation questions to measure accountability?  </a:t>
            </a:r>
          </a:p>
          <a:p>
            <a:pPr defTabSz="914309">
              <a:spcAft>
                <a:spcPts val="300"/>
              </a:spcAft>
            </a:pPr>
            <a:r>
              <a:rPr lang="en-US" sz="4400" dirty="0">
                <a:solidFill>
                  <a:srgbClr val="F5333F"/>
                </a:solidFill>
                <a:latin typeface="Montserrat" pitchFamily="2" charset="77"/>
                <a:ea typeface="Roboto Black" panose="02000000000000000000" pitchFamily="2" charset="0"/>
                <a:cs typeface="Open Sans Light" panose="020B0306030504020204" pitchFamily="34" charset="0"/>
              </a:rPr>
              <a:t>Discuss</a:t>
            </a:r>
          </a:p>
        </p:txBody>
      </p:sp>
      <p:sp>
        <p:nvSpPr>
          <p:cNvPr id="7" name="TextBox 6">
            <a:extLst>
              <a:ext uri="{FF2B5EF4-FFF2-40B4-BE49-F238E27FC236}">
                <a16:creationId xmlns:a16="http://schemas.microsoft.com/office/drawing/2014/main" id="{7EFEE95C-271F-AB4B-9A78-3A6EF8C2D4D8}"/>
              </a:ext>
            </a:extLst>
          </p:cNvPr>
          <p:cNvSpPr txBox="1"/>
          <p:nvPr/>
        </p:nvSpPr>
        <p:spPr>
          <a:xfrm>
            <a:off x="582895" y="3215037"/>
            <a:ext cx="8442305" cy="6509474"/>
          </a:xfrm>
          <a:prstGeom prst="rect">
            <a:avLst/>
          </a:prstGeom>
          <a:noFill/>
        </p:spPr>
        <p:txBody>
          <a:bodyPr wrap="square" rtlCol="0">
            <a:spAutoFit/>
          </a:bodyPr>
          <a:lstStyle>
            <a:defPPr>
              <a:defRPr lang="en-US"/>
            </a:defPPr>
            <a:lvl1pPr marL="342900" indent="-342900">
              <a:spcAft>
                <a:spcPts val="2400"/>
              </a:spcAft>
              <a:buClr>
                <a:srgbClr val="FF0000"/>
              </a:buClr>
              <a:buFont typeface="Arial" panose="020B0604020202020204" pitchFamily="34" charset="0"/>
              <a:buChar char="•"/>
              <a:defRPr sz="240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marL="342866" indent="-342866" defTabSz="914309">
              <a:spcAft>
                <a:spcPts val="1800"/>
              </a:spcAft>
            </a:pPr>
            <a:r>
              <a:rPr lang="en-GB" b="1" dirty="0">
                <a:solidFill>
                  <a:srgbClr val="3F3F3F"/>
                </a:solidFill>
              </a:rPr>
              <a:t>Relevance</a:t>
            </a:r>
            <a:r>
              <a:rPr lang="en-GB" dirty="0">
                <a:solidFill>
                  <a:srgbClr val="3F3F3F"/>
                </a:solidFill>
              </a:rPr>
              <a:t> – did we meet the needs?</a:t>
            </a:r>
          </a:p>
          <a:p>
            <a:pPr marL="342866" indent="-342866" defTabSz="914309">
              <a:spcAft>
                <a:spcPts val="1800"/>
              </a:spcAft>
            </a:pPr>
            <a:r>
              <a:rPr lang="en-GB" b="1" dirty="0">
                <a:solidFill>
                  <a:srgbClr val="3F3F3F"/>
                </a:solidFill>
              </a:rPr>
              <a:t>Fairness</a:t>
            </a:r>
            <a:r>
              <a:rPr lang="en-GB" dirty="0">
                <a:solidFill>
                  <a:srgbClr val="3F3F3F"/>
                </a:solidFill>
              </a:rPr>
              <a:t> – did we help the right people</a:t>
            </a:r>
          </a:p>
          <a:p>
            <a:pPr marL="342866" indent="-342866" defTabSz="914309">
              <a:spcAft>
                <a:spcPts val="1800"/>
              </a:spcAft>
            </a:pPr>
            <a:r>
              <a:rPr lang="en-GB" b="1" dirty="0">
                <a:solidFill>
                  <a:srgbClr val="3F3F3F"/>
                </a:solidFill>
              </a:rPr>
              <a:t>Timeliness</a:t>
            </a:r>
            <a:r>
              <a:rPr lang="en-GB" dirty="0">
                <a:solidFill>
                  <a:srgbClr val="3F3F3F"/>
                </a:solidFill>
              </a:rPr>
              <a:t> – was aid provided quickly?</a:t>
            </a:r>
          </a:p>
          <a:p>
            <a:pPr marL="342866" indent="-342866" defTabSz="914309">
              <a:spcAft>
                <a:spcPts val="1800"/>
              </a:spcAft>
            </a:pPr>
            <a:r>
              <a:rPr lang="en-GB" b="1" dirty="0">
                <a:solidFill>
                  <a:srgbClr val="3F3F3F"/>
                </a:solidFill>
              </a:rPr>
              <a:t>Behaviours</a:t>
            </a:r>
            <a:r>
              <a:rPr lang="en-GB" dirty="0">
                <a:solidFill>
                  <a:srgbClr val="3F3F3F"/>
                </a:solidFill>
              </a:rPr>
              <a:t> – did we treat people with respect?</a:t>
            </a:r>
          </a:p>
          <a:p>
            <a:pPr marL="342866" indent="-342866" defTabSz="914309">
              <a:spcAft>
                <a:spcPts val="1800"/>
              </a:spcAft>
            </a:pPr>
            <a:r>
              <a:rPr lang="en-GB" b="1" dirty="0">
                <a:solidFill>
                  <a:srgbClr val="3F3F3F"/>
                </a:solidFill>
              </a:rPr>
              <a:t>Communication</a:t>
            </a:r>
            <a:r>
              <a:rPr lang="en-GB" dirty="0">
                <a:solidFill>
                  <a:srgbClr val="3F3F3F"/>
                </a:solidFill>
              </a:rPr>
              <a:t> – were people informed about response plans? Understand selection processes?</a:t>
            </a:r>
          </a:p>
          <a:p>
            <a:pPr marL="342866" indent="-342866" defTabSz="914309">
              <a:spcAft>
                <a:spcPts val="1800"/>
              </a:spcAft>
            </a:pPr>
            <a:r>
              <a:rPr lang="en-GB" b="1" dirty="0">
                <a:solidFill>
                  <a:srgbClr val="3F3F3F"/>
                </a:solidFill>
              </a:rPr>
              <a:t>Participation</a:t>
            </a:r>
            <a:r>
              <a:rPr lang="en-GB" dirty="0">
                <a:solidFill>
                  <a:srgbClr val="3F3F3F"/>
                </a:solidFill>
              </a:rPr>
              <a:t> – did people feel listened to? Were they able to participate in decisions?</a:t>
            </a:r>
          </a:p>
          <a:p>
            <a:pPr marL="342866" indent="-342866" defTabSz="914309">
              <a:spcAft>
                <a:spcPts val="1800"/>
              </a:spcAft>
            </a:pPr>
            <a:r>
              <a:rPr lang="en-GB" b="1" dirty="0">
                <a:solidFill>
                  <a:srgbClr val="3F3F3F"/>
                </a:solidFill>
              </a:rPr>
              <a:t>Feedback</a:t>
            </a:r>
            <a:r>
              <a:rPr lang="en-GB" dirty="0">
                <a:solidFill>
                  <a:srgbClr val="3F3F3F"/>
                </a:solidFill>
              </a:rPr>
              <a:t> – did people know how to share feedback? Did they get a response? Was their feedback acted on?</a:t>
            </a:r>
          </a:p>
          <a:p>
            <a:pPr marL="342866" indent="-342866" defTabSz="914309">
              <a:spcAft>
                <a:spcPts val="1800"/>
              </a:spcAft>
            </a:pPr>
            <a:r>
              <a:rPr lang="en-GB" b="1" dirty="0">
                <a:solidFill>
                  <a:srgbClr val="3F3F3F"/>
                </a:solidFill>
              </a:rPr>
              <a:t>RCCE</a:t>
            </a:r>
            <a:r>
              <a:rPr lang="en-GB" dirty="0">
                <a:solidFill>
                  <a:srgbClr val="3F3F3F"/>
                </a:solidFill>
              </a:rPr>
              <a:t> – as above + did people receive information about the risk? Did they trust the information</a:t>
            </a:r>
            <a:r>
              <a:rPr lang="en-CH">
                <a:solidFill>
                  <a:srgbClr val="3F3F3F"/>
                </a:solidFill>
              </a:rPr>
              <a:t>/actors</a:t>
            </a:r>
            <a:r>
              <a:rPr lang="en-GB" dirty="0">
                <a:solidFill>
                  <a:srgbClr val="3F3F3F"/>
                </a:solidFill>
              </a:rPr>
              <a:t> and follow it? </a:t>
            </a:r>
          </a:p>
        </p:txBody>
      </p:sp>
      <p:pic>
        <p:nvPicPr>
          <p:cNvPr id="9" name="Picture Placeholder 8">
            <a:extLst>
              <a:ext uri="{FF2B5EF4-FFF2-40B4-BE49-F238E27FC236}">
                <a16:creationId xmlns:a16="http://schemas.microsoft.com/office/drawing/2014/main" id="{70101428-FBED-554A-A3BC-EB1ED30102B1}"/>
              </a:ext>
            </a:extLst>
          </p:cNvPr>
          <p:cNvPicPr>
            <a:picLocks noGrp="1" noChangeAspect="1"/>
          </p:cNvPicPr>
          <p:nvPr>
            <p:ph type="pic" sz="quarter" idx="10"/>
          </p:nvPr>
        </p:nvPicPr>
        <p:blipFill rotWithShape="1">
          <a:blip r:embed="rId3" cstate="screen">
            <a:extLst>
              <a:ext uri="{28A0092B-C50C-407E-A947-70E740481C1C}">
                <a14:useLocalDpi xmlns:a14="http://schemas.microsoft.com/office/drawing/2010/main"/>
              </a:ext>
            </a:extLst>
          </a:blip>
          <a:srcRect t="-8"/>
          <a:stretch/>
        </p:blipFill>
        <p:spPr>
          <a:xfrm>
            <a:off x="9025199" y="794"/>
            <a:ext cx="9261392" cy="10287000"/>
          </a:xfrm>
          <a:custGeom>
            <a:avLst/>
            <a:gdLst>
              <a:gd name="T0" fmla="*/ 4469 w 4469"/>
              <a:gd name="T1" fmla="*/ 4552 h 4552"/>
              <a:gd name="T2" fmla="*/ 3879 w 4469"/>
              <a:gd name="T3" fmla="*/ 4552 h 4552"/>
              <a:gd name="T4" fmla="*/ 1610 w 4469"/>
              <a:gd name="T5" fmla="*/ 2276 h 4552"/>
              <a:gd name="T6" fmla="*/ 3879 w 4469"/>
              <a:gd name="T7" fmla="*/ 0 h 4552"/>
              <a:gd name="T8" fmla="*/ 4469 w 4469"/>
              <a:gd name="T9" fmla="*/ 0 h 4552"/>
              <a:gd name="T10" fmla="*/ 4469 w 4469"/>
              <a:gd name="T11" fmla="*/ 4552 h 4552"/>
              <a:gd name="T12" fmla="*/ 3799 w 4469"/>
              <a:gd name="T13" fmla="*/ 4552 h 4552"/>
              <a:gd name="T14" fmla="*/ 2269 w 4469"/>
              <a:gd name="T15" fmla="*/ 4552 h 4552"/>
              <a:gd name="T16" fmla="*/ 806 w 4469"/>
              <a:gd name="T17" fmla="*/ 3084 h 4552"/>
              <a:gd name="T18" fmla="*/ 1571 w 4469"/>
              <a:gd name="T19" fmla="*/ 2316 h 4552"/>
              <a:gd name="T20" fmla="*/ 3799 w 4469"/>
              <a:gd name="T21" fmla="*/ 4552 h 4552"/>
              <a:gd name="T22" fmla="*/ 2269 w 4469"/>
              <a:gd name="T23" fmla="*/ 0 h 4552"/>
              <a:gd name="T24" fmla="*/ 3799 w 4469"/>
              <a:gd name="T25" fmla="*/ 0 h 4552"/>
              <a:gd name="T26" fmla="*/ 1571 w 4469"/>
              <a:gd name="T27" fmla="*/ 2236 h 4552"/>
              <a:gd name="T28" fmla="*/ 806 w 4469"/>
              <a:gd name="T29" fmla="*/ 1468 h 4552"/>
              <a:gd name="T30" fmla="*/ 2269 w 4469"/>
              <a:gd name="T31" fmla="*/ 0 h 4552"/>
              <a:gd name="T32" fmla="*/ 0 w 4469"/>
              <a:gd name="T33" fmla="*/ 2276 h 4552"/>
              <a:gd name="T34" fmla="*/ 765 w 4469"/>
              <a:gd name="T35" fmla="*/ 1508 h 4552"/>
              <a:gd name="T36" fmla="*/ 1531 w 4469"/>
              <a:gd name="T37" fmla="*/ 2276 h 4552"/>
              <a:gd name="T38" fmla="*/ 765 w 4469"/>
              <a:gd name="T39" fmla="*/ 3044 h 4552"/>
              <a:gd name="T40" fmla="*/ 0 w 4469"/>
              <a:gd name="T41" fmla="*/ 2276 h 45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469" h="4552">
                <a:moveTo>
                  <a:pt x="4469" y="4552"/>
                </a:moveTo>
                <a:lnTo>
                  <a:pt x="3879" y="4552"/>
                </a:lnTo>
                <a:lnTo>
                  <a:pt x="1610" y="2276"/>
                </a:lnTo>
                <a:lnTo>
                  <a:pt x="3879" y="0"/>
                </a:lnTo>
                <a:lnTo>
                  <a:pt x="4469" y="0"/>
                </a:lnTo>
                <a:lnTo>
                  <a:pt x="4469" y="4552"/>
                </a:lnTo>
                <a:close/>
                <a:moveTo>
                  <a:pt x="3799" y="4552"/>
                </a:moveTo>
                <a:lnTo>
                  <a:pt x="2269" y="4552"/>
                </a:lnTo>
                <a:lnTo>
                  <a:pt x="806" y="3084"/>
                </a:lnTo>
                <a:lnTo>
                  <a:pt x="1571" y="2316"/>
                </a:lnTo>
                <a:lnTo>
                  <a:pt x="3799" y="4552"/>
                </a:lnTo>
                <a:close/>
                <a:moveTo>
                  <a:pt x="2269" y="0"/>
                </a:moveTo>
                <a:lnTo>
                  <a:pt x="3799" y="0"/>
                </a:lnTo>
                <a:lnTo>
                  <a:pt x="1571" y="2236"/>
                </a:lnTo>
                <a:lnTo>
                  <a:pt x="806" y="1468"/>
                </a:lnTo>
                <a:lnTo>
                  <a:pt x="2269" y="0"/>
                </a:lnTo>
                <a:close/>
                <a:moveTo>
                  <a:pt x="0" y="2276"/>
                </a:moveTo>
                <a:lnTo>
                  <a:pt x="765" y="1508"/>
                </a:lnTo>
                <a:lnTo>
                  <a:pt x="1531" y="2276"/>
                </a:lnTo>
                <a:lnTo>
                  <a:pt x="765" y="3044"/>
                </a:lnTo>
                <a:lnTo>
                  <a:pt x="0" y="2276"/>
                </a:lnTo>
                <a:close/>
              </a:path>
            </a:pathLst>
          </a:custGeom>
        </p:spPr>
      </p:pic>
    </p:spTree>
    <p:extLst>
      <p:ext uri="{BB962C8B-B14F-4D97-AF65-F5344CB8AC3E}">
        <p14:creationId xmlns:p14="http://schemas.microsoft.com/office/powerpoint/2010/main" val="23768543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8678A757-78B5-0549-8A5E-D8EB7A68DEE4}"/>
              </a:ext>
            </a:extLst>
          </p:cNvPr>
          <p:cNvSpPr>
            <a:spLocks noGrp="1"/>
          </p:cNvSpPr>
          <p:nvPr>
            <p:ph type="title" idx="4294967295"/>
          </p:nvPr>
        </p:nvSpPr>
        <p:spPr>
          <a:xfrm>
            <a:off x="195943" y="225198"/>
            <a:ext cx="13458825" cy="1081088"/>
          </a:xfrm>
          <a:prstGeom prst="rect">
            <a:avLst/>
          </a:prstGeom>
        </p:spPr>
        <p:txBody>
          <a:bodyPr/>
          <a:lstStyle/>
          <a:p>
            <a:r>
              <a:rPr lang="en-GB" sz="4400" b="1" dirty="0">
                <a:latin typeface="Montserrat" pitchFamily="2" charset="77"/>
              </a:rPr>
              <a:t>An example from Nepal</a:t>
            </a:r>
            <a:br>
              <a:rPr lang="en-GB" sz="4400" b="1" dirty="0">
                <a:latin typeface="Montserrat" pitchFamily="2" charset="77"/>
              </a:rPr>
            </a:br>
            <a:br>
              <a:rPr lang="en-GB" sz="4400" b="1" dirty="0">
                <a:latin typeface="Montserrat" pitchFamily="2" charset="77"/>
              </a:rPr>
            </a:br>
            <a:r>
              <a:rPr lang="en-GB" sz="3600" dirty="0">
                <a:solidFill>
                  <a:srgbClr val="FF0000"/>
                </a:solidFill>
                <a:latin typeface="Montserrat" pitchFamily="2" charset="77"/>
                <a:hlinkClick r:id="rId3">
                  <a:extLst>
                    <a:ext uri="{A12FA001-AC4F-418D-AE19-62706E023703}">
                      <ahyp:hlinkClr xmlns:ahyp="http://schemas.microsoft.com/office/drawing/2018/hyperlinkcolor" val="tx"/>
                    </a:ext>
                  </a:extLst>
                </a:hlinkClick>
              </a:rPr>
              <a:t>https://www.youtube.com/watch?v=KUh6WJ87a44</a:t>
            </a:r>
            <a:r>
              <a:rPr lang="en-GB" sz="3600" dirty="0">
                <a:solidFill>
                  <a:srgbClr val="FF0000"/>
                </a:solidFill>
                <a:latin typeface="Montserrat" pitchFamily="2" charset="77"/>
              </a:rPr>
              <a:t> </a:t>
            </a:r>
          </a:p>
        </p:txBody>
      </p:sp>
    </p:spTree>
    <p:extLst>
      <p:ext uri="{BB962C8B-B14F-4D97-AF65-F5344CB8AC3E}">
        <p14:creationId xmlns:p14="http://schemas.microsoft.com/office/powerpoint/2010/main" val="3540362056"/>
      </p:ext>
    </p:extLst>
  </p:cSld>
  <p:clrMapOvr>
    <a:masterClrMapping/>
  </p:clrMapOvr>
</p:sld>
</file>

<file path=ppt/theme/theme1.xml><?xml version="1.0" encoding="utf-8"?>
<a:theme xmlns:a="http://schemas.openxmlformats.org/drawingml/2006/main" name="Office Theme">
  <a:themeElements>
    <a:clrScheme name="Custom 1">
      <a:dk1>
        <a:srgbClr val="000000"/>
      </a:dk1>
      <a:lt1>
        <a:srgbClr val="3F3F3F"/>
      </a:lt1>
      <a:dk2>
        <a:srgbClr val="33394B"/>
      </a:dk2>
      <a:lt2>
        <a:srgbClr val="FFFFFF"/>
      </a:lt2>
      <a:accent1>
        <a:srgbClr val="001D41"/>
      </a:accent1>
      <a:accent2>
        <a:srgbClr val="E8E8E8"/>
      </a:accent2>
      <a:accent3>
        <a:srgbClr val="F5333F"/>
      </a:accent3>
      <a:accent4>
        <a:srgbClr val="F5333F"/>
      </a:accent4>
      <a:accent5>
        <a:srgbClr val="001D41"/>
      </a:accent5>
      <a:accent6>
        <a:srgbClr val="FF4E51"/>
      </a:accent6>
      <a:hlink>
        <a:srgbClr val="FFFFFF"/>
      </a:hlink>
      <a:folHlink>
        <a:srgbClr val="FFFFFF"/>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232B36"/>
        </a:solidFill>
        <a:ln>
          <a:noFill/>
        </a:ln>
        <a:effectLst/>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0.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Network">
  <a:themeElements>
    <a:clrScheme name="Network 10">
      <a:dk1>
        <a:srgbClr val="000000"/>
      </a:dk1>
      <a:lt1>
        <a:srgbClr val="FFFFFF"/>
      </a:lt1>
      <a:dk2>
        <a:srgbClr val="330066"/>
      </a:dk2>
      <a:lt2>
        <a:srgbClr val="808080"/>
      </a:lt2>
      <a:accent1>
        <a:srgbClr val="CCCC00"/>
      </a:accent1>
      <a:accent2>
        <a:srgbClr val="669999"/>
      </a:accent2>
      <a:accent3>
        <a:srgbClr val="FFFFFF"/>
      </a:accent3>
      <a:accent4>
        <a:srgbClr val="000000"/>
      </a:accent4>
      <a:accent5>
        <a:srgbClr val="E2E2AA"/>
      </a:accent5>
      <a:accent6>
        <a:srgbClr val="5C8A8A"/>
      </a:accent6>
      <a:hlink>
        <a:srgbClr val="7E9CE8"/>
      </a:hlink>
      <a:folHlink>
        <a:srgbClr val="D8D8EC"/>
      </a:folHlink>
    </a:clrScheme>
    <a:fontScheme name="Network">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Network 1">
        <a:dk1>
          <a:srgbClr val="4F747B"/>
        </a:dk1>
        <a:lt1>
          <a:srgbClr val="FFFFFF"/>
        </a:lt1>
        <a:dk2>
          <a:srgbClr val="000000"/>
        </a:dk2>
        <a:lt2>
          <a:srgbClr val="C0C0C0"/>
        </a:lt2>
        <a:accent1>
          <a:srgbClr val="859868"/>
        </a:accent1>
        <a:accent2>
          <a:srgbClr val="5F5F5F"/>
        </a:accent2>
        <a:accent3>
          <a:srgbClr val="AAAAAA"/>
        </a:accent3>
        <a:accent4>
          <a:srgbClr val="DADADA"/>
        </a:accent4>
        <a:accent5>
          <a:srgbClr val="C2CAB9"/>
        </a:accent5>
        <a:accent6>
          <a:srgbClr val="555555"/>
        </a:accent6>
        <a:hlink>
          <a:srgbClr val="5F5F5F"/>
        </a:hlink>
        <a:folHlink>
          <a:srgbClr val="BA1212"/>
        </a:folHlink>
      </a:clrScheme>
      <a:clrMap bg1="dk2" tx1="lt1" bg2="dk1" tx2="lt2" accent1="accent1" accent2="accent2" accent3="accent3" accent4="accent4" accent5="accent5" accent6="accent6" hlink="hlink" folHlink="folHlink"/>
    </a:extraClrScheme>
    <a:extraClrScheme>
      <a:clrScheme name="Network 2">
        <a:dk1>
          <a:srgbClr val="3C0000"/>
        </a:dk1>
        <a:lt1>
          <a:srgbClr val="FFFFFF"/>
        </a:lt1>
        <a:dk2>
          <a:srgbClr val="4D0B0B"/>
        </a:dk2>
        <a:lt2>
          <a:srgbClr val="FFFFFF"/>
        </a:lt2>
        <a:accent1>
          <a:srgbClr val="666633"/>
        </a:accent1>
        <a:accent2>
          <a:srgbClr val="CC3300"/>
        </a:accent2>
        <a:accent3>
          <a:srgbClr val="B2AAAA"/>
        </a:accent3>
        <a:accent4>
          <a:srgbClr val="DADADA"/>
        </a:accent4>
        <a:accent5>
          <a:srgbClr val="B8B8AD"/>
        </a:accent5>
        <a:accent6>
          <a:srgbClr val="B92D00"/>
        </a:accent6>
        <a:hlink>
          <a:srgbClr val="CC9900"/>
        </a:hlink>
        <a:folHlink>
          <a:srgbClr val="CCCC33"/>
        </a:folHlink>
      </a:clrScheme>
      <a:clrMap bg1="dk2" tx1="lt1" bg2="dk1" tx2="lt2" accent1="accent1" accent2="accent2" accent3="accent3" accent4="accent4" accent5="accent5" accent6="accent6" hlink="hlink" folHlink="folHlink"/>
    </a:extraClrScheme>
    <a:extraClrScheme>
      <a:clrScheme name="Network 3">
        <a:dk1>
          <a:srgbClr val="666699"/>
        </a:dk1>
        <a:lt1>
          <a:srgbClr val="FFFFFF"/>
        </a:lt1>
        <a:dk2>
          <a:srgbClr val="15192B"/>
        </a:dk2>
        <a:lt2>
          <a:srgbClr val="CCCCFF"/>
        </a:lt2>
        <a:accent1>
          <a:srgbClr val="4F893D"/>
        </a:accent1>
        <a:accent2>
          <a:srgbClr val="666699"/>
        </a:accent2>
        <a:accent3>
          <a:srgbClr val="AAABAC"/>
        </a:accent3>
        <a:accent4>
          <a:srgbClr val="DADADA"/>
        </a:accent4>
        <a:accent5>
          <a:srgbClr val="B2C4AF"/>
        </a:accent5>
        <a:accent6>
          <a:srgbClr val="5C5C8A"/>
        </a:accent6>
        <a:hlink>
          <a:srgbClr val="CC9900"/>
        </a:hlink>
        <a:folHlink>
          <a:srgbClr val="4837C7"/>
        </a:folHlink>
      </a:clrScheme>
      <a:clrMap bg1="dk2" tx1="lt1" bg2="dk1" tx2="lt2" accent1="accent1" accent2="accent2" accent3="accent3" accent4="accent4" accent5="accent5" accent6="accent6" hlink="hlink" folHlink="folHlink"/>
    </a:extraClrScheme>
    <a:extraClrScheme>
      <a:clrScheme name="Network 4">
        <a:dk1>
          <a:srgbClr val="666699"/>
        </a:dk1>
        <a:lt1>
          <a:srgbClr val="FFFFFF"/>
        </a:lt1>
        <a:dk2>
          <a:srgbClr val="86001A"/>
        </a:dk2>
        <a:lt2>
          <a:srgbClr val="CCCC66"/>
        </a:lt2>
        <a:accent1>
          <a:srgbClr val="FF3300"/>
        </a:accent1>
        <a:accent2>
          <a:srgbClr val="FF6600"/>
        </a:accent2>
        <a:accent3>
          <a:srgbClr val="C3AAAB"/>
        </a:accent3>
        <a:accent4>
          <a:srgbClr val="DADADA"/>
        </a:accent4>
        <a:accent5>
          <a:srgbClr val="FFADAA"/>
        </a:accent5>
        <a:accent6>
          <a:srgbClr val="E75C00"/>
        </a:accent6>
        <a:hlink>
          <a:srgbClr val="CC9900"/>
        </a:hlink>
        <a:folHlink>
          <a:srgbClr val="FF0000"/>
        </a:folHlink>
      </a:clrScheme>
      <a:clrMap bg1="dk2" tx1="lt1" bg2="dk1" tx2="lt2" accent1="accent1" accent2="accent2" accent3="accent3" accent4="accent4" accent5="accent5" accent6="accent6" hlink="hlink" folHlink="folHlink"/>
    </a:extraClrScheme>
    <a:extraClrScheme>
      <a:clrScheme name="Network 5">
        <a:dk1>
          <a:srgbClr val="666699"/>
        </a:dk1>
        <a:lt1>
          <a:srgbClr val="FFFFFF"/>
        </a:lt1>
        <a:dk2>
          <a:srgbClr val="000054"/>
        </a:dk2>
        <a:lt2>
          <a:srgbClr val="FFFFFF"/>
        </a:lt2>
        <a:accent1>
          <a:srgbClr val="3333FF"/>
        </a:accent1>
        <a:accent2>
          <a:srgbClr val="006699"/>
        </a:accent2>
        <a:accent3>
          <a:srgbClr val="AAAAB3"/>
        </a:accent3>
        <a:accent4>
          <a:srgbClr val="DADADA"/>
        </a:accent4>
        <a:accent5>
          <a:srgbClr val="ADADFF"/>
        </a:accent5>
        <a:accent6>
          <a:srgbClr val="005C8A"/>
        </a:accent6>
        <a:hlink>
          <a:srgbClr val="669900"/>
        </a:hlink>
        <a:folHlink>
          <a:srgbClr val="0000FF"/>
        </a:folHlink>
      </a:clrScheme>
      <a:clrMap bg1="dk2" tx1="lt1" bg2="dk1" tx2="lt2" accent1="accent1" accent2="accent2" accent3="accent3" accent4="accent4" accent5="accent5" accent6="accent6" hlink="hlink" folHlink="folHlink"/>
    </a:extraClrScheme>
    <a:extraClrScheme>
      <a:clrScheme name="Network 6">
        <a:dk1>
          <a:srgbClr val="808080"/>
        </a:dk1>
        <a:lt1>
          <a:srgbClr val="FFFFFF"/>
        </a:lt1>
        <a:dk2>
          <a:srgbClr val="30054B"/>
        </a:dk2>
        <a:lt2>
          <a:srgbClr val="FFFFFF"/>
        </a:lt2>
        <a:accent1>
          <a:srgbClr val="797B9B"/>
        </a:accent1>
        <a:accent2>
          <a:srgbClr val="6B4FB1"/>
        </a:accent2>
        <a:accent3>
          <a:srgbClr val="ADAAB1"/>
        </a:accent3>
        <a:accent4>
          <a:srgbClr val="DADADA"/>
        </a:accent4>
        <a:accent5>
          <a:srgbClr val="BEBFCB"/>
        </a:accent5>
        <a:accent6>
          <a:srgbClr val="6047A0"/>
        </a:accent6>
        <a:hlink>
          <a:srgbClr val="7AACCE"/>
        </a:hlink>
        <a:folHlink>
          <a:srgbClr val="D8D8EC"/>
        </a:folHlink>
      </a:clrScheme>
      <a:clrMap bg1="dk2" tx1="lt1" bg2="dk1" tx2="lt2" accent1="accent1" accent2="accent2" accent3="accent3" accent4="accent4" accent5="accent5" accent6="accent6" hlink="hlink" folHlink="folHlink"/>
    </a:extraClrScheme>
    <a:extraClrScheme>
      <a:clrScheme name="Network 7">
        <a:dk1>
          <a:srgbClr val="808080"/>
        </a:dk1>
        <a:lt1>
          <a:srgbClr val="FFFFCC"/>
        </a:lt1>
        <a:dk2>
          <a:srgbClr val="29527B"/>
        </a:dk2>
        <a:lt2>
          <a:srgbClr val="FFFFFF"/>
        </a:lt2>
        <a:accent1>
          <a:srgbClr val="CCCC00"/>
        </a:accent1>
        <a:accent2>
          <a:srgbClr val="669999"/>
        </a:accent2>
        <a:accent3>
          <a:srgbClr val="ACB3BF"/>
        </a:accent3>
        <a:accent4>
          <a:srgbClr val="DADAAE"/>
        </a:accent4>
        <a:accent5>
          <a:srgbClr val="E2E2AA"/>
        </a:accent5>
        <a:accent6>
          <a:srgbClr val="5C8A8A"/>
        </a:accent6>
        <a:hlink>
          <a:srgbClr val="D8D8EC"/>
        </a:hlink>
        <a:folHlink>
          <a:srgbClr val="B2B2B2"/>
        </a:folHlink>
      </a:clrScheme>
      <a:clrMap bg1="dk2" tx1="lt1" bg2="dk1" tx2="lt2" accent1="accent1" accent2="accent2" accent3="accent3" accent4="accent4" accent5="accent5" accent6="accent6" hlink="hlink" folHlink="folHlink"/>
    </a:extraClrScheme>
    <a:extraClrScheme>
      <a:clrScheme name="Network 8">
        <a:dk1>
          <a:srgbClr val="666699"/>
        </a:dk1>
        <a:lt1>
          <a:srgbClr val="FFFFFF"/>
        </a:lt1>
        <a:dk2>
          <a:srgbClr val="476949"/>
        </a:dk2>
        <a:lt2>
          <a:srgbClr val="FFFFFF"/>
        </a:lt2>
        <a:accent1>
          <a:srgbClr val="CC6600"/>
        </a:accent1>
        <a:accent2>
          <a:srgbClr val="CC9900"/>
        </a:accent2>
        <a:accent3>
          <a:srgbClr val="B1B9B1"/>
        </a:accent3>
        <a:accent4>
          <a:srgbClr val="DADADA"/>
        </a:accent4>
        <a:accent5>
          <a:srgbClr val="E2B8AA"/>
        </a:accent5>
        <a:accent6>
          <a:srgbClr val="B98A00"/>
        </a:accent6>
        <a:hlink>
          <a:srgbClr val="669900"/>
        </a:hlink>
        <a:folHlink>
          <a:srgbClr val="A45200"/>
        </a:folHlink>
      </a:clrScheme>
      <a:clrMap bg1="dk2" tx1="lt1" bg2="dk1" tx2="lt2" accent1="accent1" accent2="accent2" accent3="accent3" accent4="accent4" accent5="accent5" accent6="accent6" hlink="hlink" folHlink="folHlink"/>
    </a:extraClrScheme>
    <a:extraClrScheme>
      <a:clrScheme name="Network 9">
        <a:dk1>
          <a:srgbClr val="000000"/>
        </a:dk1>
        <a:lt1>
          <a:srgbClr val="FFFFFF"/>
        </a:lt1>
        <a:dk2>
          <a:srgbClr val="7C1302"/>
        </a:dk2>
        <a:lt2>
          <a:srgbClr val="CC9900"/>
        </a:lt2>
        <a:accent1>
          <a:srgbClr val="CC9900"/>
        </a:accent1>
        <a:accent2>
          <a:srgbClr val="CC3300"/>
        </a:accent2>
        <a:accent3>
          <a:srgbClr val="FFFFFF"/>
        </a:accent3>
        <a:accent4>
          <a:srgbClr val="000000"/>
        </a:accent4>
        <a:accent5>
          <a:srgbClr val="E2CAAA"/>
        </a:accent5>
        <a:accent6>
          <a:srgbClr val="B92D00"/>
        </a:accent6>
        <a:hlink>
          <a:srgbClr val="808080"/>
        </a:hlink>
        <a:folHlink>
          <a:srgbClr val="CCCC66"/>
        </a:folHlink>
      </a:clrScheme>
      <a:clrMap bg1="lt1" tx1="dk1" bg2="lt2" tx2="dk2" accent1="accent1" accent2="accent2" accent3="accent3" accent4="accent4" accent5="accent5" accent6="accent6" hlink="hlink" folHlink="folHlink"/>
    </a:extraClrScheme>
    <a:extraClrScheme>
      <a:clrScheme name="Network 10">
        <a:dk1>
          <a:srgbClr val="000000"/>
        </a:dk1>
        <a:lt1>
          <a:srgbClr val="FFFFFF"/>
        </a:lt1>
        <a:dk2>
          <a:srgbClr val="330066"/>
        </a:dk2>
        <a:lt2>
          <a:srgbClr val="808080"/>
        </a:lt2>
        <a:accent1>
          <a:srgbClr val="CCCC00"/>
        </a:accent1>
        <a:accent2>
          <a:srgbClr val="669999"/>
        </a:accent2>
        <a:accent3>
          <a:srgbClr val="FFFFFF"/>
        </a:accent3>
        <a:accent4>
          <a:srgbClr val="000000"/>
        </a:accent4>
        <a:accent5>
          <a:srgbClr val="E2E2AA"/>
        </a:accent5>
        <a:accent6>
          <a:srgbClr val="5C8A8A"/>
        </a:accent6>
        <a:hlink>
          <a:srgbClr val="7E9CE8"/>
        </a:hlink>
        <a:folHlink>
          <a:srgbClr val="D8D8EC"/>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2_IFRC_2011 presentation-E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1_Office Theme">
  <a:themeElements>
    <a:clrScheme name="Custom 1">
      <a:dk1>
        <a:srgbClr val="000000"/>
      </a:dk1>
      <a:lt1>
        <a:srgbClr val="3F3F3F"/>
      </a:lt1>
      <a:dk2>
        <a:srgbClr val="33394B"/>
      </a:dk2>
      <a:lt2>
        <a:srgbClr val="FFFFFF"/>
      </a:lt2>
      <a:accent1>
        <a:srgbClr val="001D41"/>
      </a:accent1>
      <a:accent2>
        <a:srgbClr val="E8E8E8"/>
      </a:accent2>
      <a:accent3>
        <a:srgbClr val="F5333F"/>
      </a:accent3>
      <a:accent4>
        <a:srgbClr val="F5333F"/>
      </a:accent4>
      <a:accent5>
        <a:srgbClr val="001D41"/>
      </a:accent5>
      <a:accent6>
        <a:srgbClr val="FF4E51"/>
      </a:accent6>
      <a:hlink>
        <a:srgbClr val="FFFFFF"/>
      </a:hlink>
      <a:folHlink>
        <a:srgbClr val="FFFFF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2_Office Theme">
  <a:themeElements>
    <a:clrScheme name="Custom 1">
      <a:dk1>
        <a:srgbClr val="000000"/>
      </a:dk1>
      <a:lt1>
        <a:srgbClr val="3F3F3F"/>
      </a:lt1>
      <a:dk2>
        <a:srgbClr val="33394B"/>
      </a:dk2>
      <a:lt2>
        <a:srgbClr val="FFFFFF"/>
      </a:lt2>
      <a:accent1>
        <a:srgbClr val="001D41"/>
      </a:accent1>
      <a:accent2>
        <a:srgbClr val="E8E8E8"/>
      </a:accent2>
      <a:accent3>
        <a:srgbClr val="F5333F"/>
      </a:accent3>
      <a:accent4>
        <a:srgbClr val="F5333F"/>
      </a:accent4>
      <a:accent5>
        <a:srgbClr val="001D41"/>
      </a:accent5>
      <a:accent6>
        <a:srgbClr val="FF4E51"/>
      </a:accent6>
      <a:hlink>
        <a:srgbClr val="FFFFFF"/>
      </a:hlink>
      <a:folHlink>
        <a:srgbClr val="FFFFFF"/>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232B36"/>
        </a:solidFill>
        <a:ln>
          <a:noFill/>
        </a:ln>
        <a:effectLst/>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5_Office Theme">
  <a:themeElements>
    <a:clrScheme name="Custom 3">
      <a:dk1>
        <a:srgbClr val="000000"/>
      </a:dk1>
      <a:lt1>
        <a:srgbClr val="3F3F3F"/>
      </a:lt1>
      <a:dk2>
        <a:srgbClr val="33394B"/>
      </a:dk2>
      <a:lt2>
        <a:srgbClr val="FFFFFF"/>
      </a:lt2>
      <a:accent1>
        <a:srgbClr val="452250"/>
      </a:accent1>
      <a:accent2>
        <a:srgbClr val="E8E8E8"/>
      </a:accent2>
      <a:accent3>
        <a:srgbClr val="F5333F"/>
      </a:accent3>
      <a:accent4>
        <a:srgbClr val="F5333F"/>
      </a:accent4>
      <a:accent5>
        <a:srgbClr val="452250"/>
      </a:accent5>
      <a:accent6>
        <a:srgbClr val="FF4E51"/>
      </a:accent6>
      <a:hlink>
        <a:srgbClr val="FFFFFF"/>
      </a:hlink>
      <a:folHlink>
        <a:srgbClr val="FFFFFF"/>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232B36"/>
        </a:solidFill>
        <a:ln>
          <a:noFill/>
        </a:ln>
        <a:effectLst/>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3_Office Theme">
  <a:themeElements>
    <a:clrScheme name="Custom 1">
      <a:dk1>
        <a:srgbClr val="000000"/>
      </a:dk1>
      <a:lt1>
        <a:srgbClr val="3F3F3F"/>
      </a:lt1>
      <a:dk2>
        <a:srgbClr val="33394B"/>
      </a:dk2>
      <a:lt2>
        <a:srgbClr val="FFFFFF"/>
      </a:lt2>
      <a:accent1>
        <a:srgbClr val="001D41"/>
      </a:accent1>
      <a:accent2>
        <a:srgbClr val="E8E8E8"/>
      </a:accent2>
      <a:accent3>
        <a:srgbClr val="F5333F"/>
      </a:accent3>
      <a:accent4>
        <a:srgbClr val="F5333F"/>
      </a:accent4>
      <a:accent5>
        <a:srgbClr val="001D41"/>
      </a:accent5>
      <a:accent6>
        <a:srgbClr val="FF4E51"/>
      </a:accent6>
      <a:hlink>
        <a:srgbClr val="FFFFFF"/>
      </a:hlink>
      <a:folHlink>
        <a:srgbClr val="FFFFF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8.xml><?xml version="1.0" encoding="utf-8"?>
<a:theme xmlns:a="http://schemas.openxmlformats.org/drawingml/2006/main" name="Thème Office">
  <a:themeElements>
    <a:clrScheme name="Thème 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Thème 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Thème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9.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_ip_UnifiedCompliancePolicyUIAction xmlns="http://schemas.microsoft.com/sharepoint/v3" xsi:nil="true"/>
    <TaxCatchAll xmlns="133e5729-7bb1-4685-bd1f-c5e580a2ee33" xsi:nil="true"/>
    <_ip_UnifiedCompliancePolicyProperties xmlns="http://schemas.microsoft.com/sharepoint/v3" xsi:nil="true"/>
    <lcf76f155ced4ddcb4097134ff3c332f xmlns="cf328f71-004c-4ec5-8aac-4c1fe87c002c">
      <Terms xmlns="http://schemas.microsoft.com/office/infopath/2007/PartnerControls"/>
    </lcf76f155ced4ddcb4097134ff3c332f>
    <SharingLink xmlns="cf328f71-004c-4ec5-8aac-4c1fe87c002c"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88EE9237482712449971AC4496F4F58A" ma:contentTypeVersion="19" ma:contentTypeDescription="Create a new document." ma:contentTypeScope="" ma:versionID="751c983e2c972f49d717fd7875f6ef03">
  <xsd:schema xmlns:xsd="http://www.w3.org/2001/XMLSchema" xmlns:xs="http://www.w3.org/2001/XMLSchema" xmlns:p="http://schemas.microsoft.com/office/2006/metadata/properties" xmlns:ns1="http://schemas.microsoft.com/sharepoint/v3" xmlns:ns2="133e5729-7bb1-4685-bd1f-c5e580a2ee33" xmlns:ns3="cf328f71-004c-4ec5-8aac-4c1fe87c002c" targetNamespace="http://schemas.microsoft.com/office/2006/metadata/properties" ma:root="true" ma:fieldsID="f5f89f650305b4ca390f45d416a32a58" ns1:_="" ns2:_="" ns3:_="">
    <xsd:import namespace="http://schemas.microsoft.com/sharepoint/v3"/>
    <xsd:import namespace="133e5729-7bb1-4685-bd1f-c5e580a2ee33"/>
    <xsd:import namespace="cf328f71-004c-4ec5-8aac-4c1fe87c002c"/>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KeyPoints" minOccurs="0"/>
                <xsd:element ref="ns3:MediaServiceKeyPoints" minOccurs="0"/>
                <xsd:element ref="ns3:MediaServiceAutoTags" minOccurs="0"/>
                <xsd:element ref="ns3:MediaServiceGenerationTime" minOccurs="0"/>
                <xsd:element ref="ns3:MediaServiceEventHashCode" minOccurs="0"/>
                <xsd:element ref="ns3:MediaServiceDateTaken" minOccurs="0"/>
                <xsd:element ref="ns3:MediaServiceOCR" minOccurs="0"/>
                <xsd:element ref="ns3:MediaServiceLocation" minOccurs="0"/>
                <xsd:element ref="ns3:MediaLengthInSeconds" minOccurs="0"/>
                <xsd:element ref="ns3:SharingLink" minOccurs="0"/>
                <xsd:element ref="ns3:lcf76f155ced4ddcb4097134ff3c332f" minOccurs="0"/>
                <xsd:element ref="ns2:TaxCatchAll" minOccurs="0"/>
                <xsd:element ref="ns1:_ip_UnifiedCompliancePolicyProperties" minOccurs="0"/>
                <xsd:element ref="ns1:_ip_UnifiedCompliancePolicyUIAc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25" nillable="true" ma:displayName="Unified Compliance Policy Properties" ma:hidden="true" ma:internalName="_ip_UnifiedCompliancePolicyProperties">
      <xsd:simpleType>
        <xsd:restriction base="dms:Note"/>
      </xsd:simpleType>
    </xsd:element>
    <xsd:element name="_ip_UnifiedCompliancePolicyUIAction" ma:index="26"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133e5729-7bb1-4685-bd1f-c5e580a2ee33"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element name="TaxCatchAll" ma:index="24" nillable="true" ma:displayName="Taxonomy Catch All Column" ma:hidden="true" ma:list="{5cc3d5bd-c7ff-448c-a8db-21860a682db1}" ma:internalName="TaxCatchAll" ma:showField="CatchAllData" ma:web="133e5729-7bb1-4685-bd1f-c5e580a2ee33">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cf328f71-004c-4ec5-8aac-4c1fe87c002c"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element name="MediaServiceAutoTags" ma:index="14" nillable="true" ma:displayName="Tags" ma:internalName="MediaServiceAutoTags"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DateTaken" ma:index="17" nillable="true" ma:displayName="MediaServiceDateTaken" ma:hidden="true" ma:internalName="MediaServiceDateTaken"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element name="MediaServiceLocation" ma:index="19" nillable="true" ma:displayName="Location" ma:internalName="MediaServiceLocation" ma:readOnly="true">
      <xsd:simpleType>
        <xsd:restriction base="dms:Text"/>
      </xsd:simpleType>
    </xsd:element>
    <xsd:element name="MediaLengthInSeconds" ma:index="20" nillable="true" ma:displayName="Length (seconds)" ma:internalName="MediaLengthInSeconds" ma:readOnly="true">
      <xsd:simpleType>
        <xsd:restriction base="dms:Unknown"/>
      </xsd:simpleType>
    </xsd:element>
    <xsd:element name="SharingLink" ma:index="21" nillable="true" ma:displayName="Sharing Link" ma:format="Dropdown" ma:internalName="SharingLink">
      <xsd:simpleType>
        <xsd:restriction base="dms:Note">
          <xsd:maxLength value="255"/>
        </xsd:restriction>
      </xsd:simpleType>
    </xsd:element>
    <xsd:element name="lcf76f155ced4ddcb4097134ff3c332f" ma:index="23" nillable="true" ma:taxonomy="true" ma:internalName="lcf76f155ced4ddcb4097134ff3c332f" ma:taxonomyFieldName="MediaServiceImageTags" ma:displayName="Image Tags" ma:readOnly="false" ma:fieldId="{5cf76f15-5ced-4ddc-b409-7134ff3c332f}" ma:taxonomyMulti="true" ma:sspId="214f832c-f6f1-485d-8901-6765a4832c56" ma:termSetId="09814cd3-568e-fe90-9814-8d621ff8fb84" ma:anchorId="fba54fb3-c3e1-fe81-a776-ca4b69148c4d" ma:open="true" ma:isKeyword="false">
      <xsd:complexType>
        <xsd:sequence>
          <xsd:element ref="pc:Terms" minOccurs="0" maxOccurs="1"/>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F3ED5FEA-8631-4C76-9DCE-A8417CDA72A5}">
  <ds:schemaRefs>
    <ds:schemaRef ds:uri="http://schemas.microsoft.com/office/2006/documentManagement/types"/>
    <ds:schemaRef ds:uri="http://purl.org/dc/dcmitype/"/>
    <ds:schemaRef ds:uri="http://purl.org/dc/elements/1.1/"/>
    <ds:schemaRef ds:uri="133e5729-7bb1-4685-bd1f-c5e580a2ee33"/>
    <ds:schemaRef ds:uri="http://schemas.microsoft.com/sharepoint/v3"/>
    <ds:schemaRef ds:uri="http://schemas.microsoft.com/office/2006/metadata/properties"/>
    <ds:schemaRef ds:uri="http://purl.org/dc/terms/"/>
    <ds:schemaRef ds:uri="http://www.w3.org/XML/1998/namespace"/>
    <ds:schemaRef ds:uri="http://schemas.microsoft.com/office/infopath/2007/PartnerControls"/>
    <ds:schemaRef ds:uri="http://schemas.openxmlformats.org/package/2006/metadata/core-properties"/>
    <ds:schemaRef ds:uri="cf328f71-004c-4ec5-8aac-4c1fe87c002c"/>
  </ds:schemaRefs>
</ds:datastoreItem>
</file>

<file path=customXml/itemProps2.xml><?xml version="1.0" encoding="utf-8"?>
<ds:datastoreItem xmlns:ds="http://schemas.openxmlformats.org/officeDocument/2006/customXml" ds:itemID="{78975F37-69A6-4AF1-8433-D4492817408D}">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133e5729-7bb1-4685-bd1f-c5e580a2ee33"/>
    <ds:schemaRef ds:uri="cf328f71-004c-4ec5-8aac-4c1fe87c002c"/>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C050E513-20AD-41E3-98CA-552DBCEDB613}">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Office Theme</Template>
  <TotalTime>24360</TotalTime>
  <Words>30664</Words>
  <Application>Microsoft Macintosh PowerPoint</Application>
  <PresentationFormat>Custom</PresentationFormat>
  <Paragraphs>2322</Paragraphs>
  <Slides>106</Slides>
  <Notes>93</Notes>
  <HiddenSlides>2</HiddenSlides>
  <MMClips>0</MMClips>
  <ScaleCrop>false</ScaleCrop>
  <HeadingPairs>
    <vt:vector size="6" baseType="variant">
      <vt:variant>
        <vt:lpstr>Fonts Used</vt:lpstr>
      </vt:variant>
      <vt:variant>
        <vt:i4>13</vt:i4>
      </vt:variant>
      <vt:variant>
        <vt:lpstr>Theme</vt:lpstr>
      </vt:variant>
      <vt:variant>
        <vt:i4>8</vt:i4>
      </vt:variant>
      <vt:variant>
        <vt:lpstr>Slide Titles</vt:lpstr>
      </vt:variant>
      <vt:variant>
        <vt:i4>106</vt:i4>
      </vt:variant>
    </vt:vector>
  </HeadingPairs>
  <TitlesOfParts>
    <vt:vector size="127" baseType="lpstr">
      <vt:lpstr>Roboto</vt:lpstr>
      <vt:lpstr>Montserrat Light</vt:lpstr>
      <vt:lpstr>Calibri</vt:lpstr>
      <vt:lpstr>Wingdings</vt:lpstr>
      <vt:lpstr>Open Sans</vt:lpstr>
      <vt:lpstr>Times New Roman</vt:lpstr>
      <vt:lpstr>Arial</vt:lpstr>
      <vt:lpstr>Noto Sans Symbols</vt:lpstr>
      <vt:lpstr>Montserrat SemiBold</vt:lpstr>
      <vt:lpstr>Roboto Black</vt:lpstr>
      <vt:lpstr>Montserrat</vt:lpstr>
      <vt:lpstr>Bebas Neue</vt:lpstr>
      <vt:lpstr>Calibri Light</vt:lpstr>
      <vt:lpstr>Office Theme</vt:lpstr>
      <vt:lpstr>Network</vt:lpstr>
      <vt:lpstr>2_IFRC_2011 presentation-EN</vt:lpstr>
      <vt:lpstr>1_Office Theme</vt:lpstr>
      <vt:lpstr>2_Office Theme</vt:lpstr>
      <vt:lpstr>5_Office Theme</vt:lpstr>
      <vt:lpstr>3_Office Theme</vt:lpstr>
      <vt:lpstr>Thème Office</vt:lpstr>
      <vt:lpstr>PowerPoint Presentation</vt:lpstr>
      <vt:lpstr>PowerPoint Presentation</vt:lpstr>
      <vt:lpstr>PowerPoint Presentation</vt:lpstr>
      <vt:lpstr>PowerPoint Presentation</vt:lpstr>
      <vt:lpstr>PowerPoint Presentation</vt:lpstr>
      <vt:lpstr>PowerPoint Presentation</vt:lpstr>
      <vt:lpstr>INTRODUCTION TO CEA SESSION 1</vt:lpstr>
      <vt:lpstr>PowerPoint Presentation</vt:lpstr>
      <vt:lpstr>PowerPoint Presentation</vt:lpstr>
      <vt:lpstr>Different name – same aims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10 MINIMUM ACTIONS FOR CEA IN EMERGENCIES SESSION 2</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CEA IN EMERGENCY ASSESSMENTS SESSION 3</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CEA IN RESPONSE PLANNING SESSION 3</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CEA DURING RESPONSE IMPLEMENTATION SESSION 5</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CEA IN RESPONSE EVALUATIONS SESSION 6</vt:lpstr>
      <vt:lpstr>PowerPoint Presentation</vt:lpstr>
      <vt:lpstr>PowerPoint Presentation</vt:lpstr>
      <vt:lpstr>PowerPoint Presentation</vt:lpstr>
      <vt:lpstr>An example from Nepal  https://www.youtube.com/watch?v=KUh6WJ87a44 </vt:lpstr>
      <vt:lpstr>PowerPoint Presentation</vt:lpstr>
      <vt:lpstr>PowerPoint Presentation</vt:lpstr>
      <vt:lpstr>ACTION PLANNING AND CLOSE SESSION 7</vt:lpstr>
      <vt:lpstr>PowerPoint Presentation</vt:lpstr>
      <vt:lpstr>PowerPoint Presentation</vt:lpstr>
      <vt:lpstr>PowerPoint Presentation</vt:lpstr>
      <vt:lpstr>PowerPoint Presentation</vt:lpstr>
    </vt:vector>
  </TitlesOfParts>
  <Company>44</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Microsoft account</dc:creator>
  <cp:lastModifiedBy>Sharon Reader</cp:lastModifiedBy>
  <cp:revision>98</cp:revision>
  <dcterms:created xsi:type="dcterms:W3CDTF">2015-02-25T15:20:40Z</dcterms:created>
  <dcterms:modified xsi:type="dcterms:W3CDTF">2023-01-05T12:57:00Z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name="ClassificationContentMarkingFooterLocations" pid="2">
    <vt:lpwstr>Office Theme:3</vt:lpwstr>
  </property>
  <property fmtid="{D5CDD505-2E9C-101B-9397-08002B2CF9AE}" name="ClassificationContentMarkingFooterText" pid="3">
    <vt:lpwstr>Public</vt:lpwstr>
  </property>
  <property fmtid="{D5CDD505-2E9C-101B-9397-08002B2CF9AE}" name="ContentTypeId" pid="4">
    <vt:lpwstr>0x01010088EE9237482712449971AC4496F4F58A</vt:lpwstr>
  </property>
  <property fmtid="{D5CDD505-2E9C-101B-9397-08002B2CF9AE}" name="MSIP_Label_caf3f7fd-5cd4-4287-9002-aceb9af13c42_ActionId" pid="5">
    <vt:lpwstr>0c891026-5dbd-4513-b1cb-ab21cb042fc0</vt:lpwstr>
  </property>
  <property fmtid="{D5CDD505-2E9C-101B-9397-08002B2CF9AE}" name="MSIP_Label_caf3f7fd-5cd4-4287-9002-aceb9af13c42_ContentBits" pid="6">
    <vt:lpwstr>2</vt:lpwstr>
  </property>
  <property fmtid="{D5CDD505-2E9C-101B-9397-08002B2CF9AE}" name="MSIP_Label_caf3f7fd-5cd4-4287-9002-aceb9af13c42_Enabled" pid="7">
    <vt:lpwstr>true</vt:lpwstr>
  </property>
  <property fmtid="{D5CDD505-2E9C-101B-9397-08002B2CF9AE}" name="MSIP_Label_caf3f7fd-5cd4-4287-9002-aceb9af13c42_Method" pid="8">
    <vt:lpwstr>Privileged</vt:lpwstr>
  </property>
  <property fmtid="{D5CDD505-2E9C-101B-9397-08002B2CF9AE}" name="MSIP_Label_caf3f7fd-5cd4-4287-9002-aceb9af13c42_Name" pid="9">
    <vt:lpwstr>Public</vt:lpwstr>
  </property>
  <property fmtid="{D5CDD505-2E9C-101B-9397-08002B2CF9AE}" name="MSIP_Label_caf3f7fd-5cd4-4287-9002-aceb9af13c42_SetDate" pid="10">
    <vt:lpwstr>2021-09-17T08:56:16Z</vt:lpwstr>
  </property>
  <property fmtid="{D5CDD505-2E9C-101B-9397-08002B2CF9AE}" name="MSIP_Label_caf3f7fd-5cd4-4287-9002-aceb9af13c42_SiteId" pid="11">
    <vt:lpwstr>a2b53be5-734e-4e6c-ab0d-d184f60fd917</vt:lpwstr>
  </property>
  <property fmtid="{D5CDD505-2E9C-101B-9397-08002B2CF9AE}" name="MediaServiceImageTags" pid="12">
    <vt:lpwstr/>
  </property>
  <property fmtid="{D5CDD505-2E9C-101B-9397-08002B2CF9AE}" name="NXPowerLiteLastOptimized" pid="13">
    <vt:lpwstr>6581920</vt:lpwstr>
  </property>
  <property fmtid="{D5CDD505-2E9C-101B-9397-08002B2CF9AE}" name="NXPowerLiteSettings" pid="14">
    <vt:lpwstr>F7000400038000</vt:lpwstr>
  </property>
  <property fmtid="{D5CDD505-2E9C-101B-9397-08002B2CF9AE}" name="NXPowerLiteVersion" pid="15">
    <vt:lpwstr>S9.2.0</vt:lpwstr>
  </property>
</Properties>
</file>